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7"/>
  </p:notesMasterIdLst>
  <p:sldIdLst>
    <p:sldId id="439" r:id="rId3"/>
    <p:sldId id="396" r:id="rId4"/>
    <p:sldId id="472" r:id="rId5"/>
    <p:sldId id="468" r:id="rId6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4" autoAdjust="0"/>
    <p:restoredTop sz="90268" autoAdjust="0"/>
  </p:normalViewPr>
  <p:slideViewPr>
    <p:cSldViewPr snapToGrid="0">
      <p:cViewPr>
        <p:scale>
          <a:sx n="61" d="100"/>
          <a:sy n="61" d="100"/>
        </p:scale>
        <p:origin x="1752" y="72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4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Flow in plant canopies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Budgets of mean flow and turbulent kinetic energy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The complete equation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simplified equation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 the canopy airspace, the main source of MKE is transport from the surface layer above the canopy. This source is balanced by shear destruction and destruction due to canopy drag</a:t>
            </a:r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MKE budget equation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118" y="2183613"/>
            <a:ext cx="8394210" cy="835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607" y="3957476"/>
            <a:ext cx="3968504" cy="792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The complete TKE equation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TKE budget equation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197" y="2289877"/>
            <a:ext cx="7077470" cy="79248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343900" y="2982191"/>
            <a:ext cx="1101436" cy="325315"/>
            <a:chOff x="8343900" y="2982191"/>
            <a:chExt cx="1101436" cy="325315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9489831" y="3071446"/>
            <a:ext cx="2142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Viscous dissipation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429500" y="3199068"/>
            <a:ext cx="1966546" cy="564040"/>
            <a:chOff x="8343900" y="2982191"/>
            <a:chExt cx="1101436" cy="32531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9489831" y="3569676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Pressure transport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296025" y="3199067"/>
            <a:ext cx="3124200" cy="1020507"/>
            <a:chOff x="8343900" y="2982191"/>
            <a:chExt cx="1101436" cy="32531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9489831" y="4093551"/>
            <a:ext cx="212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Turbulent transport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257799" y="3189542"/>
            <a:ext cx="4219575" cy="1572958"/>
            <a:chOff x="8343900" y="2982191"/>
            <a:chExt cx="1101436" cy="32531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095750" y="3199067"/>
            <a:ext cx="5334000" cy="2096833"/>
            <a:chOff x="8343900" y="2982191"/>
            <a:chExt cx="1101436" cy="32531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2943225" y="3199067"/>
            <a:ext cx="6519430" cy="2696908"/>
            <a:chOff x="8343900" y="2982191"/>
            <a:chExt cx="1101436" cy="32531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8343900" y="2982191"/>
              <a:ext cx="0" cy="3221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343900" y="3307506"/>
              <a:ext cx="1101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9489831" y="4571533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Buoyancy production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489831" y="5070297"/>
            <a:ext cx="19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Wake production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9489831" y="567297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Shear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1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Putting it all together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22" y="1738624"/>
            <a:ext cx="7132320" cy="440907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943583" y="3594970"/>
            <a:ext cx="1678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855901" y="3081404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Major pathway</a:t>
            </a:r>
            <a:endParaRPr lang="en-US" sz="2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958197" y="4774504"/>
            <a:ext cx="1678488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70515" y="4311042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Minor pathway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3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2344</TotalTime>
  <Words>77</Words>
  <Application>Microsoft Macintosh PowerPoint</Application>
  <PresentationFormat>Widescreen</PresentationFormat>
  <Paragraphs>28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Flow in plant canopies  3. Budgets of mean flow and turbulent kinetic energy </vt:lpstr>
      <vt:lpstr>The MKE budget equation </vt:lpstr>
      <vt:lpstr>The TKE budget equation </vt:lpstr>
      <vt:lpstr>Putting it all together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387</cp:revision>
  <cp:lastPrinted>2014-01-28T01:06:42Z</cp:lastPrinted>
  <dcterms:created xsi:type="dcterms:W3CDTF">2007-09-17T10:00:58Z</dcterms:created>
  <dcterms:modified xsi:type="dcterms:W3CDTF">2017-10-02T23:43:40Z</dcterms:modified>
</cp:coreProperties>
</file>