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5"/>
  </p:notesMasterIdLst>
  <p:sldIdLst>
    <p:sldId id="439" r:id="rId3"/>
    <p:sldId id="396" r:id="rId4"/>
    <p:sldId id="461" r:id="rId5"/>
    <p:sldId id="468" r:id="rId6"/>
    <p:sldId id="469" r:id="rId7"/>
    <p:sldId id="462" r:id="rId8"/>
    <p:sldId id="463" r:id="rId9"/>
    <p:sldId id="470" r:id="rId10"/>
    <p:sldId id="471" r:id="rId11"/>
    <p:sldId id="467" r:id="rId12"/>
    <p:sldId id="472" r:id="rId13"/>
    <p:sldId id="473" r:id="rId14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4" autoAdjust="0"/>
    <p:restoredTop sz="86429" autoAdjust="0"/>
  </p:normalViewPr>
  <p:slideViewPr>
    <p:cSldViewPr snapToGrid="0">
      <p:cViewPr varScale="1">
        <p:scale>
          <a:sx n="82" d="100"/>
          <a:sy n="82" d="100"/>
        </p:scale>
        <p:origin x="8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551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Coordinate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074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5982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3789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069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9/24/17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9/24/17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9/24/17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Tracer diffusion in the lower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Basic constraints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0921123" cy="4495800"/>
          </a:xfrm>
        </p:spPr>
        <p:txBody>
          <a:bodyPr/>
          <a:lstStyle/>
          <a:p>
            <a:r>
              <a:rPr lang="en-US" sz="2400" dirty="0" smtClean="0"/>
              <a:t>Statistical independence: </a:t>
            </a:r>
            <a:r>
              <a:rPr lang="en-US" sz="2400" dirty="0"/>
              <a:t>the probability of </a:t>
            </a:r>
            <a:r>
              <a:rPr lang="en-US" sz="2400" dirty="0" smtClean="0"/>
              <a:t>a particle’s </a:t>
            </a:r>
            <a:r>
              <a:rPr lang="en-US" sz="2400" dirty="0"/>
              <a:t>position in one direction is independent of its positions in the other </a:t>
            </a:r>
            <a:r>
              <a:rPr lang="en-US" sz="2400" dirty="0" smtClean="0"/>
              <a:t>two directions</a:t>
            </a:r>
          </a:p>
          <a:p>
            <a:endParaRPr lang="en-US" sz="2400" dirty="0" smtClean="0"/>
          </a:p>
          <a:p>
            <a:r>
              <a:rPr lang="en-US" sz="2400" dirty="0" smtClean="0"/>
              <a:t>Three-dimensional probability function: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306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Statistical independence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196" y="3012078"/>
            <a:ext cx="1524004" cy="28651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475015" y="3472543"/>
            <a:ext cx="4348843" cy="2113709"/>
            <a:chOff x="538843" y="0"/>
            <a:chExt cx="4348843" cy="2113709"/>
          </a:xfrm>
        </p:grpSpPr>
        <p:sp>
          <p:nvSpPr>
            <p:cNvPr id="10" name="Rectangle 89"/>
            <p:cNvSpPr>
              <a:spLocks noChangeArrowheads="1"/>
            </p:cNvSpPr>
            <p:nvPr/>
          </p:nvSpPr>
          <p:spPr bwMode="auto">
            <a:xfrm>
              <a:off x="724126" y="422275"/>
              <a:ext cx="4032251" cy="140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07309" fontAlgn="auto">
                <a:spcBef>
                  <a:spcPts val="0"/>
                </a:spcBef>
                <a:spcAft>
                  <a:spcPts val="0"/>
                </a:spcAft>
              </a:pPr>
              <a:endParaRPr lang="en-US" sz="10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743025" y="157598"/>
              <a:ext cx="0" cy="1691429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4534777" y="1805932"/>
              <a:ext cx="2648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0730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i="1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15383" y="0"/>
              <a:ext cx="3273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0730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i="1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p</a:t>
              </a:r>
              <a:r>
                <a:rPr lang="en-US" sz="1400" i="1" baseline="-2500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x</a:t>
              </a:r>
              <a:endParaRPr lang="en-US" sz="1400" i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237014" y="1719943"/>
              <a:ext cx="1008063" cy="108857"/>
              <a:chOff x="2019300" y="1787525"/>
              <a:chExt cx="1008063" cy="41275"/>
            </a:xfrm>
          </p:grpSpPr>
          <p:sp>
            <p:nvSpPr>
              <p:cNvPr id="15" name="Line 95"/>
              <p:cNvSpPr>
                <a:spLocks noChangeShapeType="1"/>
              </p:cNvSpPr>
              <p:nvPr/>
            </p:nvSpPr>
            <p:spPr bwMode="auto">
              <a:xfrm flipV="1">
                <a:off x="2019300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50730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0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Line 97"/>
              <p:cNvSpPr>
                <a:spLocks noChangeShapeType="1"/>
              </p:cNvSpPr>
              <p:nvPr/>
            </p:nvSpPr>
            <p:spPr bwMode="auto">
              <a:xfrm flipV="1">
                <a:off x="3027363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50730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0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7" name="Rectangle 114"/>
            <p:cNvSpPr>
              <a:spLocks noChangeArrowheads="1"/>
            </p:cNvSpPr>
            <p:nvPr/>
          </p:nvSpPr>
          <p:spPr bwMode="auto">
            <a:xfrm>
              <a:off x="2714852" y="1884363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smtClean="0">
                  <a:solidFill>
                    <a:srgbClr val="262626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</a:t>
              </a:r>
              <a:endParaRPr lang="en-US" altLang="en-US" sz="140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8" name="Freeform 136"/>
            <p:cNvSpPr>
              <a:spLocks/>
            </p:cNvSpPr>
            <p:nvPr/>
          </p:nvSpPr>
          <p:spPr bwMode="auto">
            <a:xfrm>
              <a:off x="724126" y="427038"/>
              <a:ext cx="4032251" cy="1400175"/>
            </a:xfrm>
            <a:custGeom>
              <a:avLst/>
              <a:gdLst>
                <a:gd name="T0" fmla="*/ 35 w 2540"/>
                <a:gd name="T1" fmla="*/ 882 h 882"/>
                <a:gd name="T2" fmla="*/ 76 w 2540"/>
                <a:gd name="T3" fmla="*/ 882 h 882"/>
                <a:gd name="T4" fmla="*/ 118 w 2540"/>
                <a:gd name="T5" fmla="*/ 881 h 882"/>
                <a:gd name="T6" fmla="*/ 159 w 2540"/>
                <a:gd name="T7" fmla="*/ 881 h 882"/>
                <a:gd name="T8" fmla="*/ 200 w 2540"/>
                <a:gd name="T9" fmla="*/ 880 h 882"/>
                <a:gd name="T10" fmla="*/ 242 w 2540"/>
                <a:gd name="T11" fmla="*/ 878 h 882"/>
                <a:gd name="T12" fmla="*/ 283 w 2540"/>
                <a:gd name="T13" fmla="*/ 876 h 882"/>
                <a:gd name="T14" fmla="*/ 324 w 2540"/>
                <a:gd name="T15" fmla="*/ 872 h 882"/>
                <a:gd name="T16" fmla="*/ 366 w 2540"/>
                <a:gd name="T17" fmla="*/ 868 h 882"/>
                <a:gd name="T18" fmla="*/ 407 w 2540"/>
                <a:gd name="T19" fmla="*/ 861 h 882"/>
                <a:gd name="T20" fmla="*/ 448 w 2540"/>
                <a:gd name="T21" fmla="*/ 852 h 882"/>
                <a:gd name="T22" fmla="*/ 489 w 2540"/>
                <a:gd name="T23" fmla="*/ 840 h 882"/>
                <a:gd name="T24" fmla="*/ 531 w 2540"/>
                <a:gd name="T25" fmla="*/ 824 h 882"/>
                <a:gd name="T26" fmla="*/ 572 w 2540"/>
                <a:gd name="T27" fmla="*/ 804 h 882"/>
                <a:gd name="T28" fmla="*/ 613 w 2540"/>
                <a:gd name="T29" fmla="*/ 779 h 882"/>
                <a:gd name="T30" fmla="*/ 654 w 2540"/>
                <a:gd name="T31" fmla="*/ 748 h 882"/>
                <a:gd name="T32" fmla="*/ 696 w 2540"/>
                <a:gd name="T33" fmla="*/ 711 h 882"/>
                <a:gd name="T34" fmla="*/ 737 w 2540"/>
                <a:gd name="T35" fmla="*/ 667 h 882"/>
                <a:gd name="T36" fmla="*/ 778 w 2540"/>
                <a:gd name="T37" fmla="*/ 617 h 882"/>
                <a:gd name="T38" fmla="*/ 819 w 2540"/>
                <a:gd name="T39" fmla="*/ 561 h 882"/>
                <a:gd name="T40" fmla="*/ 861 w 2540"/>
                <a:gd name="T41" fmla="*/ 499 h 882"/>
                <a:gd name="T42" fmla="*/ 902 w 2540"/>
                <a:gd name="T43" fmla="*/ 432 h 882"/>
                <a:gd name="T44" fmla="*/ 943 w 2540"/>
                <a:gd name="T45" fmla="*/ 363 h 882"/>
                <a:gd name="T46" fmla="*/ 985 w 2540"/>
                <a:gd name="T47" fmla="*/ 294 h 882"/>
                <a:gd name="T48" fmla="*/ 1026 w 2540"/>
                <a:gd name="T49" fmla="*/ 226 h 882"/>
                <a:gd name="T50" fmla="*/ 1067 w 2540"/>
                <a:gd name="T51" fmla="*/ 163 h 882"/>
                <a:gd name="T52" fmla="*/ 1108 w 2540"/>
                <a:gd name="T53" fmla="*/ 108 h 882"/>
                <a:gd name="T54" fmla="*/ 1150 w 2540"/>
                <a:gd name="T55" fmla="*/ 61 h 882"/>
                <a:gd name="T56" fmla="*/ 1191 w 2540"/>
                <a:gd name="T57" fmla="*/ 27 h 882"/>
                <a:gd name="T58" fmla="*/ 1232 w 2540"/>
                <a:gd name="T59" fmla="*/ 6 h 882"/>
                <a:gd name="T60" fmla="*/ 1273 w 2540"/>
                <a:gd name="T61" fmla="*/ 0 h 882"/>
                <a:gd name="T62" fmla="*/ 1315 w 2540"/>
                <a:gd name="T63" fmla="*/ 9 h 882"/>
                <a:gd name="T64" fmla="*/ 1356 w 2540"/>
                <a:gd name="T65" fmla="*/ 32 h 882"/>
                <a:gd name="T66" fmla="*/ 1397 w 2540"/>
                <a:gd name="T67" fmla="*/ 68 h 882"/>
                <a:gd name="T68" fmla="*/ 1438 w 2540"/>
                <a:gd name="T69" fmla="*/ 116 h 882"/>
                <a:gd name="T70" fmla="*/ 1480 w 2540"/>
                <a:gd name="T71" fmla="*/ 173 h 882"/>
                <a:gd name="T72" fmla="*/ 1521 w 2540"/>
                <a:gd name="T73" fmla="*/ 236 h 882"/>
                <a:gd name="T74" fmla="*/ 1562 w 2540"/>
                <a:gd name="T75" fmla="*/ 304 h 882"/>
                <a:gd name="T76" fmla="*/ 1604 w 2540"/>
                <a:gd name="T77" fmla="*/ 374 h 882"/>
                <a:gd name="T78" fmla="*/ 1645 w 2540"/>
                <a:gd name="T79" fmla="*/ 443 h 882"/>
                <a:gd name="T80" fmla="*/ 1686 w 2540"/>
                <a:gd name="T81" fmla="*/ 508 h 882"/>
                <a:gd name="T82" fmla="*/ 1727 w 2540"/>
                <a:gd name="T83" fmla="*/ 570 h 882"/>
                <a:gd name="T84" fmla="*/ 1769 w 2540"/>
                <a:gd name="T85" fmla="*/ 625 h 882"/>
                <a:gd name="T86" fmla="*/ 1810 w 2540"/>
                <a:gd name="T87" fmla="*/ 675 h 882"/>
                <a:gd name="T88" fmla="*/ 1851 w 2540"/>
                <a:gd name="T89" fmla="*/ 717 h 882"/>
                <a:gd name="T90" fmla="*/ 1892 w 2540"/>
                <a:gd name="T91" fmla="*/ 753 h 882"/>
                <a:gd name="T92" fmla="*/ 1934 w 2540"/>
                <a:gd name="T93" fmla="*/ 783 h 882"/>
                <a:gd name="T94" fmla="*/ 1975 w 2540"/>
                <a:gd name="T95" fmla="*/ 808 h 882"/>
                <a:gd name="T96" fmla="*/ 2016 w 2540"/>
                <a:gd name="T97" fmla="*/ 827 h 882"/>
                <a:gd name="T98" fmla="*/ 2058 w 2540"/>
                <a:gd name="T99" fmla="*/ 842 h 882"/>
                <a:gd name="T100" fmla="*/ 2099 w 2540"/>
                <a:gd name="T101" fmla="*/ 854 h 882"/>
                <a:gd name="T102" fmla="*/ 2140 w 2540"/>
                <a:gd name="T103" fmla="*/ 862 h 882"/>
                <a:gd name="T104" fmla="*/ 2181 w 2540"/>
                <a:gd name="T105" fmla="*/ 868 h 882"/>
                <a:gd name="T106" fmla="*/ 2223 w 2540"/>
                <a:gd name="T107" fmla="*/ 873 h 882"/>
                <a:gd name="T108" fmla="*/ 2264 w 2540"/>
                <a:gd name="T109" fmla="*/ 876 h 882"/>
                <a:gd name="T110" fmla="*/ 2305 w 2540"/>
                <a:gd name="T111" fmla="*/ 878 h 882"/>
                <a:gd name="T112" fmla="*/ 2347 w 2540"/>
                <a:gd name="T113" fmla="*/ 880 h 882"/>
                <a:gd name="T114" fmla="*/ 2388 w 2540"/>
                <a:gd name="T115" fmla="*/ 881 h 882"/>
                <a:gd name="T116" fmla="*/ 2429 w 2540"/>
                <a:gd name="T117" fmla="*/ 881 h 882"/>
                <a:gd name="T118" fmla="*/ 2470 w 2540"/>
                <a:gd name="T119" fmla="*/ 882 h 882"/>
                <a:gd name="T120" fmla="*/ 2512 w 2540"/>
                <a:gd name="T121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40" h="882">
                  <a:moveTo>
                    <a:pt x="0" y="882"/>
                  </a:moveTo>
                  <a:lnTo>
                    <a:pt x="0" y="882"/>
                  </a:lnTo>
                  <a:lnTo>
                    <a:pt x="3" y="882"/>
                  </a:lnTo>
                  <a:lnTo>
                    <a:pt x="7" y="882"/>
                  </a:lnTo>
                  <a:lnTo>
                    <a:pt x="10" y="882"/>
                  </a:lnTo>
                  <a:lnTo>
                    <a:pt x="13" y="882"/>
                  </a:lnTo>
                  <a:lnTo>
                    <a:pt x="16" y="882"/>
                  </a:lnTo>
                  <a:lnTo>
                    <a:pt x="19" y="882"/>
                  </a:lnTo>
                  <a:lnTo>
                    <a:pt x="22" y="882"/>
                  </a:lnTo>
                  <a:lnTo>
                    <a:pt x="26" y="882"/>
                  </a:lnTo>
                  <a:lnTo>
                    <a:pt x="29" y="882"/>
                  </a:lnTo>
                  <a:lnTo>
                    <a:pt x="32" y="882"/>
                  </a:lnTo>
                  <a:lnTo>
                    <a:pt x="35" y="882"/>
                  </a:lnTo>
                  <a:lnTo>
                    <a:pt x="38" y="882"/>
                  </a:lnTo>
                  <a:lnTo>
                    <a:pt x="41" y="882"/>
                  </a:lnTo>
                  <a:lnTo>
                    <a:pt x="45" y="882"/>
                  </a:lnTo>
                  <a:lnTo>
                    <a:pt x="48" y="882"/>
                  </a:lnTo>
                  <a:lnTo>
                    <a:pt x="51" y="882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1" y="882"/>
                  </a:lnTo>
                  <a:lnTo>
                    <a:pt x="64" y="882"/>
                  </a:lnTo>
                  <a:lnTo>
                    <a:pt x="67" y="882"/>
                  </a:lnTo>
                  <a:lnTo>
                    <a:pt x="70" y="882"/>
                  </a:lnTo>
                  <a:lnTo>
                    <a:pt x="73" y="882"/>
                  </a:lnTo>
                  <a:lnTo>
                    <a:pt x="76" y="882"/>
                  </a:lnTo>
                  <a:lnTo>
                    <a:pt x="80" y="882"/>
                  </a:lnTo>
                  <a:lnTo>
                    <a:pt x="83" y="882"/>
                  </a:lnTo>
                  <a:lnTo>
                    <a:pt x="86" y="882"/>
                  </a:lnTo>
                  <a:lnTo>
                    <a:pt x="89" y="882"/>
                  </a:lnTo>
                  <a:lnTo>
                    <a:pt x="92" y="882"/>
                  </a:lnTo>
                  <a:lnTo>
                    <a:pt x="96" y="882"/>
                  </a:lnTo>
                  <a:lnTo>
                    <a:pt x="99" y="882"/>
                  </a:lnTo>
                  <a:lnTo>
                    <a:pt x="102" y="882"/>
                  </a:lnTo>
                  <a:lnTo>
                    <a:pt x="105" y="882"/>
                  </a:lnTo>
                  <a:lnTo>
                    <a:pt x="108" y="881"/>
                  </a:lnTo>
                  <a:lnTo>
                    <a:pt x="111" y="881"/>
                  </a:lnTo>
                  <a:lnTo>
                    <a:pt x="115" y="881"/>
                  </a:lnTo>
                  <a:lnTo>
                    <a:pt x="118" y="881"/>
                  </a:lnTo>
                  <a:lnTo>
                    <a:pt x="121" y="881"/>
                  </a:lnTo>
                  <a:lnTo>
                    <a:pt x="124" y="881"/>
                  </a:lnTo>
                  <a:lnTo>
                    <a:pt x="127" y="881"/>
                  </a:lnTo>
                  <a:lnTo>
                    <a:pt x="131" y="881"/>
                  </a:lnTo>
                  <a:lnTo>
                    <a:pt x="134" y="881"/>
                  </a:lnTo>
                  <a:lnTo>
                    <a:pt x="137" y="881"/>
                  </a:lnTo>
                  <a:lnTo>
                    <a:pt x="140" y="881"/>
                  </a:lnTo>
                  <a:lnTo>
                    <a:pt x="143" y="881"/>
                  </a:lnTo>
                  <a:lnTo>
                    <a:pt x="146" y="881"/>
                  </a:lnTo>
                  <a:lnTo>
                    <a:pt x="150" y="881"/>
                  </a:lnTo>
                  <a:lnTo>
                    <a:pt x="153" y="881"/>
                  </a:lnTo>
                  <a:lnTo>
                    <a:pt x="156" y="881"/>
                  </a:lnTo>
                  <a:lnTo>
                    <a:pt x="159" y="881"/>
                  </a:lnTo>
                  <a:lnTo>
                    <a:pt x="162" y="881"/>
                  </a:lnTo>
                  <a:lnTo>
                    <a:pt x="166" y="881"/>
                  </a:lnTo>
                  <a:lnTo>
                    <a:pt x="169" y="881"/>
                  </a:lnTo>
                  <a:lnTo>
                    <a:pt x="172" y="880"/>
                  </a:lnTo>
                  <a:lnTo>
                    <a:pt x="175" y="880"/>
                  </a:lnTo>
                  <a:lnTo>
                    <a:pt x="178" y="880"/>
                  </a:lnTo>
                  <a:lnTo>
                    <a:pt x="181" y="880"/>
                  </a:lnTo>
                  <a:lnTo>
                    <a:pt x="185" y="880"/>
                  </a:lnTo>
                  <a:lnTo>
                    <a:pt x="188" y="880"/>
                  </a:lnTo>
                  <a:lnTo>
                    <a:pt x="191" y="880"/>
                  </a:lnTo>
                  <a:lnTo>
                    <a:pt x="194" y="880"/>
                  </a:lnTo>
                  <a:lnTo>
                    <a:pt x="197" y="880"/>
                  </a:lnTo>
                  <a:lnTo>
                    <a:pt x="200" y="880"/>
                  </a:lnTo>
                  <a:lnTo>
                    <a:pt x="204" y="880"/>
                  </a:lnTo>
                  <a:lnTo>
                    <a:pt x="207" y="880"/>
                  </a:lnTo>
                  <a:lnTo>
                    <a:pt x="210" y="879"/>
                  </a:lnTo>
                  <a:lnTo>
                    <a:pt x="213" y="879"/>
                  </a:lnTo>
                  <a:lnTo>
                    <a:pt x="216" y="879"/>
                  </a:lnTo>
                  <a:lnTo>
                    <a:pt x="219" y="879"/>
                  </a:lnTo>
                  <a:lnTo>
                    <a:pt x="222" y="879"/>
                  </a:lnTo>
                  <a:lnTo>
                    <a:pt x="226" y="879"/>
                  </a:lnTo>
                  <a:lnTo>
                    <a:pt x="229" y="879"/>
                  </a:lnTo>
                  <a:lnTo>
                    <a:pt x="232" y="878"/>
                  </a:lnTo>
                  <a:lnTo>
                    <a:pt x="235" y="878"/>
                  </a:lnTo>
                  <a:lnTo>
                    <a:pt x="238" y="878"/>
                  </a:lnTo>
                  <a:lnTo>
                    <a:pt x="242" y="878"/>
                  </a:lnTo>
                  <a:lnTo>
                    <a:pt x="245" y="878"/>
                  </a:lnTo>
                  <a:lnTo>
                    <a:pt x="248" y="878"/>
                  </a:lnTo>
                  <a:lnTo>
                    <a:pt x="251" y="878"/>
                  </a:lnTo>
                  <a:lnTo>
                    <a:pt x="254" y="877"/>
                  </a:lnTo>
                  <a:lnTo>
                    <a:pt x="257" y="877"/>
                  </a:lnTo>
                  <a:lnTo>
                    <a:pt x="261" y="877"/>
                  </a:lnTo>
                  <a:lnTo>
                    <a:pt x="264" y="877"/>
                  </a:lnTo>
                  <a:lnTo>
                    <a:pt x="267" y="877"/>
                  </a:lnTo>
                  <a:lnTo>
                    <a:pt x="270" y="876"/>
                  </a:lnTo>
                  <a:lnTo>
                    <a:pt x="273" y="876"/>
                  </a:lnTo>
                  <a:lnTo>
                    <a:pt x="276" y="876"/>
                  </a:lnTo>
                  <a:lnTo>
                    <a:pt x="280" y="876"/>
                  </a:lnTo>
                  <a:lnTo>
                    <a:pt x="283" y="876"/>
                  </a:lnTo>
                  <a:lnTo>
                    <a:pt x="286" y="875"/>
                  </a:lnTo>
                  <a:lnTo>
                    <a:pt x="289" y="875"/>
                  </a:lnTo>
                  <a:lnTo>
                    <a:pt x="292" y="875"/>
                  </a:lnTo>
                  <a:lnTo>
                    <a:pt x="296" y="875"/>
                  </a:lnTo>
                  <a:lnTo>
                    <a:pt x="299" y="875"/>
                  </a:lnTo>
                  <a:lnTo>
                    <a:pt x="302" y="874"/>
                  </a:lnTo>
                  <a:lnTo>
                    <a:pt x="305" y="874"/>
                  </a:lnTo>
                  <a:lnTo>
                    <a:pt x="308" y="874"/>
                  </a:lnTo>
                  <a:lnTo>
                    <a:pt x="311" y="873"/>
                  </a:lnTo>
                  <a:lnTo>
                    <a:pt x="315" y="873"/>
                  </a:lnTo>
                  <a:lnTo>
                    <a:pt x="318" y="873"/>
                  </a:lnTo>
                  <a:lnTo>
                    <a:pt x="321" y="873"/>
                  </a:lnTo>
                  <a:lnTo>
                    <a:pt x="324" y="872"/>
                  </a:lnTo>
                  <a:lnTo>
                    <a:pt x="327" y="872"/>
                  </a:lnTo>
                  <a:lnTo>
                    <a:pt x="331" y="872"/>
                  </a:lnTo>
                  <a:lnTo>
                    <a:pt x="334" y="871"/>
                  </a:lnTo>
                  <a:lnTo>
                    <a:pt x="337" y="871"/>
                  </a:lnTo>
                  <a:lnTo>
                    <a:pt x="340" y="871"/>
                  </a:lnTo>
                  <a:lnTo>
                    <a:pt x="343" y="870"/>
                  </a:lnTo>
                  <a:lnTo>
                    <a:pt x="346" y="870"/>
                  </a:lnTo>
                  <a:lnTo>
                    <a:pt x="350" y="869"/>
                  </a:lnTo>
                  <a:lnTo>
                    <a:pt x="353" y="869"/>
                  </a:lnTo>
                  <a:lnTo>
                    <a:pt x="356" y="869"/>
                  </a:lnTo>
                  <a:lnTo>
                    <a:pt x="359" y="868"/>
                  </a:lnTo>
                  <a:lnTo>
                    <a:pt x="362" y="868"/>
                  </a:lnTo>
                  <a:lnTo>
                    <a:pt x="366" y="868"/>
                  </a:lnTo>
                  <a:lnTo>
                    <a:pt x="369" y="867"/>
                  </a:lnTo>
                  <a:lnTo>
                    <a:pt x="372" y="867"/>
                  </a:lnTo>
                  <a:lnTo>
                    <a:pt x="375" y="866"/>
                  </a:lnTo>
                  <a:lnTo>
                    <a:pt x="378" y="866"/>
                  </a:lnTo>
                  <a:lnTo>
                    <a:pt x="381" y="865"/>
                  </a:lnTo>
                  <a:lnTo>
                    <a:pt x="385" y="865"/>
                  </a:lnTo>
                  <a:lnTo>
                    <a:pt x="388" y="864"/>
                  </a:lnTo>
                  <a:lnTo>
                    <a:pt x="391" y="864"/>
                  </a:lnTo>
                  <a:lnTo>
                    <a:pt x="394" y="863"/>
                  </a:lnTo>
                  <a:lnTo>
                    <a:pt x="397" y="862"/>
                  </a:lnTo>
                  <a:lnTo>
                    <a:pt x="400" y="862"/>
                  </a:lnTo>
                  <a:lnTo>
                    <a:pt x="404" y="861"/>
                  </a:lnTo>
                  <a:lnTo>
                    <a:pt x="407" y="861"/>
                  </a:lnTo>
                  <a:lnTo>
                    <a:pt x="410" y="860"/>
                  </a:lnTo>
                  <a:lnTo>
                    <a:pt x="413" y="860"/>
                  </a:lnTo>
                  <a:lnTo>
                    <a:pt x="416" y="859"/>
                  </a:lnTo>
                  <a:lnTo>
                    <a:pt x="419" y="858"/>
                  </a:lnTo>
                  <a:lnTo>
                    <a:pt x="423" y="858"/>
                  </a:lnTo>
                  <a:lnTo>
                    <a:pt x="426" y="857"/>
                  </a:lnTo>
                  <a:lnTo>
                    <a:pt x="429" y="856"/>
                  </a:lnTo>
                  <a:lnTo>
                    <a:pt x="432" y="856"/>
                  </a:lnTo>
                  <a:lnTo>
                    <a:pt x="435" y="855"/>
                  </a:lnTo>
                  <a:lnTo>
                    <a:pt x="438" y="854"/>
                  </a:lnTo>
                  <a:lnTo>
                    <a:pt x="442" y="854"/>
                  </a:lnTo>
                  <a:lnTo>
                    <a:pt x="445" y="853"/>
                  </a:lnTo>
                  <a:lnTo>
                    <a:pt x="448" y="852"/>
                  </a:lnTo>
                  <a:lnTo>
                    <a:pt x="451" y="851"/>
                  </a:lnTo>
                  <a:lnTo>
                    <a:pt x="454" y="850"/>
                  </a:lnTo>
                  <a:lnTo>
                    <a:pt x="457" y="849"/>
                  </a:lnTo>
                  <a:lnTo>
                    <a:pt x="461" y="848"/>
                  </a:lnTo>
                  <a:lnTo>
                    <a:pt x="464" y="848"/>
                  </a:lnTo>
                  <a:lnTo>
                    <a:pt x="467" y="847"/>
                  </a:lnTo>
                  <a:lnTo>
                    <a:pt x="470" y="846"/>
                  </a:lnTo>
                  <a:lnTo>
                    <a:pt x="473" y="845"/>
                  </a:lnTo>
                  <a:lnTo>
                    <a:pt x="476" y="844"/>
                  </a:lnTo>
                  <a:lnTo>
                    <a:pt x="480" y="843"/>
                  </a:lnTo>
                  <a:lnTo>
                    <a:pt x="483" y="842"/>
                  </a:lnTo>
                  <a:lnTo>
                    <a:pt x="486" y="841"/>
                  </a:lnTo>
                  <a:lnTo>
                    <a:pt x="489" y="840"/>
                  </a:lnTo>
                  <a:lnTo>
                    <a:pt x="492" y="839"/>
                  </a:lnTo>
                  <a:lnTo>
                    <a:pt x="496" y="838"/>
                  </a:lnTo>
                  <a:lnTo>
                    <a:pt x="499" y="837"/>
                  </a:lnTo>
                  <a:lnTo>
                    <a:pt x="502" y="836"/>
                  </a:lnTo>
                  <a:lnTo>
                    <a:pt x="505" y="834"/>
                  </a:lnTo>
                  <a:lnTo>
                    <a:pt x="508" y="833"/>
                  </a:lnTo>
                  <a:lnTo>
                    <a:pt x="511" y="832"/>
                  </a:lnTo>
                  <a:lnTo>
                    <a:pt x="515" y="831"/>
                  </a:lnTo>
                  <a:lnTo>
                    <a:pt x="518" y="829"/>
                  </a:lnTo>
                  <a:lnTo>
                    <a:pt x="521" y="828"/>
                  </a:lnTo>
                  <a:lnTo>
                    <a:pt x="524" y="827"/>
                  </a:lnTo>
                  <a:lnTo>
                    <a:pt x="527" y="826"/>
                  </a:lnTo>
                  <a:lnTo>
                    <a:pt x="531" y="824"/>
                  </a:lnTo>
                  <a:lnTo>
                    <a:pt x="534" y="823"/>
                  </a:lnTo>
                  <a:lnTo>
                    <a:pt x="537" y="821"/>
                  </a:lnTo>
                  <a:lnTo>
                    <a:pt x="540" y="820"/>
                  </a:lnTo>
                  <a:lnTo>
                    <a:pt x="543" y="819"/>
                  </a:lnTo>
                  <a:lnTo>
                    <a:pt x="546" y="817"/>
                  </a:lnTo>
                  <a:lnTo>
                    <a:pt x="550" y="815"/>
                  </a:lnTo>
                  <a:lnTo>
                    <a:pt x="553" y="814"/>
                  </a:lnTo>
                  <a:lnTo>
                    <a:pt x="556" y="812"/>
                  </a:lnTo>
                  <a:lnTo>
                    <a:pt x="559" y="811"/>
                  </a:lnTo>
                  <a:lnTo>
                    <a:pt x="562" y="809"/>
                  </a:lnTo>
                  <a:lnTo>
                    <a:pt x="566" y="808"/>
                  </a:lnTo>
                  <a:lnTo>
                    <a:pt x="569" y="806"/>
                  </a:lnTo>
                  <a:lnTo>
                    <a:pt x="572" y="804"/>
                  </a:lnTo>
                  <a:lnTo>
                    <a:pt x="575" y="802"/>
                  </a:lnTo>
                  <a:lnTo>
                    <a:pt x="578" y="801"/>
                  </a:lnTo>
                  <a:lnTo>
                    <a:pt x="581" y="799"/>
                  </a:lnTo>
                  <a:lnTo>
                    <a:pt x="585" y="797"/>
                  </a:lnTo>
                  <a:lnTo>
                    <a:pt x="588" y="795"/>
                  </a:lnTo>
                  <a:lnTo>
                    <a:pt x="591" y="793"/>
                  </a:lnTo>
                  <a:lnTo>
                    <a:pt x="594" y="791"/>
                  </a:lnTo>
                  <a:lnTo>
                    <a:pt x="597" y="789"/>
                  </a:lnTo>
                  <a:lnTo>
                    <a:pt x="600" y="787"/>
                  </a:lnTo>
                  <a:lnTo>
                    <a:pt x="604" y="785"/>
                  </a:lnTo>
                  <a:lnTo>
                    <a:pt x="607" y="783"/>
                  </a:lnTo>
                  <a:lnTo>
                    <a:pt x="610" y="781"/>
                  </a:lnTo>
                  <a:lnTo>
                    <a:pt x="613" y="779"/>
                  </a:lnTo>
                  <a:lnTo>
                    <a:pt x="616" y="777"/>
                  </a:lnTo>
                  <a:lnTo>
                    <a:pt x="619" y="775"/>
                  </a:lnTo>
                  <a:lnTo>
                    <a:pt x="623" y="772"/>
                  </a:lnTo>
                  <a:lnTo>
                    <a:pt x="626" y="770"/>
                  </a:lnTo>
                  <a:lnTo>
                    <a:pt x="629" y="768"/>
                  </a:lnTo>
                  <a:lnTo>
                    <a:pt x="632" y="766"/>
                  </a:lnTo>
                  <a:lnTo>
                    <a:pt x="635" y="763"/>
                  </a:lnTo>
                  <a:lnTo>
                    <a:pt x="638" y="761"/>
                  </a:lnTo>
                  <a:lnTo>
                    <a:pt x="642" y="758"/>
                  </a:lnTo>
                  <a:lnTo>
                    <a:pt x="645" y="756"/>
                  </a:lnTo>
                  <a:lnTo>
                    <a:pt x="648" y="753"/>
                  </a:lnTo>
                  <a:lnTo>
                    <a:pt x="651" y="751"/>
                  </a:lnTo>
                  <a:lnTo>
                    <a:pt x="654" y="748"/>
                  </a:lnTo>
                  <a:lnTo>
                    <a:pt x="657" y="746"/>
                  </a:lnTo>
                  <a:lnTo>
                    <a:pt x="661" y="743"/>
                  </a:lnTo>
                  <a:lnTo>
                    <a:pt x="664" y="740"/>
                  </a:lnTo>
                  <a:lnTo>
                    <a:pt x="667" y="737"/>
                  </a:lnTo>
                  <a:lnTo>
                    <a:pt x="670" y="735"/>
                  </a:lnTo>
                  <a:lnTo>
                    <a:pt x="673" y="732"/>
                  </a:lnTo>
                  <a:lnTo>
                    <a:pt x="676" y="729"/>
                  </a:lnTo>
                  <a:lnTo>
                    <a:pt x="680" y="726"/>
                  </a:lnTo>
                  <a:lnTo>
                    <a:pt x="683" y="723"/>
                  </a:lnTo>
                  <a:lnTo>
                    <a:pt x="686" y="720"/>
                  </a:lnTo>
                  <a:lnTo>
                    <a:pt x="689" y="717"/>
                  </a:lnTo>
                  <a:lnTo>
                    <a:pt x="692" y="714"/>
                  </a:lnTo>
                  <a:lnTo>
                    <a:pt x="696" y="711"/>
                  </a:lnTo>
                  <a:lnTo>
                    <a:pt x="699" y="708"/>
                  </a:lnTo>
                  <a:lnTo>
                    <a:pt x="702" y="705"/>
                  </a:lnTo>
                  <a:lnTo>
                    <a:pt x="705" y="702"/>
                  </a:lnTo>
                  <a:lnTo>
                    <a:pt x="708" y="698"/>
                  </a:lnTo>
                  <a:lnTo>
                    <a:pt x="711" y="695"/>
                  </a:lnTo>
                  <a:lnTo>
                    <a:pt x="715" y="692"/>
                  </a:lnTo>
                  <a:lnTo>
                    <a:pt x="718" y="688"/>
                  </a:lnTo>
                  <a:lnTo>
                    <a:pt x="721" y="685"/>
                  </a:lnTo>
                  <a:lnTo>
                    <a:pt x="724" y="682"/>
                  </a:lnTo>
                  <a:lnTo>
                    <a:pt x="727" y="678"/>
                  </a:lnTo>
                  <a:lnTo>
                    <a:pt x="731" y="675"/>
                  </a:lnTo>
                  <a:lnTo>
                    <a:pt x="734" y="671"/>
                  </a:lnTo>
                  <a:lnTo>
                    <a:pt x="737" y="667"/>
                  </a:lnTo>
                  <a:lnTo>
                    <a:pt x="740" y="664"/>
                  </a:lnTo>
                  <a:lnTo>
                    <a:pt x="743" y="660"/>
                  </a:lnTo>
                  <a:lnTo>
                    <a:pt x="746" y="657"/>
                  </a:lnTo>
                  <a:lnTo>
                    <a:pt x="750" y="653"/>
                  </a:lnTo>
                  <a:lnTo>
                    <a:pt x="753" y="649"/>
                  </a:lnTo>
                  <a:lnTo>
                    <a:pt x="756" y="645"/>
                  </a:lnTo>
                  <a:lnTo>
                    <a:pt x="759" y="641"/>
                  </a:lnTo>
                  <a:lnTo>
                    <a:pt x="762" y="637"/>
                  </a:lnTo>
                  <a:lnTo>
                    <a:pt x="766" y="633"/>
                  </a:lnTo>
                  <a:lnTo>
                    <a:pt x="769" y="629"/>
                  </a:lnTo>
                  <a:lnTo>
                    <a:pt x="772" y="625"/>
                  </a:lnTo>
                  <a:lnTo>
                    <a:pt x="775" y="621"/>
                  </a:lnTo>
                  <a:lnTo>
                    <a:pt x="778" y="617"/>
                  </a:lnTo>
                  <a:lnTo>
                    <a:pt x="781" y="613"/>
                  </a:lnTo>
                  <a:lnTo>
                    <a:pt x="785" y="609"/>
                  </a:lnTo>
                  <a:lnTo>
                    <a:pt x="788" y="605"/>
                  </a:lnTo>
                  <a:lnTo>
                    <a:pt x="791" y="600"/>
                  </a:lnTo>
                  <a:lnTo>
                    <a:pt x="794" y="596"/>
                  </a:lnTo>
                  <a:lnTo>
                    <a:pt x="797" y="592"/>
                  </a:lnTo>
                  <a:lnTo>
                    <a:pt x="800" y="587"/>
                  </a:lnTo>
                  <a:lnTo>
                    <a:pt x="804" y="583"/>
                  </a:lnTo>
                  <a:lnTo>
                    <a:pt x="807" y="579"/>
                  </a:lnTo>
                  <a:lnTo>
                    <a:pt x="810" y="574"/>
                  </a:lnTo>
                  <a:lnTo>
                    <a:pt x="813" y="570"/>
                  </a:lnTo>
                  <a:lnTo>
                    <a:pt x="816" y="565"/>
                  </a:lnTo>
                  <a:lnTo>
                    <a:pt x="819" y="561"/>
                  </a:lnTo>
                  <a:lnTo>
                    <a:pt x="823" y="556"/>
                  </a:lnTo>
                  <a:lnTo>
                    <a:pt x="826" y="551"/>
                  </a:lnTo>
                  <a:lnTo>
                    <a:pt x="829" y="547"/>
                  </a:lnTo>
                  <a:lnTo>
                    <a:pt x="832" y="542"/>
                  </a:lnTo>
                  <a:lnTo>
                    <a:pt x="835" y="537"/>
                  </a:lnTo>
                  <a:lnTo>
                    <a:pt x="838" y="533"/>
                  </a:lnTo>
                  <a:lnTo>
                    <a:pt x="842" y="528"/>
                  </a:lnTo>
                  <a:lnTo>
                    <a:pt x="845" y="523"/>
                  </a:lnTo>
                  <a:lnTo>
                    <a:pt x="848" y="518"/>
                  </a:lnTo>
                  <a:lnTo>
                    <a:pt x="851" y="513"/>
                  </a:lnTo>
                  <a:lnTo>
                    <a:pt x="854" y="508"/>
                  </a:lnTo>
                  <a:lnTo>
                    <a:pt x="857" y="503"/>
                  </a:lnTo>
                  <a:lnTo>
                    <a:pt x="861" y="499"/>
                  </a:lnTo>
                  <a:lnTo>
                    <a:pt x="864" y="494"/>
                  </a:lnTo>
                  <a:lnTo>
                    <a:pt x="867" y="489"/>
                  </a:lnTo>
                  <a:lnTo>
                    <a:pt x="870" y="484"/>
                  </a:lnTo>
                  <a:lnTo>
                    <a:pt x="873" y="479"/>
                  </a:lnTo>
                  <a:lnTo>
                    <a:pt x="877" y="473"/>
                  </a:lnTo>
                  <a:lnTo>
                    <a:pt x="880" y="468"/>
                  </a:lnTo>
                  <a:lnTo>
                    <a:pt x="883" y="463"/>
                  </a:lnTo>
                  <a:lnTo>
                    <a:pt x="886" y="458"/>
                  </a:lnTo>
                  <a:lnTo>
                    <a:pt x="889" y="453"/>
                  </a:lnTo>
                  <a:lnTo>
                    <a:pt x="892" y="448"/>
                  </a:lnTo>
                  <a:lnTo>
                    <a:pt x="896" y="443"/>
                  </a:lnTo>
                  <a:lnTo>
                    <a:pt x="899" y="437"/>
                  </a:lnTo>
                  <a:lnTo>
                    <a:pt x="902" y="432"/>
                  </a:lnTo>
                  <a:lnTo>
                    <a:pt x="905" y="427"/>
                  </a:lnTo>
                  <a:lnTo>
                    <a:pt x="908" y="422"/>
                  </a:lnTo>
                  <a:lnTo>
                    <a:pt x="911" y="416"/>
                  </a:lnTo>
                  <a:lnTo>
                    <a:pt x="915" y="411"/>
                  </a:lnTo>
                  <a:lnTo>
                    <a:pt x="918" y="406"/>
                  </a:lnTo>
                  <a:lnTo>
                    <a:pt x="921" y="401"/>
                  </a:lnTo>
                  <a:lnTo>
                    <a:pt x="924" y="395"/>
                  </a:lnTo>
                  <a:lnTo>
                    <a:pt x="927" y="390"/>
                  </a:lnTo>
                  <a:lnTo>
                    <a:pt x="931" y="385"/>
                  </a:lnTo>
                  <a:lnTo>
                    <a:pt x="934" y="379"/>
                  </a:lnTo>
                  <a:lnTo>
                    <a:pt x="937" y="374"/>
                  </a:lnTo>
                  <a:lnTo>
                    <a:pt x="940" y="369"/>
                  </a:lnTo>
                  <a:lnTo>
                    <a:pt x="943" y="363"/>
                  </a:lnTo>
                  <a:lnTo>
                    <a:pt x="946" y="358"/>
                  </a:lnTo>
                  <a:lnTo>
                    <a:pt x="950" y="353"/>
                  </a:lnTo>
                  <a:lnTo>
                    <a:pt x="953" y="347"/>
                  </a:lnTo>
                  <a:lnTo>
                    <a:pt x="956" y="342"/>
                  </a:lnTo>
                  <a:lnTo>
                    <a:pt x="959" y="337"/>
                  </a:lnTo>
                  <a:lnTo>
                    <a:pt x="962" y="331"/>
                  </a:lnTo>
                  <a:lnTo>
                    <a:pt x="966" y="326"/>
                  </a:lnTo>
                  <a:lnTo>
                    <a:pt x="969" y="320"/>
                  </a:lnTo>
                  <a:lnTo>
                    <a:pt x="972" y="315"/>
                  </a:lnTo>
                  <a:lnTo>
                    <a:pt x="975" y="310"/>
                  </a:lnTo>
                  <a:lnTo>
                    <a:pt x="978" y="304"/>
                  </a:lnTo>
                  <a:lnTo>
                    <a:pt x="981" y="299"/>
                  </a:lnTo>
                  <a:lnTo>
                    <a:pt x="985" y="294"/>
                  </a:lnTo>
                  <a:lnTo>
                    <a:pt x="988" y="288"/>
                  </a:lnTo>
                  <a:lnTo>
                    <a:pt x="991" y="283"/>
                  </a:lnTo>
                  <a:lnTo>
                    <a:pt x="994" y="278"/>
                  </a:lnTo>
                  <a:lnTo>
                    <a:pt x="997" y="273"/>
                  </a:lnTo>
                  <a:lnTo>
                    <a:pt x="1000" y="268"/>
                  </a:lnTo>
                  <a:lnTo>
                    <a:pt x="1004" y="262"/>
                  </a:lnTo>
                  <a:lnTo>
                    <a:pt x="1007" y="257"/>
                  </a:lnTo>
                  <a:lnTo>
                    <a:pt x="1010" y="252"/>
                  </a:lnTo>
                  <a:lnTo>
                    <a:pt x="1013" y="247"/>
                  </a:lnTo>
                  <a:lnTo>
                    <a:pt x="1016" y="242"/>
                  </a:lnTo>
                  <a:lnTo>
                    <a:pt x="1019" y="236"/>
                  </a:lnTo>
                  <a:lnTo>
                    <a:pt x="1023" y="231"/>
                  </a:lnTo>
                  <a:lnTo>
                    <a:pt x="1026" y="226"/>
                  </a:lnTo>
                  <a:lnTo>
                    <a:pt x="1029" y="221"/>
                  </a:lnTo>
                  <a:lnTo>
                    <a:pt x="1032" y="216"/>
                  </a:lnTo>
                  <a:lnTo>
                    <a:pt x="1035" y="211"/>
                  </a:lnTo>
                  <a:lnTo>
                    <a:pt x="1038" y="207"/>
                  </a:lnTo>
                  <a:lnTo>
                    <a:pt x="1042" y="201"/>
                  </a:lnTo>
                  <a:lnTo>
                    <a:pt x="1045" y="197"/>
                  </a:lnTo>
                  <a:lnTo>
                    <a:pt x="1048" y="192"/>
                  </a:lnTo>
                  <a:lnTo>
                    <a:pt x="1051" y="187"/>
                  </a:lnTo>
                  <a:lnTo>
                    <a:pt x="1054" y="182"/>
                  </a:lnTo>
                  <a:lnTo>
                    <a:pt x="1057" y="177"/>
                  </a:lnTo>
                  <a:lnTo>
                    <a:pt x="1061" y="173"/>
                  </a:lnTo>
                  <a:lnTo>
                    <a:pt x="1064" y="168"/>
                  </a:lnTo>
                  <a:lnTo>
                    <a:pt x="1067" y="163"/>
                  </a:lnTo>
                  <a:lnTo>
                    <a:pt x="1070" y="159"/>
                  </a:lnTo>
                  <a:lnTo>
                    <a:pt x="1073" y="154"/>
                  </a:lnTo>
                  <a:lnTo>
                    <a:pt x="1077" y="150"/>
                  </a:lnTo>
                  <a:lnTo>
                    <a:pt x="1080" y="145"/>
                  </a:lnTo>
                  <a:lnTo>
                    <a:pt x="1083" y="141"/>
                  </a:lnTo>
                  <a:lnTo>
                    <a:pt x="1086" y="137"/>
                  </a:lnTo>
                  <a:lnTo>
                    <a:pt x="1089" y="132"/>
                  </a:lnTo>
                  <a:lnTo>
                    <a:pt x="1092" y="128"/>
                  </a:lnTo>
                  <a:lnTo>
                    <a:pt x="1096" y="124"/>
                  </a:lnTo>
                  <a:lnTo>
                    <a:pt x="1099" y="120"/>
                  </a:lnTo>
                  <a:lnTo>
                    <a:pt x="1102" y="116"/>
                  </a:lnTo>
                  <a:lnTo>
                    <a:pt x="1105" y="112"/>
                  </a:lnTo>
                  <a:lnTo>
                    <a:pt x="1108" y="108"/>
                  </a:lnTo>
                  <a:lnTo>
                    <a:pt x="1111" y="104"/>
                  </a:lnTo>
                  <a:lnTo>
                    <a:pt x="1115" y="100"/>
                  </a:lnTo>
                  <a:lnTo>
                    <a:pt x="1118" y="96"/>
                  </a:lnTo>
                  <a:lnTo>
                    <a:pt x="1121" y="92"/>
                  </a:lnTo>
                  <a:lnTo>
                    <a:pt x="1124" y="88"/>
                  </a:lnTo>
                  <a:lnTo>
                    <a:pt x="1127" y="85"/>
                  </a:lnTo>
                  <a:lnTo>
                    <a:pt x="1131" y="81"/>
                  </a:lnTo>
                  <a:lnTo>
                    <a:pt x="1134" y="78"/>
                  </a:lnTo>
                  <a:lnTo>
                    <a:pt x="1137" y="74"/>
                  </a:lnTo>
                  <a:lnTo>
                    <a:pt x="1140" y="71"/>
                  </a:lnTo>
                  <a:lnTo>
                    <a:pt x="1143" y="68"/>
                  </a:lnTo>
                  <a:lnTo>
                    <a:pt x="1146" y="65"/>
                  </a:lnTo>
                  <a:lnTo>
                    <a:pt x="1150" y="61"/>
                  </a:lnTo>
                  <a:lnTo>
                    <a:pt x="1153" y="58"/>
                  </a:lnTo>
                  <a:lnTo>
                    <a:pt x="1156" y="55"/>
                  </a:lnTo>
                  <a:lnTo>
                    <a:pt x="1159" y="52"/>
                  </a:lnTo>
                  <a:lnTo>
                    <a:pt x="1162" y="50"/>
                  </a:lnTo>
                  <a:lnTo>
                    <a:pt x="1166" y="47"/>
                  </a:lnTo>
                  <a:lnTo>
                    <a:pt x="1169" y="44"/>
                  </a:lnTo>
                  <a:lnTo>
                    <a:pt x="1172" y="41"/>
                  </a:lnTo>
                  <a:lnTo>
                    <a:pt x="1175" y="39"/>
                  </a:lnTo>
                  <a:lnTo>
                    <a:pt x="1178" y="36"/>
                  </a:lnTo>
                  <a:lnTo>
                    <a:pt x="1181" y="34"/>
                  </a:lnTo>
                  <a:lnTo>
                    <a:pt x="1185" y="32"/>
                  </a:lnTo>
                  <a:lnTo>
                    <a:pt x="1188" y="29"/>
                  </a:lnTo>
                  <a:lnTo>
                    <a:pt x="1191" y="27"/>
                  </a:lnTo>
                  <a:lnTo>
                    <a:pt x="1194" y="25"/>
                  </a:lnTo>
                  <a:lnTo>
                    <a:pt x="1197" y="23"/>
                  </a:lnTo>
                  <a:lnTo>
                    <a:pt x="1200" y="21"/>
                  </a:lnTo>
                  <a:lnTo>
                    <a:pt x="1204" y="19"/>
                  </a:lnTo>
                  <a:lnTo>
                    <a:pt x="1207" y="17"/>
                  </a:lnTo>
                  <a:lnTo>
                    <a:pt x="1210" y="16"/>
                  </a:lnTo>
                  <a:lnTo>
                    <a:pt x="1213" y="14"/>
                  </a:lnTo>
                  <a:lnTo>
                    <a:pt x="1216" y="13"/>
                  </a:lnTo>
                  <a:lnTo>
                    <a:pt x="1219" y="11"/>
                  </a:lnTo>
                  <a:lnTo>
                    <a:pt x="1223" y="10"/>
                  </a:lnTo>
                  <a:lnTo>
                    <a:pt x="1226" y="9"/>
                  </a:lnTo>
                  <a:lnTo>
                    <a:pt x="1229" y="7"/>
                  </a:lnTo>
                  <a:lnTo>
                    <a:pt x="1232" y="6"/>
                  </a:lnTo>
                  <a:lnTo>
                    <a:pt x="1235" y="5"/>
                  </a:lnTo>
                  <a:lnTo>
                    <a:pt x="1238" y="4"/>
                  </a:lnTo>
                  <a:lnTo>
                    <a:pt x="1242" y="3"/>
                  </a:lnTo>
                  <a:lnTo>
                    <a:pt x="1245" y="3"/>
                  </a:lnTo>
                  <a:lnTo>
                    <a:pt x="1248" y="2"/>
                  </a:lnTo>
                  <a:lnTo>
                    <a:pt x="1251" y="1"/>
                  </a:lnTo>
                  <a:lnTo>
                    <a:pt x="1254" y="1"/>
                  </a:lnTo>
                  <a:lnTo>
                    <a:pt x="1257" y="1"/>
                  </a:lnTo>
                  <a:lnTo>
                    <a:pt x="1261" y="0"/>
                  </a:lnTo>
                  <a:lnTo>
                    <a:pt x="1264" y="0"/>
                  </a:lnTo>
                  <a:lnTo>
                    <a:pt x="1267" y="0"/>
                  </a:lnTo>
                  <a:lnTo>
                    <a:pt x="1270" y="0"/>
                  </a:lnTo>
                  <a:lnTo>
                    <a:pt x="1273" y="0"/>
                  </a:lnTo>
                  <a:lnTo>
                    <a:pt x="1277" y="0"/>
                  </a:lnTo>
                  <a:lnTo>
                    <a:pt x="1280" y="0"/>
                  </a:lnTo>
                  <a:lnTo>
                    <a:pt x="1283" y="1"/>
                  </a:lnTo>
                  <a:lnTo>
                    <a:pt x="1286" y="1"/>
                  </a:lnTo>
                  <a:lnTo>
                    <a:pt x="1289" y="1"/>
                  </a:lnTo>
                  <a:lnTo>
                    <a:pt x="1292" y="2"/>
                  </a:lnTo>
                  <a:lnTo>
                    <a:pt x="1296" y="3"/>
                  </a:lnTo>
                  <a:lnTo>
                    <a:pt x="1299" y="3"/>
                  </a:lnTo>
                  <a:lnTo>
                    <a:pt x="1302" y="4"/>
                  </a:lnTo>
                  <a:lnTo>
                    <a:pt x="1305" y="5"/>
                  </a:lnTo>
                  <a:lnTo>
                    <a:pt x="1308" y="6"/>
                  </a:lnTo>
                  <a:lnTo>
                    <a:pt x="1311" y="7"/>
                  </a:lnTo>
                  <a:lnTo>
                    <a:pt x="1315" y="9"/>
                  </a:lnTo>
                  <a:lnTo>
                    <a:pt x="1318" y="10"/>
                  </a:lnTo>
                  <a:lnTo>
                    <a:pt x="1321" y="11"/>
                  </a:lnTo>
                  <a:lnTo>
                    <a:pt x="1324" y="13"/>
                  </a:lnTo>
                  <a:lnTo>
                    <a:pt x="1327" y="14"/>
                  </a:lnTo>
                  <a:lnTo>
                    <a:pt x="1331" y="16"/>
                  </a:lnTo>
                  <a:lnTo>
                    <a:pt x="1334" y="17"/>
                  </a:lnTo>
                  <a:lnTo>
                    <a:pt x="1337" y="19"/>
                  </a:lnTo>
                  <a:lnTo>
                    <a:pt x="1340" y="21"/>
                  </a:lnTo>
                  <a:lnTo>
                    <a:pt x="1343" y="23"/>
                  </a:lnTo>
                  <a:lnTo>
                    <a:pt x="1346" y="25"/>
                  </a:lnTo>
                  <a:lnTo>
                    <a:pt x="1350" y="27"/>
                  </a:lnTo>
                  <a:lnTo>
                    <a:pt x="1353" y="29"/>
                  </a:lnTo>
                  <a:lnTo>
                    <a:pt x="1356" y="32"/>
                  </a:lnTo>
                  <a:lnTo>
                    <a:pt x="1359" y="34"/>
                  </a:lnTo>
                  <a:lnTo>
                    <a:pt x="1362" y="36"/>
                  </a:lnTo>
                  <a:lnTo>
                    <a:pt x="1366" y="39"/>
                  </a:lnTo>
                  <a:lnTo>
                    <a:pt x="1369" y="41"/>
                  </a:lnTo>
                  <a:lnTo>
                    <a:pt x="1372" y="44"/>
                  </a:lnTo>
                  <a:lnTo>
                    <a:pt x="1375" y="47"/>
                  </a:lnTo>
                  <a:lnTo>
                    <a:pt x="1378" y="50"/>
                  </a:lnTo>
                  <a:lnTo>
                    <a:pt x="1381" y="52"/>
                  </a:lnTo>
                  <a:lnTo>
                    <a:pt x="1385" y="55"/>
                  </a:lnTo>
                  <a:lnTo>
                    <a:pt x="1388" y="58"/>
                  </a:lnTo>
                  <a:lnTo>
                    <a:pt x="1391" y="61"/>
                  </a:lnTo>
                  <a:lnTo>
                    <a:pt x="1394" y="65"/>
                  </a:lnTo>
                  <a:lnTo>
                    <a:pt x="1397" y="68"/>
                  </a:lnTo>
                  <a:lnTo>
                    <a:pt x="1400" y="71"/>
                  </a:lnTo>
                  <a:lnTo>
                    <a:pt x="1404" y="74"/>
                  </a:lnTo>
                  <a:lnTo>
                    <a:pt x="1407" y="78"/>
                  </a:lnTo>
                  <a:lnTo>
                    <a:pt x="1410" y="81"/>
                  </a:lnTo>
                  <a:lnTo>
                    <a:pt x="1413" y="85"/>
                  </a:lnTo>
                  <a:lnTo>
                    <a:pt x="1416" y="88"/>
                  </a:lnTo>
                  <a:lnTo>
                    <a:pt x="1419" y="92"/>
                  </a:lnTo>
                  <a:lnTo>
                    <a:pt x="1423" y="96"/>
                  </a:lnTo>
                  <a:lnTo>
                    <a:pt x="1426" y="100"/>
                  </a:lnTo>
                  <a:lnTo>
                    <a:pt x="1429" y="104"/>
                  </a:lnTo>
                  <a:lnTo>
                    <a:pt x="1432" y="108"/>
                  </a:lnTo>
                  <a:lnTo>
                    <a:pt x="1435" y="112"/>
                  </a:lnTo>
                  <a:lnTo>
                    <a:pt x="1438" y="116"/>
                  </a:lnTo>
                  <a:lnTo>
                    <a:pt x="1442" y="120"/>
                  </a:lnTo>
                  <a:lnTo>
                    <a:pt x="1445" y="124"/>
                  </a:lnTo>
                  <a:lnTo>
                    <a:pt x="1448" y="128"/>
                  </a:lnTo>
                  <a:lnTo>
                    <a:pt x="1451" y="132"/>
                  </a:lnTo>
                  <a:lnTo>
                    <a:pt x="1454" y="137"/>
                  </a:lnTo>
                  <a:lnTo>
                    <a:pt x="1457" y="141"/>
                  </a:lnTo>
                  <a:lnTo>
                    <a:pt x="1461" y="145"/>
                  </a:lnTo>
                  <a:lnTo>
                    <a:pt x="1464" y="150"/>
                  </a:lnTo>
                  <a:lnTo>
                    <a:pt x="1467" y="154"/>
                  </a:lnTo>
                  <a:lnTo>
                    <a:pt x="1470" y="159"/>
                  </a:lnTo>
                  <a:lnTo>
                    <a:pt x="1473" y="163"/>
                  </a:lnTo>
                  <a:lnTo>
                    <a:pt x="1477" y="168"/>
                  </a:lnTo>
                  <a:lnTo>
                    <a:pt x="1480" y="173"/>
                  </a:lnTo>
                  <a:lnTo>
                    <a:pt x="1483" y="177"/>
                  </a:lnTo>
                  <a:lnTo>
                    <a:pt x="1486" y="182"/>
                  </a:lnTo>
                  <a:lnTo>
                    <a:pt x="1489" y="187"/>
                  </a:lnTo>
                  <a:lnTo>
                    <a:pt x="1492" y="192"/>
                  </a:lnTo>
                  <a:lnTo>
                    <a:pt x="1496" y="197"/>
                  </a:lnTo>
                  <a:lnTo>
                    <a:pt x="1499" y="201"/>
                  </a:lnTo>
                  <a:lnTo>
                    <a:pt x="1502" y="207"/>
                  </a:lnTo>
                  <a:lnTo>
                    <a:pt x="1505" y="211"/>
                  </a:lnTo>
                  <a:lnTo>
                    <a:pt x="1508" y="216"/>
                  </a:lnTo>
                  <a:lnTo>
                    <a:pt x="1512" y="221"/>
                  </a:lnTo>
                  <a:lnTo>
                    <a:pt x="1515" y="226"/>
                  </a:lnTo>
                  <a:lnTo>
                    <a:pt x="1518" y="231"/>
                  </a:lnTo>
                  <a:lnTo>
                    <a:pt x="1521" y="236"/>
                  </a:lnTo>
                  <a:lnTo>
                    <a:pt x="1524" y="242"/>
                  </a:lnTo>
                  <a:lnTo>
                    <a:pt x="1527" y="247"/>
                  </a:lnTo>
                  <a:lnTo>
                    <a:pt x="1531" y="252"/>
                  </a:lnTo>
                  <a:lnTo>
                    <a:pt x="1534" y="257"/>
                  </a:lnTo>
                  <a:lnTo>
                    <a:pt x="1537" y="262"/>
                  </a:lnTo>
                  <a:lnTo>
                    <a:pt x="1540" y="268"/>
                  </a:lnTo>
                  <a:lnTo>
                    <a:pt x="1543" y="273"/>
                  </a:lnTo>
                  <a:lnTo>
                    <a:pt x="1546" y="278"/>
                  </a:lnTo>
                  <a:lnTo>
                    <a:pt x="1550" y="283"/>
                  </a:lnTo>
                  <a:lnTo>
                    <a:pt x="1553" y="288"/>
                  </a:lnTo>
                  <a:lnTo>
                    <a:pt x="1556" y="294"/>
                  </a:lnTo>
                  <a:lnTo>
                    <a:pt x="1559" y="299"/>
                  </a:lnTo>
                  <a:lnTo>
                    <a:pt x="1562" y="304"/>
                  </a:lnTo>
                  <a:lnTo>
                    <a:pt x="1566" y="310"/>
                  </a:lnTo>
                  <a:lnTo>
                    <a:pt x="1569" y="315"/>
                  </a:lnTo>
                  <a:lnTo>
                    <a:pt x="1572" y="320"/>
                  </a:lnTo>
                  <a:lnTo>
                    <a:pt x="1575" y="326"/>
                  </a:lnTo>
                  <a:lnTo>
                    <a:pt x="1578" y="331"/>
                  </a:lnTo>
                  <a:lnTo>
                    <a:pt x="1581" y="337"/>
                  </a:lnTo>
                  <a:lnTo>
                    <a:pt x="1585" y="342"/>
                  </a:lnTo>
                  <a:lnTo>
                    <a:pt x="1588" y="347"/>
                  </a:lnTo>
                  <a:lnTo>
                    <a:pt x="1591" y="353"/>
                  </a:lnTo>
                  <a:lnTo>
                    <a:pt x="1594" y="358"/>
                  </a:lnTo>
                  <a:lnTo>
                    <a:pt x="1597" y="363"/>
                  </a:lnTo>
                  <a:lnTo>
                    <a:pt x="1601" y="369"/>
                  </a:lnTo>
                  <a:lnTo>
                    <a:pt x="1604" y="374"/>
                  </a:lnTo>
                  <a:lnTo>
                    <a:pt x="1607" y="379"/>
                  </a:lnTo>
                  <a:lnTo>
                    <a:pt x="1610" y="385"/>
                  </a:lnTo>
                  <a:lnTo>
                    <a:pt x="1613" y="390"/>
                  </a:lnTo>
                  <a:lnTo>
                    <a:pt x="1616" y="395"/>
                  </a:lnTo>
                  <a:lnTo>
                    <a:pt x="1619" y="401"/>
                  </a:lnTo>
                  <a:lnTo>
                    <a:pt x="1623" y="406"/>
                  </a:lnTo>
                  <a:lnTo>
                    <a:pt x="1626" y="411"/>
                  </a:lnTo>
                  <a:lnTo>
                    <a:pt x="1629" y="416"/>
                  </a:lnTo>
                  <a:lnTo>
                    <a:pt x="1632" y="422"/>
                  </a:lnTo>
                  <a:lnTo>
                    <a:pt x="1635" y="427"/>
                  </a:lnTo>
                  <a:lnTo>
                    <a:pt x="1638" y="432"/>
                  </a:lnTo>
                  <a:lnTo>
                    <a:pt x="1642" y="437"/>
                  </a:lnTo>
                  <a:lnTo>
                    <a:pt x="1645" y="443"/>
                  </a:lnTo>
                  <a:lnTo>
                    <a:pt x="1648" y="448"/>
                  </a:lnTo>
                  <a:lnTo>
                    <a:pt x="1651" y="453"/>
                  </a:lnTo>
                  <a:lnTo>
                    <a:pt x="1654" y="458"/>
                  </a:lnTo>
                  <a:lnTo>
                    <a:pt x="1657" y="463"/>
                  </a:lnTo>
                  <a:lnTo>
                    <a:pt x="1661" y="468"/>
                  </a:lnTo>
                  <a:lnTo>
                    <a:pt x="1664" y="473"/>
                  </a:lnTo>
                  <a:lnTo>
                    <a:pt x="1667" y="479"/>
                  </a:lnTo>
                  <a:lnTo>
                    <a:pt x="1670" y="484"/>
                  </a:lnTo>
                  <a:lnTo>
                    <a:pt x="1673" y="489"/>
                  </a:lnTo>
                  <a:lnTo>
                    <a:pt x="1677" y="494"/>
                  </a:lnTo>
                  <a:lnTo>
                    <a:pt x="1680" y="499"/>
                  </a:lnTo>
                  <a:lnTo>
                    <a:pt x="1683" y="503"/>
                  </a:lnTo>
                  <a:lnTo>
                    <a:pt x="1686" y="508"/>
                  </a:lnTo>
                  <a:lnTo>
                    <a:pt x="1689" y="513"/>
                  </a:lnTo>
                  <a:lnTo>
                    <a:pt x="1692" y="518"/>
                  </a:lnTo>
                  <a:lnTo>
                    <a:pt x="1696" y="523"/>
                  </a:lnTo>
                  <a:lnTo>
                    <a:pt x="1699" y="528"/>
                  </a:lnTo>
                  <a:lnTo>
                    <a:pt x="1702" y="533"/>
                  </a:lnTo>
                  <a:lnTo>
                    <a:pt x="1705" y="537"/>
                  </a:lnTo>
                  <a:lnTo>
                    <a:pt x="1708" y="542"/>
                  </a:lnTo>
                  <a:lnTo>
                    <a:pt x="1712" y="547"/>
                  </a:lnTo>
                  <a:lnTo>
                    <a:pt x="1715" y="551"/>
                  </a:lnTo>
                  <a:lnTo>
                    <a:pt x="1718" y="556"/>
                  </a:lnTo>
                  <a:lnTo>
                    <a:pt x="1721" y="561"/>
                  </a:lnTo>
                  <a:lnTo>
                    <a:pt x="1724" y="565"/>
                  </a:lnTo>
                  <a:lnTo>
                    <a:pt x="1727" y="570"/>
                  </a:lnTo>
                  <a:lnTo>
                    <a:pt x="1731" y="574"/>
                  </a:lnTo>
                  <a:lnTo>
                    <a:pt x="1734" y="579"/>
                  </a:lnTo>
                  <a:lnTo>
                    <a:pt x="1737" y="583"/>
                  </a:lnTo>
                  <a:lnTo>
                    <a:pt x="1740" y="587"/>
                  </a:lnTo>
                  <a:lnTo>
                    <a:pt x="1743" y="592"/>
                  </a:lnTo>
                  <a:lnTo>
                    <a:pt x="1746" y="596"/>
                  </a:lnTo>
                  <a:lnTo>
                    <a:pt x="1750" y="600"/>
                  </a:lnTo>
                  <a:lnTo>
                    <a:pt x="1753" y="605"/>
                  </a:lnTo>
                  <a:lnTo>
                    <a:pt x="1756" y="609"/>
                  </a:lnTo>
                  <a:lnTo>
                    <a:pt x="1759" y="613"/>
                  </a:lnTo>
                  <a:lnTo>
                    <a:pt x="1762" y="617"/>
                  </a:lnTo>
                  <a:lnTo>
                    <a:pt x="1766" y="621"/>
                  </a:lnTo>
                  <a:lnTo>
                    <a:pt x="1769" y="625"/>
                  </a:lnTo>
                  <a:lnTo>
                    <a:pt x="1772" y="629"/>
                  </a:lnTo>
                  <a:lnTo>
                    <a:pt x="1775" y="633"/>
                  </a:lnTo>
                  <a:lnTo>
                    <a:pt x="1778" y="637"/>
                  </a:lnTo>
                  <a:lnTo>
                    <a:pt x="1781" y="641"/>
                  </a:lnTo>
                  <a:lnTo>
                    <a:pt x="1785" y="645"/>
                  </a:lnTo>
                  <a:lnTo>
                    <a:pt x="1788" y="649"/>
                  </a:lnTo>
                  <a:lnTo>
                    <a:pt x="1791" y="653"/>
                  </a:lnTo>
                  <a:lnTo>
                    <a:pt x="1794" y="657"/>
                  </a:lnTo>
                  <a:lnTo>
                    <a:pt x="1797" y="660"/>
                  </a:lnTo>
                  <a:lnTo>
                    <a:pt x="1801" y="664"/>
                  </a:lnTo>
                  <a:lnTo>
                    <a:pt x="1804" y="667"/>
                  </a:lnTo>
                  <a:lnTo>
                    <a:pt x="1807" y="671"/>
                  </a:lnTo>
                  <a:lnTo>
                    <a:pt x="1810" y="675"/>
                  </a:lnTo>
                  <a:lnTo>
                    <a:pt x="1813" y="678"/>
                  </a:lnTo>
                  <a:lnTo>
                    <a:pt x="1816" y="682"/>
                  </a:lnTo>
                  <a:lnTo>
                    <a:pt x="1820" y="685"/>
                  </a:lnTo>
                  <a:lnTo>
                    <a:pt x="1823" y="688"/>
                  </a:lnTo>
                  <a:lnTo>
                    <a:pt x="1826" y="692"/>
                  </a:lnTo>
                  <a:lnTo>
                    <a:pt x="1829" y="695"/>
                  </a:lnTo>
                  <a:lnTo>
                    <a:pt x="1832" y="698"/>
                  </a:lnTo>
                  <a:lnTo>
                    <a:pt x="1835" y="702"/>
                  </a:lnTo>
                  <a:lnTo>
                    <a:pt x="1839" y="705"/>
                  </a:lnTo>
                  <a:lnTo>
                    <a:pt x="1842" y="708"/>
                  </a:lnTo>
                  <a:lnTo>
                    <a:pt x="1845" y="711"/>
                  </a:lnTo>
                  <a:lnTo>
                    <a:pt x="1848" y="714"/>
                  </a:lnTo>
                  <a:lnTo>
                    <a:pt x="1851" y="717"/>
                  </a:lnTo>
                  <a:lnTo>
                    <a:pt x="1854" y="720"/>
                  </a:lnTo>
                  <a:lnTo>
                    <a:pt x="1857" y="723"/>
                  </a:lnTo>
                  <a:lnTo>
                    <a:pt x="1861" y="726"/>
                  </a:lnTo>
                  <a:lnTo>
                    <a:pt x="1864" y="729"/>
                  </a:lnTo>
                  <a:lnTo>
                    <a:pt x="1867" y="732"/>
                  </a:lnTo>
                  <a:lnTo>
                    <a:pt x="1870" y="735"/>
                  </a:lnTo>
                  <a:lnTo>
                    <a:pt x="1873" y="737"/>
                  </a:lnTo>
                  <a:lnTo>
                    <a:pt x="1877" y="740"/>
                  </a:lnTo>
                  <a:lnTo>
                    <a:pt x="1880" y="743"/>
                  </a:lnTo>
                  <a:lnTo>
                    <a:pt x="1883" y="746"/>
                  </a:lnTo>
                  <a:lnTo>
                    <a:pt x="1886" y="748"/>
                  </a:lnTo>
                  <a:lnTo>
                    <a:pt x="1889" y="751"/>
                  </a:lnTo>
                  <a:lnTo>
                    <a:pt x="1892" y="753"/>
                  </a:lnTo>
                  <a:lnTo>
                    <a:pt x="1896" y="756"/>
                  </a:lnTo>
                  <a:lnTo>
                    <a:pt x="1899" y="758"/>
                  </a:lnTo>
                  <a:lnTo>
                    <a:pt x="1902" y="761"/>
                  </a:lnTo>
                  <a:lnTo>
                    <a:pt x="1905" y="763"/>
                  </a:lnTo>
                  <a:lnTo>
                    <a:pt x="1908" y="766"/>
                  </a:lnTo>
                  <a:lnTo>
                    <a:pt x="1912" y="768"/>
                  </a:lnTo>
                  <a:lnTo>
                    <a:pt x="1915" y="770"/>
                  </a:lnTo>
                  <a:lnTo>
                    <a:pt x="1918" y="772"/>
                  </a:lnTo>
                  <a:lnTo>
                    <a:pt x="1921" y="775"/>
                  </a:lnTo>
                  <a:lnTo>
                    <a:pt x="1924" y="777"/>
                  </a:lnTo>
                  <a:lnTo>
                    <a:pt x="1927" y="779"/>
                  </a:lnTo>
                  <a:lnTo>
                    <a:pt x="1931" y="781"/>
                  </a:lnTo>
                  <a:lnTo>
                    <a:pt x="1934" y="783"/>
                  </a:lnTo>
                  <a:lnTo>
                    <a:pt x="1937" y="785"/>
                  </a:lnTo>
                  <a:lnTo>
                    <a:pt x="1940" y="787"/>
                  </a:lnTo>
                  <a:lnTo>
                    <a:pt x="1943" y="789"/>
                  </a:lnTo>
                  <a:lnTo>
                    <a:pt x="1946" y="791"/>
                  </a:lnTo>
                  <a:lnTo>
                    <a:pt x="1950" y="793"/>
                  </a:lnTo>
                  <a:lnTo>
                    <a:pt x="1953" y="795"/>
                  </a:lnTo>
                  <a:lnTo>
                    <a:pt x="1956" y="797"/>
                  </a:lnTo>
                  <a:lnTo>
                    <a:pt x="1959" y="799"/>
                  </a:lnTo>
                  <a:lnTo>
                    <a:pt x="1962" y="801"/>
                  </a:lnTo>
                  <a:lnTo>
                    <a:pt x="1966" y="802"/>
                  </a:lnTo>
                  <a:lnTo>
                    <a:pt x="1969" y="804"/>
                  </a:lnTo>
                  <a:lnTo>
                    <a:pt x="1972" y="806"/>
                  </a:lnTo>
                  <a:lnTo>
                    <a:pt x="1975" y="808"/>
                  </a:lnTo>
                  <a:lnTo>
                    <a:pt x="1978" y="809"/>
                  </a:lnTo>
                  <a:lnTo>
                    <a:pt x="1981" y="811"/>
                  </a:lnTo>
                  <a:lnTo>
                    <a:pt x="1985" y="812"/>
                  </a:lnTo>
                  <a:lnTo>
                    <a:pt x="1988" y="814"/>
                  </a:lnTo>
                  <a:lnTo>
                    <a:pt x="1991" y="815"/>
                  </a:lnTo>
                  <a:lnTo>
                    <a:pt x="1994" y="817"/>
                  </a:lnTo>
                  <a:lnTo>
                    <a:pt x="1997" y="819"/>
                  </a:lnTo>
                  <a:lnTo>
                    <a:pt x="2001" y="820"/>
                  </a:lnTo>
                  <a:lnTo>
                    <a:pt x="2004" y="821"/>
                  </a:lnTo>
                  <a:lnTo>
                    <a:pt x="2007" y="823"/>
                  </a:lnTo>
                  <a:lnTo>
                    <a:pt x="2010" y="824"/>
                  </a:lnTo>
                  <a:lnTo>
                    <a:pt x="2013" y="826"/>
                  </a:lnTo>
                  <a:lnTo>
                    <a:pt x="2016" y="827"/>
                  </a:lnTo>
                  <a:lnTo>
                    <a:pt x="2020" y="828"/>
                  </a:lnTo>
                  <a:lnTo>
                    <a:pt x="2023" y="829"/>
                  </a:lnTo>
                  <a:lnTo>
                    <a:pt x="2026" y="831"/>
                  </a:lnTo>
                  <a:lnTo>
                    <a:pt x="2029" y="832"/>
                  </a:lnTo>
                  <a:lnTo>
                    <a:pt x="2032" y="833"/>
                  </a:lnTo>
                  <a:lnTo>
                    <a:pt x="2035" y="834"/>
                  </a:lnTo>
                  <a:lnTo>
                    <a:pt x="2039" y="836"/>
                  </a:lnTo>
                  <a:lnTo>
                    <a:pt x="2042" y="837"/>
                  </a:lnTo>
                  <a:lnTo>
                    <a:pt x="2045" y="838"/>
                  </a:lnTo>
                  <a:lnTo>
                    <a:pt x="2048" y="839"/>
                  </a:lnTo>
                  <a:lnTo>
                    <a:pt x="2051" y="840"/>
                  </a:lnTo>
                  <a:lnTo>
                    <a:pt x="2054" y="841"/>
                  </a:lnTo>
                  <a:lnTo>
                    <a:pt x="2058" y="842"/>
                  </a:lnTo>
                  <a:lnTo>
                    <a:pt x="2061" y="843"/>
                  </a:lnTo>
                  <a:lnTo>
                    <a:pt x="2064" y="844"/>
                  </a:lnTo>
                  <a:lnTo>
                    <a:pt x="2067" y="845"/>
                  </a:lnTo>
                  <a:lnTo>
                    <a:pt x="2070" y="846"/>
                  </a:lnTo>
                  <a:lnTo>
                    <a:pt x="2073" y="847"/>
                  </a:lnTo>
                  <a:lnTo>
                    <a:pt x="2077" y="848"/>
                  </a:lnTo>
                  <a:lnTo>
                    <a:pt x="2080" y="848"/>
                  </a:lnTo>
                  <a:lnTo>
                    <a:pt x="2083" y="849"/>
                  </a:lnTo>
                  <a:lnTo>
                    <a:pt x="2086" y="850"/>
                  </a:lnTo>
                  <a:lnTo>
                    <a:pt x="2089" y="851"/>
                  </a:lnTo>
                  <a:lnTo>
                    <a:pt x="2092" y="852"/>
                  </a:lnTo>
                  <a:lnTo>
                    <a:pt x="2096" y="853"/>
                  </a:lnTo>
                  <a:lnTo>
                    <a:pt x="2099" y="854"/>
                  </a:lnTo>
                  <a:lnTo>
                    <a:pt x="2102" y="854"/>
                  </a:lnTo>
                  <a:lnTo>
                    <a:pt x="2105" y="855"/>
                  </a:lnTo>
                  <a:lnTo>
                    <a:pt x="2108" y="856"/>
                  </a:lnTo>
                  <a:lnTo>
                    <a:pt x="2112" y="856"/>
                  </a:lnTo>
                  <a:lnTo>
                    <a:pt x="2115" y="857"/>
                  </a:lnTo>
                  <a:lnTo>
                    <a:pt x="2118" y="858"/>
                  </a:lnTo>
                  <a:lnTo>
                    <a:pt x="2121" y="858"/>
                  </a:lnTo>
                  <a:lnTo>
                    <a:pt x="2124" y="859"/>
                  </a:lnTo>
                  <a:lnTo>
                    <a:pt x="2127" y="860"/>
                  </a:lnTo>
                  <a:lnTo>
                    <a:pt x="2131" y="860"/>
                  </a:lnTo>
                  <a:lnTo>
                    <a:pt x="2134" y="861"/>
                  </a:lnTo>
                  <a:lnTo>
                    <a:pt x="2137" y="861"/>
                  </a:lnTo>
                  <a:lnTo>
                    <a:pt x="2140" y="862"/>
                  </a:lnTo>
                  <a:lnTo>
                    <a:pt x="2143" y="862"/>
                  </a:lnTo>
                  <a:lnTo>
                    <a:pt x="2147" y="863"/>
                  </a:lnTo>
                  <a:lnTo>
                    <a:pt x="2150" y="864"/>
                  </a:lnTo>
                  <a:lnTo>
                    <a:pt x="2153" y="864"/>
                  </a:lnTo>
                  <a:lnTo>
                    <a:pt x="2156" y="865"/>
                  </a:lnTo>
                  <a:lnTo>
                    <a:pt x="2159" y="865"/>
                  </a:lnTo>
                  <a:lnTo>
                    <a:pt x="2162" y="866"/>
                  </a:lnTo>
                  <a:lnTo>
                    <a:pt x="2166" y="866"/>
                  </a:lnTo>
                  <a:lnTo>
                    <a:pt x="2169" y="867"/>
                  </a:lnTo>
                  <a:lnTo>
                    <a:pt x="2172" y="867"/>
                  </a:lnTo>
                  <a:lnTo>
                    <a:pt x="2175" y="868"/>
                  </a:lnTo>
                  <a:lnTo>
                    <a:pt x="2178" y="868"/>
                  </a:lnTo>
                  <a:lnTo>
                    <a:pt x="2181" y="868"/>
                  </a:lnTo>
                  <a:lnTo>
                    <a:pt x="2185" y="869"/>
                  </a:lnTo>
                  <a:lnTo>
                    <a:pt x="2188" y="869"/>
                  </a:lnTo>
                  <a:lnTo>
                    <a:pt x="2191" y="869"/>
                  </a:lnTo>
                  <a:lnTo>
                    <a:pt x="2194" y="870"/>
                  </a:lnTo>
                  <a:lnTo>
                    <a:pt x="2197" y="870"/>
                  </a:lnTo>
                  <a:lnTo>
                    <a:pt x="2201" y="871"/>
                  </a:lnTo>
                  <a:lnTo>
                    <a:pt x="2204" y="871"/>
                  </a:lnTo>
                  <a:lnTo>
                    <a:pt x="2207" y="871"/>
                  </a:lnTo>
                  <a:lnTo>
                    <a:pt x="2210" y="872"/>
                  </a:lnTo>
                  <a:lnTo>
                    <a:pt x="2213" y="872"/>
                  </a:lnTo>
                  <a:lnTo>
                    <a:pt x="2216" y="872"/>
                  </a:lnTo>
                  <a:lnTo>
                    <a:pt x="2220" y="873"/>
                  </a:lnTo>
                  <a:lnTo>
                    <a:pt x="2223" y="873"/>
                  </a:lnTo>
                  <a:lnTo>
                    <a:pt x="2226" y="873"/>
                  </a:lnTo>
                  <a:lnTo>
                    <a:pt x="2229" y="873"/>
                  </a:lnTo>
                  <a:lnTo>
                    <a:pt x="2232" y="874"/>
                  </a:lnTo>
                  <a:lnTo>
                    <a:pt x="2235" y="874"/>
                  </a:lnTo>
                  <a:lnTo>
                    <a:pt x="2239" y="874"/>
                  </a:lnTo>
                  <a:lnTo>
                    <a:pt x="2242" y="875"/>
                  </a:lnTo>
                  <a:lnTo>
                    <a:pt x="2245" y="875"/>
                  </a:lnTo>
                  <a:lnTo>
                    <a:pt x="2248" y="875"/>
                  </a:lnTo>
                  <a:lnTo>
                    <a:pt x="2251" y="875"/>
                  </a:lnTo>
                  <a:lnTo>
                    <a:pt x="2254" y="875"/>
                  </a:lnTo>
                  <a:lnTo>
                    <a:pt x="2258" y="876"/>
                  </a:lnTo>
                  <a:lnTo>
                    <a:pt x="2261" y="876"/>
                  </a:lnTo>
                  <a:lnTo>
                    <a:pt x="2264" y="876"/>
                  </a:lnTo>
                  <a:lnTo>
                    <a:pt x="2267" y="876"/>
                  </a:lnTo>
                  <a:lnTo>
                    <a:pt x="2270" y="876"/>
                  </a:lnTo>
                  <a:lnTo>
                    <a:pt x="2273" y="877"/>
                  </a:lnTo>
                  <a:lnTo>
                    <a:pt x="2277" y="877"/>
                  </a:lnTo>
                  <a:lnTo>
                    <a:pt x="2280" y="877"/>
                  </a:lnTo>
                  <a:lnTo>
                    <a:pt x="2283" y="877"/>
                  </a:lnTo>
                  <a:lnTo>
                    <a:pt x="2286" y="877"/>
                  </a:lnTo>
                  <a:lnTo>
                    <a:pt x="2289" y="878"/>
                  </a:lnTo>
                  <a:lnTo>
                    <a:pt x="2292" y="878"/>
                  </a:lnTo>
                  <a:lnTo>
                    <a:pt x="2296" y="878"/>
                  </a:lnTo>
                  <a:lnTo>
                    <a:pt x="2299" y="878"/>
                  </a:lnTo>
                  <a:lnTo>
                    <a:pt x="2302" y="878"/>
                  </a:lnTo>
                  <a:lnTo>
                    <a:pt x="2305" y="878"/>
                  </a:lnTo>
                  <a:lnTo>
                    <a:pt x="2308" y="878"/>
                  </a:lnTo>
                  <a:lnTo>
                    <a:pt x="2312" y="879"/>
                  </a:lnTo>
                  <a:lnTo>
                    <a:pt x="2315" y="879"/>
                  </a:lnTo>
                  <a:lnTo>
                    <a:pt x="2318" y="879"/>
                  </a:lnTo>
                  <a:lnTo>
                    <a:pt x="2321" y="879"/>
                  </a:lnTo>
                  <a:lnTo>
                    <a:pt x="2324" y="879"/>
                  </a:lnTo>
                  <a:lnTo>
                    <a:pt x="2327" y="879"/>
                  </a:lnTo>
                  <a:lnTo>
                    <a:pt x="2331" y="879"/>
                  </a:lnTo>
                  <a:lnTo>
                    <a:pt x="2334" y="880"/>
                  </a:lnTo>
                  <a:lnTo>
                    <a:pt x="2337" y="880"/>
                  </a:lnTo>
                  <a:lnTo>
                    <a:pt x="2340" y="880"/>
                  </a:lnTo>
                  <a:lnTo>
                    <a:pt x="2343" y="880"/>
                  </a:lnTo>
                  <a:lnTo>
                    <a:pt x="2347" y="880"/>
                  </a:lnTo>
                  <a:lnTo>
                    <a:pt x="2350" y="880"/>
                  </a:lnTo>
                  <a:lnTo>
                    <a:pt x="2353" y="880"/>
                  </a:lnTo>
                  <a:lnTo>
                    <a:pt x="2356" y="880"/>
                  </a:lnTo>
                  <a:lnTo>
                    <a:pt x="2359" y="880"/>
                  </a:lnTo>
                  <a:lnTo>
                    <a:pt x="2362" y="880"/>
                  </a:lnTo>
                  <a:lnTo>
                    <a:pt x="2366" y="880"/>
                  </a:lnTo>
                  <a:lnTo>
                    <a:pt x="2369" y="880"/>
                  </a:lnTo>
                  <a:lnTo>
                    <a:pt x="2372" y="881"/>
                  </a:lnTo>
                  <a:lnTo>
                    <a:pt x="2375" y="881"/>
                  </a:lnTo>
                  <a:lnTo>
                    <a:pt x="2378" y="881"/>
                  </a:lnTo>
                  <a:lnTo>
                    <a:pt x="2381" y="881"/>
                  </a:lnTo>
                  <a:lnTo>
                    <a:pt x="2385" y="881"/>
                  </a:lnTo>
                  <a:lnTo>
                    <a:pt x="2388" y="881"/>
                  </a:lnTo>
                  <a:lnTo>
                    <a:pt x="2391" y="881"/>
                  </a:lnTo>
                  <a:lnTo>
                    <a:pt x="2394" y="881"/>
                  </a:lnTo>
                  <a:lnTo>
                    <a:pt x="2397" y="881"/>
                  </a:lnTo>
                  <a:lnTo>
                    <a:pt x="2401" y="881"/>
                  </a:lnTo>
                  <a:lnTo>
                    <a:pt x="2404" y="881"/>
                  </a:lnTo>
                  <a:lnTo>
                    <a:pt x="2407" y="881"/>
                  </a:lnTo>
                  <a:lnTo>
                    <a:pt x="2410" y="881"/>
                  </a:lnTo>
                  <a:lnTo>
                    <a:pt x="2413" y="881"/>
                  </a:lnTo>
                  <a:lnTo>
                    <a:pt x="2416" y="881"/>
                  </a:lnTo>
                  <a:lnTo>
                    <a:pt x="2420" y="881"/>
                  </a:lnTo>
                  <a:lnTo>
                    <a:pt x="2423" y="881"/>
                  </a:lnTo>
                  <a:lnTo>
                    <a:pt x="2426" y="881"/>
                  </a:lnTo>
                  <a:lnTo>
                    <a:pt x="2429" y="881"/>
                  </a:lnTo>
                  <a:lnTo>
                    <a:pt x="2432" y="881"/>
                  </a:lnTo>
                  <a:lnTo>
                    <a:pt x="2435" y="882"/>
                  </a:lnTo>
                  <a:lnTo>
                    <a:pt x="2439" y="882"/>
                  </a:lnTo>
                  <a:lnTo>
                    <a:pt x="2442" y="882"/>
                  </a:lnTo>
                  <a:lnTo>
                    <a:pt x="2445" y="882"/>
                  </a:lnTo>
                  <a:lnTo>
                    <a:pt x="2448" y="882"/>
                  </a:lnTo>
                  <a:lnTo>
                    <a:pt x="2451" y="882"/>
                  </a:lnTo>
                  <a:lnTo>
                    <a:pt x="2454" y="882"/>
                  </a:lnTo>
                  <a:lnTo>
                    <a:pt x="2458" y="882"/>
                  </a:lnTo>
                  <a:lnTo>
                    <a:pt x="2461" y="882"/>
                  </a:lnTo>
                  <a:lnTo>
                    <a:pt x="2464" y="882"/>
                  </a:lnTo>
                  <a:lnTo>
                    <a:pt x="2467" y="882"/>
                  </a:lnTo>
                  <a:lnTo>
                    <a:pt x="2470" y="882"/>
                  </a:lnTo>
                  <a:lnTo>
                    <a:pt x="2473" y="882"/>
                  </a:lnTo>
                  <a:lnTo>
                    <a:pt x="2477" y="882"/>
                  </a:lnTo>
                  <a:lnTo>
                    <a:pt x="2480" y="882"/>
                  </a:lnTo>
                  <a:lnTo>
                    <a:pt x="2483" y="882"/>
                  </a:lnTo>
                  <a:lnTo>
                    <a:pt x="2486" y="882"/>
                  </a:lnTo>
                  <a:lnTo>
                    <a:pt x="2489" y="882"/>
                  </a:lnTo>
                  <a:lnTo>
                    <a:pt x="2492" y="882"/>
                  </a:lnTo>
                  <a:lnTo>
                    <a:pt x="2496" y="882"/>
                  </a:lnTo>
                  <a:lnTo>
                    <a:pt x="2499" y="882"/>
                  </a:lnTo>
                  <a:lnTo>
                    <a:pt x="2502" y="882"/>
                  </a:lnTo>
                  <a:lnTo>
                    <a:pt x="2505" y="882"/>
                  </a:lnTo>
                  <a:lnTo>
                    <a:pt x="2508" y="882"/>
                  </a:lnTo>
                  <a:lnTo>
                    <a:pt x="2512" y="882"/>
                  </a:lnTo>
                  <a:lnTo>
                    <a:pt x="2515" y="882"/>
                  </a:lnTo>
                  <a:lnTo>
                    <a:pt x="2518" y="882"/>
                  </a:lnTo>
                  <a:lnTo>
                    <a:pt x="2521" y="882"/>
                  </a:lnTo>
                  <a:lnTo>
                    <a:pt x="2524" y="882"/>
                  </a:lnTo>
                  <a:lnTo>
                    <a:pt x="2527" y="882"/>
                  </a:lnTo>
                  <a:lnTo>
                    <a:pt x="2531" y="882"/>
                  </a:lnTo>
                  <a:lnTo>
                    <a:pt x="2534" y="882"/>
                  </a:lnTo>
                  <a:lnTo>
                    <a:pt x="2537" y="882"/>
                  </a:lnTo>
                  <a:lnTo>
                    <a:pt x="2540" y="882"/>
                  </a:lnTo>
                  <a:lnTo>
                    <a:pt x="2540" y="882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07309" fontAlgn="auto">
                <a:spcBef>
                  <a:spcPts val="0"/>
                </a:spcBef>
                <a:spcAft>
                  <a:spcPts val="0"/>
                </a:spcAft>
              </a:pPr>
              <a:endParaRPr lang="en-US" sz="10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002554" y="1884363"/>
                  <a:ext cx="35618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507309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2554" y="1884363"/>
                  <a:ext cx="356188" cy="21544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3390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053025" y="1884363"/>
                  <a:ext cx="35618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507309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</m:t>
                            </m:r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3025" y="1884363"/>
                  <a:ext cx="356188" cy="2154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0169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/>
            <p:cNvCxnSpPr/>
            <p:nvPr/>
          </p:nvCxnSpPr>
          <p:spPr>
            <a:xfrm>
              <a:off x="538843" y="1834242"/>
              <a:ext cx="434884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11536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0921123" cy="4495800"/>
          </a:xfrm>
        </p:spPr>
        <p:txBody>
          <a:bodyPr/>
          <a:lstStyle/>
          <a:p>
            <a:r>
              <a:rPr lang="en-US" sz="2400" dirty="0" smtClean="0"/>
              <a:t>Statistical independence: </a:t>
            </a:r>
            <a:r>
              <a:rPr lang="en-US" sz="2400" dirty="0"/>
              <a:t>the probability of </a:t>
            </a:r>
            <a:r>
              <a:rPr lang="en-US" sz="2400" dirty="0" smtClean="0"/>
              <a:t>a particle’s </a:t>
            </a:r>
            <a:r>
              <a:rPr lang="en-US" sz="2400" dirty="0"/>
              <a:t>position in one direction is independent of its positions in the other </a:t>
            </a:r>
            <a:r>
              <a:rPr lang="en-US" sz="2400" dirty="0" smtClean="0"/>
              <a:t>two directions</a:t>
            </a:r>
          </a:p>
          <a:p>
            <a:endParaRPr lang="en-US" sz="2400" dirty="0" smtClean="0"/>
          </a:p>
          <a:p>
            <a:r>
              <a:rPr lang="en-US" sz="2400" dirty="0" smtClean="0"/>
              <a:t>Three-dimensional probability function: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306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Statistical independence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196" y="3012078"/>
            <a:ext cx="1524004" cy="286512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096987" y="3733799"/>
            <a:ext cx="4348843" cy="2116799"/>
            <a:chOff x="538843" y="0"/>
            <a:chExt cx="4348843" cy="2116799"/>
          </a:xfrm>
          <a:scene3d>
            <a:camera prst="isometricBottomDown"/>
            <a:lightRig rig="threePt" dir="t"/>
          </a:scene3d>
        </p:grpSpPr>
        <p:sp>
          <p:nvSpPr>
            <p:cNvPr id="36" name="Rectangle 89"/>
            <p:cNvSpPr>
              <a:spLocks noChangeArrowheads="1"/>
            </p:cNvSpPr>
            <p:nvPr/>
          </p:nvSpPr>
          <p:spPr bwMode="auto">
            <a:xfrm>
              <a:off x="724126" y="422275"/>
              <a:ext cx="4032251" cy="140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07309" fontAlgn="auto">
                <a:spcBef>
                  <a:spcPts val="0"/>
                </a:spcBef>
                <a:spcAft>
                  <a:spcPts val="0"/>
                </a:spcAft>
              </a:pPr>
              <a:endParaRPr lang="en-US" sz="10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2743025" y="157598"/>
              <a:ext cx="0" cy="1691429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4534777" y="1805932"/>
              <a:ext cx="2648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0730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y</a:t>
              </a:r>
              <a:endParaRPr lang="en-US" sz="14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15383" y="0"/>
              <a:ext cx="3273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0730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i="1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p</a:t>
              </a:r>
              <a:r>
                <a:rPr lang="en-US" sz="1400" i="1" baseline="-250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y</a:t>
              </a:r>
              <a:endParaRPr lang="en-US" sz="1400" i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237014" y="1719943"/>
              <a:ext cx="1008063" cy="108857"/>
              <a:chOff x="2019300" y="1787525"/>
              <a:chExt cx="1008063" cy="41275"/>
            </a:xfrm>
          </p:grpSpPr>
          <p:sp>
            <p:nvSpPr>
              <p:cNvPr id="46" name="Line 95"/>
              <p:cNvSpPr>
                <a:spLocks noChangeShapeType="1"/>
              </p:cNvSpPr>
              <p:nvPr/>
            </p:nvSpPr>
            <p:spPr bwMode="auto">
              <a:xfrm flipV="1">
                <a:off x="2019300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50730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0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Line 97"/>
              <p:cNvSpPr>
                <a:spLocks noChangeShapeType="1"/>
              </p:cNvSpPr>
              <p:nvPr/>
            </p:nvSpPr>
            <p:spPr bwMode="auto">
              <a:xfrm flipV="1">
                <a:off x="3027363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50730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0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1" name="Rectangle 114"/>
            <p:cNvSpPr>
              <a:spLocks noChangeArrowheads="1"/>
            </p:cNvSpPr>
            <p:nvPr/>
          </p:nvSpPr>
          <p:spPr bwMode="auto">
            <a:xfrm>
              <a:off x="2714852" y="1884363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smtClean="0">
                  <a:solidFill>
                    <a:srgbClr val="262626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</a:t>
              </a:r>
              <a:endParaRPr lang="en-US" altLang="en-US" sz="140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724126" y="427038"/>
              <a:ext cx="4032251" cy="1400175"/>
            </a:xfrm>
            <a:custGeom>
              <a:avLst/>
              <a:gdLst>
                <a:gd name="T0" fmla="*/ 35 w 2540"/>
                <a:gd name="T1" fmla="*/ 882 h 882"/>
                <a:gd name="T2" fmla="*/ 76 w 2540"/>
                <a:gd name="T3" fmla="*/ 882 h 882"/>
                <a:gd name="T4" fmla="*/ 118 w 2540"/>
                <a:gd name="T5" fmla="*/ 881 h 882"/>
                <a:gd name="T6" fmla="*/ 159 w 2540"/>
                <a:gd name="T7" fmla="*/ 881 h 882"/>
                <a:gd name="T8" fmla="*/ 200 w 2540"/>
                <a:gd name="T9" fmla="*/ 880 h 882"/>
                <a:gd name="T10" fmla="*/ 242 w 2540"/>
                <a:gd name="T11" fmla="*/ 878 h 882"/>
                <a:gd name="T12" fmla="*/ 283 w 2540"/>
                <a:gd name="T13" fmla="*/ 876 h 882"/>
                <a:gd name="T14" fmla="*/ 324 w 2540"/>
                <a:gd name="T15" fmla="*/ 872 h 882"/>
                <a:gd name="T16" fmla="*/ 366 w 2540"/>
                <a:gd name="T17" fmla="*/ 868 h 882"/>
                <a:gd name="T18" fmla="*/ 407 w 2540"/>
                <a:gd name="T19" fmla="*/ 861 h 882"/>
                <a:gd name="T20" fmla="*/ 448 w 2540"/>
                <a:gd name="T21" fmla="*/ 852 h 882"/>
                <a:gd name="T22" fmla="*/ 489 w 2540"/>
                <a:gd name="T23" fmla="*/ 840 h 882"/>
                <a:gd name="T24" fmla="*/ 531 w 2540"/>
                <a:gd name="T25" fmla="*/ 824 h 882"/>
                <a:gd name="T26" fmla="*/ 572 w 2540"/>
                <a:gd name="T27" fmla="*/ 804 h 882"/>
                <a:gd name="T28" fmla="*/ 613 w 2540"/>
                <a:gd name="T29" fmla="*/ 779 h 882"/>
                <a:gd name="T30" fmla="*/ 654 w 2540"/>
                <a:gd name="T31" fmla="*/ 748 h 882"/>
                <a:gd name="T32" fmla="*/ 696 w 2540"/>
                <a:gd name="T33" fmla="*/ 711 h 882"/>
                <a:gd name="T34" fmla="*/ 737 w 2540"/>
                <a:gd name="T35" fmla="*/ 667 h 882"/>
                <a:gd name="T36" fmla="*/ 778 w 2540"/>
                <a:gd name="T37" fmla="*/ 617 h 882"/>
                <a:gd name="T38" fmla="*/ 819 w 2540"/>
                <a:gd name="T39" fmla="*/ 561 h 882"/>
                <a:gd name="T40" fmla="*/ 861 w 2540"/>
                <a:gd name="T41" fmla="*/ 499 h 882"/>
                <a:gd name="T42" fmla="*/ 902 w 2540"/>
                <a:gd name="T43" fmla="*/ 432 h 882"/>
                <a:gd name="T44" fmla="*/ 943 w 2540"/>
                <a:gd name="T45" fmla="*/ 363 h 882"/>
                <a:gd name="T46" fmla="*/ 985 w 2540"/>
                <a:gd name="T47" fmla="*/ 294 h 882"/>
                <a:gd name="T48" fmla="*/ 1026 w 2540"/>
                <a:gd name="T49" fmla="*/ 226 h 882"/>
                <a:gd name="T50" fmla="*/ 1067 w 2540"/>
                <a:gd name="T51" fmla="*/ 163 h 882"/>
                <a:gd name="T52" fmla="*/ 1108 w 2540"/>
                <a:gd name="T53" fmla="*/ 108 h 882"/>
                <a:gd name="T54" fmla="*/ 1150 w 2540"/>
                <a:gd name="T55" fmla="*/ 61 h 882"/>
                <a:gd name="T56" fmla="*/ 1191 w 2540"/>
                <a:gd name="T57" fmla="*/ 27 h 882"/>
                <a:gd name="T58" fmla="*/ 1232 w 2540"/>
                <a:gd name="T59" fmla="*/ 6 h 882"/>
                <a:gd name="T60" fmla="*/ 1273 w 2540"/>
                <a:gd name="T61" fmla="*/ 0 h 882"/>
                <a:gd name="T62" fmla="*/ 1315 w 2540"/>
                <a:gd name="T63" fmla="*/ 9 h 882"/>
                <a:gd name="T64" fmla="*/ 1356 w 2540"/>
                <a:gd name="T65" fmla="*/ 32 h 882"/>
                <a:gd name="T66" fmla="*/ 1397 w 2540"/>
                <a:gd name="T67" fmla="*/ 68 h 882"/>
                <a:gd name="T68" fmla="*/ 1438 w 2540"/>
                <a:gd name="T69" fmla="*/ 116 h 882"/>
                <a:gd name="T70" fmla="*/ 1480 w 2540"/>
                <a:gd name="T71" fmla="*/ 173 h 882"/>
                <a:gd name="T72" fmla="*/ 1521 w 2540"/>
                <a:gd name="T73" fmla="*/ 236 h 882"/>
                <a:gd name="T74" fmla="*/ 1562 w 2540"/>
                <a:gd name="T75" fmla="*/ 304 h 882"/>
                <a:gd name="T76" fmla="*/ 1604 w 2540"/>
                <a:gd name="T77" fmla="*/ 374 h 882"/>
                <a:gd name="T78" fmla="*/ 1645 w 2540"/>
                <a:gd name="T79" fmla="*/ 443 h 882"/>
                <a:gd name="T80" fmla="*/ 1686 w 2540"/>
                <a:gd name="T81" fmla="*/ 508 h 882"/>
                <a:gd name="T82" fmla="*/ 1727 w 2540"/>
                <a:gd name="T83" fmla="*/ 570 h 882"/>
                <a:gd name="T84" fmla="*/ 1769 w 2540"/>
                <a:gd name="T85" fmla="*/ 625 h 882"/>
                <a:gd name="T86" fmla="*/ 1810 w 2540"/>
                <a:gd name="T87" fmla="*/ 675 h 882"/>
                <a:gd name="T88" fmla="*/ 1851 w 2540"/>
                <a:gd name="T89" fmla="*/ 717 h 882"/>
                <a:gd name="T90" fmla="*/ 1892 w 2540"/>
                <a:gd name="T91" fmla="*/ 753 h 882"/>
                <a:gd name="T92" fmla="*/ 1934 w 2540"/>
                <a:gd name="T93" fmla="*/ 783 h 882"/>
                <a:gd name="T94" fmla="*/ 1975 w 2540"/>
                <a:gd name="T95" fmla="*/ 808 h 882"/>
                <a:gd name="T96" fmla="*/ 2016 w 2540"/>
                <a:gd name="T97" fmla="*/ 827 h 882"/>
                <a:gd name="T98" fmla="*/ 2058 w 2540"/>
                <a:gd name="T99" fmla="*/ 842 h 882"/>
                <a:gd name="T100" fmla="*/ 2099 w 2540"/>
                <a:gd name="T101" fmla="*/ 854 h 882"/>
                <a:gd name="T102" fmla="*/ 2140 w 2540"/>
                <a:gd name="T103" fmla="*/ 862 h 882"/>
                <a:gd name="T104" fmla="*/ 2181 w 2540"/>
                <a:gd name="T105" fmla="*/ 868 h 882"/>
                <a:gd name="T106" fmla="*/ 2223 w 2540"/>
                <a:gd name="T107" fmla="*/ 873 h 882"/>
                <a:gd name="T108" fmla="*/ 2264 w 2540"/>
                <a:gd name="T109" fmla="*/ 876 h 882"/>
                <a:gd name="T110" fmla="*/ 2305 w 2540"/>
                <a:gd name="T111" fmla="*/ 878 h 882"/>
                <a:gd name="T112" fmla="*/ 2347 w 2540"/>
                <a:gd name="T113" fmla="*/ 880 h 882"/>
                <a:gd name="T114" fmla="*/ 2388 w 2540"/>
                <a:gd name="T115" fmla="*/ 881 h 882"/>
                <a:gd name="T116" fmla="*/ 2429 w 2540"/>
                <a:gd name="T117" fmla="*/ 881 h 882"/>
                <a:gd name="T118" fmla="*/ 2470 w 2540"/>
                <a:gd name="T119" fmla="*/ 882 h 882"/>
                <a:gd name="T120" fmla="*/ 2512 w 2540"/>
                <a:gd name="T121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40" h="882">
                  <a:moveTo>
                    <a:pt x="0" y="882"/>
                  </a:moveTo>
                  <a:lnTo>
                    <a:pt x="0" y="882"/>
                  </a:lnTo>
                  <a:lnTo>
                    <a:pt x="3" y="882"/>
                  </a:lnTo>
                  <a:lnTo>
                    <a:pt x="7" y="882"/>
                  </a:lnTo>
                  <a:lnTo>
                    <a:pt x="10" y="882"/>
                  </a:lnTo>
                  <a:lnTo>
                    <a:pt x="13" y="882"/>
                  </a:lnTo>
                  <a:lnTo>
                    <a:pt x="16" y="882"/>
                  </a:lnTo>
                  <a:lnTo>
                    <a:pt x="19" y="882"/>
                  </a:lnTo>
                  <a:lnTo>
                    <a:pt x="22" y="882"/>
                  </a:lnTo>
                  <a:lnTo>
                    <a:pt x="26" y="882"/>
                  </a:lnTo>
                  <a:lnTo>
                    <a:pt x="29" y="882"/>
                  </a:lnTo>
                  <a:lnTo>
                    <a:pt x="32" y="882"/>
                  </a:lnTo>
                  <a:lnTo>
                    <a:pt x="35" y="882"/>
                  </a:lnTo>
                  <a:lnTo>
                    <a:pt x="38" y="882"/>
                  </a:lnTo>
                  <a:lnTo>
                    <a:pt x="41" y="882"/>
                  </a:lnTo>
                  <a:lnTo>
                    <a:pt x="45" y="882"/>
                  </a:lnTo>
                  <a:lnTo>
                    <a:pt x="48" y="882"/>
                  </a:lnTo>
                  <a:lnTo>
                    <a:pt x="51" y="882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1" y="882"/>
                  </a:lnTo>
                  <a:lnTo>
                    <a:pt x="64" y="882"/>
                  </a:lnTo>
                  <a:lnTo>
                    <a:pt x="67" y="882"/>
                  </a:lnTo>
                  <a:lnTo>
                    <a:pt x="70" y="882"/>
                  </a:lnTo>
                  <a:lnTo>
                    <a:pt x="73" y="882"/>
                  </a:lnTo>
                  <a:lnTo>
                    <a:pt x="76" y="882"/>
                  </a:lnTo>
                  <a:lnTo>
                    <a:pt x="80" y="882"/>
                  </a:lnTo>
                  <a:lnTo>
                    <a:pt x="83" y="882"/>
                  </a:lnTo>
                  <a:lnTo>
                    <a:pt x="86" y="882"/>
                  </a:lnTo>
                  <a:lnTo>
                    <a:pt x="89" y="882"/>
                  </a:lnTo>
                  <a:lnTo>
                    <a:pt x="92" y="882"/>
                  </a:lnTo>
                  <a:lnTo>
                    <a:pt x="96" y="882"/>
                  </a:lnTo>
                  <a:lnTo>
                    <a:pt x="99" y="882"/>
                  </a:lnTo>
                  <a:lnTo>
                    <a:pt x="102" y="882"/>
                  </a:lnTo>
                  <a:lnTo>
                    <a:pt x="105" y="882"/>
                  </a:lnTo>
                  <a:lnTo>
                    <a:pt x="108" y="881"/>
                  </a:lnTo>
                  <a:lnTo>
                    <a:pt x="111" y="881"/>
                  </a:lnTo>
                  <a:lnTo>
                    <a:pt x="115" y="881"/>
                  </a:lnTo>
                  <a:lnTo>
                    <a:pt x="118" y="881"/>
                  </a:lnTo>
                  <a:lnTo>
                    <a:pt x="121" y="881"/>
                  </a:lnTo>
                  <a:lnTo>
                    <a:pt x="124" y="881"/>
                  </a:lnTo>
                  <a:lnTo>
                    <a:pt x="127" y="881"/>
                  </a:lnTo>
                  <a:lnTo>
                    <a:pt x="131" y="881"/>
                  </a:lnTo>
                  <a:lnTo>
                    <a:pt x="134" y="881"/>
                  </a:lnTo>
                  <a:lnTo>
                    <a:pt x="137" y="881"/>
                  </a:lnTo>
                  <a:lnTo>
                    <a:pt x="140" y="881"/>
                  </a:lnTo>
                  <a:lnTo>
                    <a:pt x="143" y="881"/>
                  </a:lnTo>
                  <a:lnTo>
                    <a:pt x="146" y="881"/>
                  </a:lnTo>
                  <a:lnTo>
                    <a:pt x="150" y="881"/>
                  </a:lnTo>
                  <a:lnTo>
                    <a:pt x="153" y="881"/>
                  </a:lnTo>
                  <a:lnTo>
                    <a:pt x="156" y="881"/>
                  </a:lnTo>
                  <a:lnTo>
                    <a:pt x="159" y="881"/>
                  </a:lnTo>
                  <a:lnTo>
                    <a:pt x="162" y="881"/>
                  </a:lnTo>
                  <a:lnTo>
                    <a:pt x="166" y="881"/>
                  </a:lnTo>
                  <a:lnTo>
                    <a:pt x="169" y="881"/>
                  </a:lnTo>
                  <a:lnTo>
                    <a:pt x="172" y="880"/>
                  </a:lnTo>
                  <a:lnTo>
                    <a:pt x="175" y="880"/>
                  </a:lnTo>
                  <a:lnTo>
                    <a:pt x="178" y="880"/>
                  </a:lnTo>
                  <a:lnTo>
                    <a:pt x="181" y="880"/>
                  </a:lnTo>
                  <a:lnTo>
                    <a:pt x="185" y="880"/>
                  </a:lnTo>
                  <a:lnTo>
                    <a:pt x="188" y="880"/>
                  </a:lnTo>
                  <a:lnTo>
                    <a:pt x="191" y="880"/>
                  </a:lnTo>
                  <a:lnTo>
                    <a:pt x="194" y="880"/>
                  </a:lnTo>
                  <a:lnTo>
                    <a:pt x="197" y="880"/>
                  </a:lnTo>
                  <a:lnTo>
                    <a:pt x="200" y="880"/>
                  </a:lnTo>
                  <a:lnTo>
                    <a:pt x="204" y="880"/>
                  </a:lnTo>
                  <a:lnTo>
                    <a:pt x="207" y="880"/>
                  </a:lnTo>
                  <a:lnTo>
                    <a:pt x="210" y="879"/>
                  </a:lnTo>
                  <a:lnTo>
                    <a:pt x="213" y="879"/>
                  </a:lnTo>
                  <a:lnTo>
                    <a:pt x="216" y="879"/>
                  </a:lnTo>
                  <a:lnTo>
                    <a:pt x="219" y="879"/>
                  </a:lnTo>
                  <a:lnTo>
                    <a:pt x="222" y="879"/>
                  </a:lnTo>
                  <a:lnTo>
                    <a:pt x="226" y="879"/>
                  </a:lnTo>
                  <a:lnTo>
                    <a:pt x="229" y="879"/>
                  </a:lnTo>
                  <a:lnTo>
                    <a:pt x="232" y="878"/>
                  </a:lnTo>
                  <a:lnTo>
                    <a:pt x="235" y="878"/>
                  </a:lnTo>
                  <a:lnTo>
                    <a:pt x="238" y="878"/>
                  </a:lnTo>
                  <a:lnTo>
                    <a:pt x="242" y="878"/>
                  </a:lnTo>
                  <a:lnTo>
                    <a:pt x="245" y="878"/>
                  </a:lnTo>
                  <a:lnTo>
                    <a:pt x="248" y="878"/>
                  </a:lnTo>
                  <a:lnTo>
                    <a:pt x="251" y="878"/>
                  </a:lnTo>
                  <a:lnTo>
                    <a:pt x="254" y="877"/>
                  </a:lnTo>
                  <a:lnTo>
                    <a:pt x="257" y="877"/>
                  </a:lnTo>
                  <a:lnTo>
                    <a:pt x="261" y="877"/>
                  </a:lnTo>
                  <a:lnTo>
                    <a:pt x="264" y="877"/>
                  </a:lnTo>
                  <a:lnTo>
                    <a:pt x="267" y="877"/>
                  </a:lnTo>
                  <a:lnTo>
                    <a:pt x="270" y="876"/>
                  </a:lnTo>
                  <a:lnTo>
                    <a:pt x="273" y="876"/>
                  </a:lnTo>
                  <a:lnTo>
                    <a:pt x="276" y="876"/>
                  </a:lnTo>
                  <a:lnTo>
                    <a:pt x="280" y="876"/>
                  </a:lnTo>
                  <a:lnTo>
                    <a:pt x="283" y="876"/>
                  </a:lnTo>
                  <a:lnTo>
                    <a:pt x="286" y="875"/>
                  </a:lnTo>
                  <a:lnTo>
                    <a:pt x="289" y="875"/>
                  </a:lnTo>
                  <a:lnTo>
                    <a:pt x="292" y="875"/>
                  </a:lnTo>
                  <a:lnTo>
                    <a:pt x="296" y="875"/>
                  </a:lnTo>
                  <a:lnTo>
                    <a:pt x="299" y="875"/>
                  </a:lnTo>
                  <a:lnTo>
                    <a:pt x="302" y="874"/>
                  </a:lnTo>
                  <a:lnTo>
                    <a:pt x="305" y="874"/>
                  </a:lnTo>
                  <a:lnTo>
                    <a:pt x="308" y="874"/>
                  </a:lnTo>
                  <a:lnTo>
                    <a:pt x="311" y="873"/>
                  </a:lnTo>
                  <a:lnTo>
                    <a:pt x="315" y="873"/>
                  </a:lnTo>
                  <a:lnTo>
                    <a:pt x="318" y="873"/>
                  </a:lnTo>
                  <a:lnTo>
                    <a:pt x="321" y="873"/>
                  </a:lnTo>
                  <a:lnTo>
                    <a:pt x="324" y="872"/>
                  </a:lnTo>
                  <a:lnTo>
                    <a:pt x="327" y="872"/>
                  </a:lnTo>
                  <a:lnTo>
                    <a:pt x="331" y="872"/>
                  </a:lnTo>
                  <a:lnTo>
                    <a:pt x="334" y="871"/>
                  </a:lnTo>
                  <a:lnTo>
                    <a:pt x="337" y="871"/>
                  </a:lnTo>
                  <a:lnTo>
                    <a:pt x="340" y="871"/>
                  </a:lnTo>
                  <a:lnTo>
                    <a:pt x="343" y="870"/>
                  </a:lnTo>
                  <a:lnTo>
                    <a:pt x="346" y="870"/>
                  </a:lnTo>
                  <a:lnTo>
                    <a:pt x="350" y="869"/>
                  </a:lnTo>
                  <a:lnTo>
                    <a:pt x="353" y="869"/>
                  </a:lnTo>
                  <a:lnTo>
                    <a:pt x="356" y="869"/>
                  </a:lnTo>
                  <a:lnTo>
                    <a:pt x="359" y="868"/>
                  </a:lnTo>
                  <a:lnTo>
                    <a:pt x="362" y="868"/>
                  </a:lnTo>
                  <a:lnTo>
                    <a:pt x="366" y="868"/>
                  </a:lnTo>
                  <a:lnTo>
                    <a:pt x="369" y="867"/>
                  </a:lnTo>
                  <a:lnTo>
                    <a:pt x="372" y="867"/>
                  </a:lnTo>
                  <a:lnTo>
                    <a:pt x="375" y="866"/>
                  </a:lnTo>
                  <a:lnTo>
                    <a:pt x="378" y="866"/>
                  </a:lnTo>
                  <a:lnTo>
                    <a:pt x="381" y="865"/>
                  </a:lnTo>
                  <a:lnTo>
                    <a:pt x="385" y="865"/>
                  </a:lnTo>
                  <a:lnTo>
                    <a:pt x="388" y="864"/>
                  </a:lnTo>
                  <a:lnTo>
                    <a:pt x="391" y="864"/>
                  </a:lnTo>
                  <a:lnTo>
                    <a:pt x="394" y="863"/>
                  </a:lnTo>
                  <a:lnTo>
                    <a:pt x="397" y="862"/>
                  </a:lnTo>
                  <a:lnTo>
                    <a:pt x="400" y="862"/>
                  </a:lnTo>
                  <a:lnTo>
                    <a:pt x="404" y="861"/>
                  </a:lnTo>
                  <a:lnTo>
                    <a:pt x="407" y="861"/>
                  </a:lnTo>
                  <a:lnTo>
                    <a:pt x="410" y="860"/>
                  </a:lnTo>
                  <a:lnTo>
                    <a:pt x="413" y="860"/>
                  </a:lnTo>
                  <a:lnTo>
                    <a:pt x="416" y="859"/>
                  </a:lnTo>
                  <a:lnTo>
                    <a:pt x="419" y="858"/>
                  </a:lnTo>
                  <a:lnTo>
                    <a:pt x="423" y="858"/>
                  </a:lnTo>
                  <a:lnTo>
                    <a:pt x="426" y="857"/>
                  </a:lnTo>
                  <a:lnTo>
                    <a:pt x="429" y="856"/>
                  </a:lnTo>
                  <a:lnTo>
                    <a:pt x="432" y="856"/>
                  </a:lnTo>
                  <a:lnTo>
                    <a:pt x="435" y="855"/>
                  </a:lnTo>
                  <a:lnTo>
                    <a:pt x="438" y="854"/>
                  </a:lnTo>
                  <a:lnTo>
                    <a:pt x="442" y="854"/>
                  </a:lnTo>
                  <a:lnTo>
                    <a:pt x="445" y="853"/>
                  </a:lnTo>
                  <a:lnTo>
                    <a:pt x="448" y="852"/>
                  </a:lnTo>
                  <a:lnTo>
                    <a:pt x="451" y="851"/>
                  </a:lnTo>
                  <a:lnTo>
                    <a:pt x="454" y="850"/>
                  </a:lnTo>
                  <a:lnTo>
                    <a:pt x="457" y="849"/>
                  </a:lnTo>
                  <a:lnTo>
                    <a:pt x="461" y="848"/>
                  </a:lnTo>
                  <a:lnTo>
                    <a:pt x="464" y="848"/>
                  </a:lnTo>
                  <a:lnTo>
                    <a:pt x="467" y="847"/>
                  </a:lnTo>
                  <a:lnTo>
                    <a:pt x="470" y="846"/>
                  </a:lnTo>
                  <a:lnTo>
                    <a:pt x="473" y="845"/>
                  </a:lnTo>
                  <a:lnTo>
                    <a:pt x="476" y="844"/>
                  </a:lnTo>
                  <a:lnTo>
                    <a:pt x="480" y="843"/>
                  </a:lnTo>
                  <a:lnTo>
                    <a:pt x="483" y="842"/>
                  </a:lnTo>
                  <a:lnTo>
                    <a:pt x="486" y="841"/>
                  </a:lnTo>
                  <a:lnTo>
                    <a:pt x="489" y="840"/>
                  </a:lnTo>
                  <a:lnTo>
                    <a:pt x="492" y="839"/>
                  </a:lnTo>
                  <a:lnTo>
                    <a:pt x="496" y="838"/>
                  </a:lnTo>
                  <a:lnTo>
                    <a:pt x="499" y="837"/>
                  </a:lnTo>
                  <a:lnTo>
                    <a:pt x="502" y="836"/>
                  </a:lnTo>
                  <a:lnTo>
                    <a:pt x="505" y="834"/>
                  </a:lnTo>
                  <a:lnTo>
                    <a:pt x="508" y="833"/>
                  </a:lnTo>
                  <a:lnTo>
                    <a:pt x="511" y="832"/>
                  </a:lnTo>
                  <a:lnTo>
                    <a:pt x="515" y="831"/>
                  </a:lnTo>
                  <a:lnTo>
                    <a:pt x="518" y="829"/>
                  </a:lnTo>
                  <a:lnTo>
                    <a:pt x="521" y="828"/>
                  </a:lnTo>
                  <a:lnTo>
                    <a:pt x="524" y="827"/>
                  </a:lnTo>
                  <a:lnTo>
                    <a:pt x="527" y="826"/>
                  </a:lnTo>
                  <a:lnTo>
                    <a:pt x="531" y="824"/>
                  </a:lnTo>
                  <a:lnTo>
                    <a:pt x="534" y="823"/>
                  </a:lnTo>
                  <a:lnTo>
                    <a:pt x="537" y="821"/>
                  </a:lnTo>
                  <a:lnTo>
                    <a:pt x="540" y="820"/>
                  </a:lnTo>
                  <a:lnTo>
                    <a:pt x="543" y="819"/>
                  </a:lnTo>
                  <a:lnTo>
                    <a:pt x="546" y="817"/>
                  </a:lnTo>
                  <a:lnTo>
                    <a:pt x="550" y="815"/>
                  </a:lnTo>
                  <a:lnTo>
                    <a:pt x="553" y="814"/>
                  </a:lnTo>
                  <a:lnTo>
                    <a:pt x="556" y="812"/>
                  </a:lnTo>
                  <a:lnTo>
                    <a:pt x="559" y="811"/>
                  </a:lnTo>
                  <a:lnTo>
                    <a:pt x="562" y="809"/>
                  </a:lnTo>
                  <a:lnTo>
                    <a:pt x="566" y="808"/>
                  </a:lnTo>
                  <a:lnTo>
                    <a:pt x="569" y="806"/>
                  </a:lnTo>
                  <a:lnTo>
                    <a:pt x="572" y="804"/>
                  </a:lnTo>
                  <a:lnTo>
                    <a:pt x="575" y="802"/>
                  </a:lnTo>
                  <a:lnTo>
                    <a:pt x="578" y="801"/>
                  </a:lnTo>
                  <a:lnTo>
                    <a:pt x="581" y="799"/>
                  </a:lnTo>
                  <a:lnTo>
                    <a:pt x="585" y="797"/>
                  </a:lnTo>
                  <a:lnTo>
                    <a:pt x="588" y="795"/>
                  </a:lnTo>
                  <a:lnTo>
                    <a:pt x="591" y="793"/>
                  </a:lnTo>
                  <a:lnTo>
                    <a:pt x="594" y="791"/>
                  </a:lnTo>
                  <a:lnTo>
                    <a:pt x="597" y="789"/>
                  </a:lnTo>
                  <a:lnTo>
                    <a:pt x="600" y="787"/>
                  </a:lnTo>
                  <a:lnTo>
                    <a:pt x="604" y="785"/>
                  </a:lnTo>
                  <a:lnTo>
                    <a:pt x="607" y="783"/>
                  </a:lnTo>
                  <a:lnTo>
                    <a:pt x="610" y="781"/>
                  </a:lnTo>
                  <a:lnTo>
                    <a:pt x="613" y="779"/>
                  </a:lnTo>
                  <a:lnTo>
                    <a:pt x="616" y="777"/>
                  </a:lnTo>
                  <a:lnTo>
                    <a:pt x="619" y="775"/>
                  </a:lnTo>
                  <a:lnTo>
                    <a:pt x="623" y="772"/>
                  </a:lnTo>
                  <a:lnTo>
                    <a:pt x="626" y="770"/>
                  </a:lnTo>
                  <a:lnTo>
                    <a:pt x="629" y="768"/>
                  </a:lnTo>
                  <a:lnTo>
                    <a:pt x="632" y="766"/>
                  </a:lnTo>
                  <a:lnTo>
                    <a:pt x="635" y="763"/>
                  </a:lnTo>
                  <a:lnTo>
                    <a:pt x="638" y="761"/>
                  </a:lnTo>
                  <a:lnTo>
                    <a:pt x="642" y="758"/>
                  </a:lnTo>
                  <a:lnTo>
                    <a:pt x="645" y="756"/>
                  </a:lnTo>
                  <a:lnTo>
                    <a:pt x="648" y="753"/>
                  </a:lnTo>
                  <a:lnTo>
                    <a:pt x="651" y="751"/>
                  </a:lnTo>
                  <a:lnTo>
                    <a:pt x="654" y="748"/>
                  </a:lnTo>
                  <a:lnTo>
                    <a:pt x="657" y="746"/>
                  </a:lnTo>
                  <a:lnTo>
                    <a:pt x="661" y="743"/>
                  </a:lnTo>
                  <a:lnTo>
                    <a:pt x="664" y="740"/>
                  </a:lnTo>
                  <a:lnTo>
                    <a:pt x="667" y="737"/>
                  </a:lnTo>
                  <a:lnTo>
                    <a:pt x="670" y="735"/>
                  </a:lnTo>
                  <a:lnTo>
                    <a:pt x="673" y="732"/>
                  </a:lnTo>
                  <a:lnTo>
                    <a:pt x="676" y="729"/>
                  </a:lnTo>
                  <a:lnTo>
                    <a:pt x="680" y="726"/>
                  </a:lnTo>
                  <a:lnTo>
                    <a:pt x="683" y="723"/>
                  </a:lnTo>
                  <a:lnTo>
                    <a:pt x="686" y="720"/>
                  </a:lnTo>
                  <a:lnTo>
                    <a:pt x="689" y="717"/>
                  </a:lnTo>
                  <a:lnTo>
                    <a:pt x="692" y="714"/>
                  </a:lnTo>
                  <a:lnTo>
                    <a:pt x="696" y="711"/>
                  </a:lnTo>
                  <a:lnTo>
                    <a:pt x="699" y="708"/>
                  </a:lnTo>
                  <a:lnTo>
                    <a:pt x="702" y="705"/>
                  </a:lnTo>
                  <a:lnTo>
                    <a:pt x="705" y="702"/>
                  </a:lnTo>
                  <a:lnTo>
                    <a:pt x="708" y="698"/>
                  </a:lnTo>
                  <a:lnTo>
                    <a:pt x="711" y="695"/>
                  </a:lnTo>
                  <a:lnTo>
                    <a:pt x="715" y="692"/>
                  </a:lnTo>
                  <a:lnTo>
                    <a:pt x="718" y="688"/>
                  </a:lnTo>
                  <a:lnTo>
                    <a:pt x="721" y="685"/>
                  </a:lnTo>
                  <a:lnTo>
                    <a:pt x="724" y="682"/>
                  </a:lnTo>
                  <a:lnTo>
                    <a:pt x="727" y="678"/>
                  </a:lnTo>
                  <a:lnTo>
                    <a:pt x="731" y="675"/>
                  </a:lnTo>
                  <a:lnTo>
                    <a:pt x="734" y="671"/>
                  </a:lnTo>
                  <a:lnTo>
                    <a:pt x="737" y="667"/>
                  </a:lnTo>
                  <a:lnTo>
                    <a:pt x="740" y="664"/>
                  </a:lnTo>
                  <a:lnTo>
                    <a:pt x="743" y="660"/>
                  </a:lnTo>
                  <a:lnTo>
                    <a:pt x="746" y="657"/>
                  </a:lnTo>
                  <a:lnTo>
                    <a:pt x="750" y="653"/>
                  </a:lnTo>
                  <a:lnTo>
                    <a:pt x="753" y="649"/>
                  </a:lnTo>
                  <a:lnTo>
                    <a:pt x="756" y="645"/>
                  </a:lnTo>
                  <a:lnTo>
                    <a:pt x="759" y="641"/>
                  </a:lnTo>
                  <a:lnTo>
                    <a:pt x="762" y="637"/>
                  </a:lnTo>
                  <a:lnTo>
                    <a:pt x="766" y="633"/>
                  </a:lnTo>
                  <a:lnTo>
                    <a:pt x="769" y="629"/>
                  </a:lnTo>
                  <a:lnTo>
                    <a:pt x="772" y="625"/>
                  </a:lnTo>
                  <a:lnTo>
                    <a:pt x="775" y="621"/>
                  </a:lnTo>
                  <a:lnTo>
                    <a:pt x="778" y="617"/>
                  </a:lnTo>
                  <a:lnTo>
                    <a:pt x="781" y="613"/>
                  </a:lnTo>
                  <a:lnTo>
                    <a:pt x="785" y="609"/>
                  </a:lnTo>
                  <a:lnTo>
                    <a:pt x="788" y="605"/>
                  </a:lnTo>
                  <a:lnTo>
                    <a:pt x="791" y="600"/>
                  </a:lnTo>
                  <a:lnTo>
                    <a:pt x="794" y="596"/>
                  </a:lnTo>
                  <a:lnTo>
                    <a:pt x="797" y="592"/>
                  </a:lnTo>
                  <a:lnTo>
                    <a:pt x="800" y="587"/>
                  </a:lnTo>
                  <a:lnTo>
                    <a:pt x="804" y="583"/>
                  </a:lnTo>
                  <a:lnTo>
                    <a:pt x="807" y="579"/>
                  </a:lnTo>
                  <a:lnTo>
                    <a:pt x="810" y="574"/>
                  </a:lnTo>
                  <a:lnTo>
                    <a:pt x="813" y="570"/>
                  </a:lnTo>
                  <a:lnTo>
                    <a:pt x="816" y="565"/>
                  </a:lnTo>
                  <a:lnTo>
                    <a:pt x="819" y="561"/>
                  </a:lnTo>
                  <a:lnTo>
                    <a:pt x="823" y="556"/>
                  </a:lnTo>
                  <a:lnTo>
                    <a:pt x="826" y="551"/>
                  </a:lnTo>
                  <a:lnTo>
                    <a:pt x="829" y="547"/>
                  </a:lnTo>
                  <a:lnTo>
                    <a:pt x="832" y="542"/>
                  </a:lnTo>
                  <a:lnTo>
                    <a:pt x="835" y="537"/>
                  </a:lnTo>
                  <a:lnTo>
                    <a:pt x="838" y="533"/>
                  </a:lnTo>
                  <a:lnTo>
                    <a:pt x="842" y="528"/>
                  </a:lnTo>
                  <a:lnTo>
                    <a:pt x="845" y="523"/>
                  </a:lnTo>
                  <a:lnTo>
                    <a:pt x="848" y="518"/>
                  </a:lnTo>
                  <a:lnTo>
                    <a:pt x="851" y="513"/>
                  </a:lnTo>
                  <a:lnTo>
                    <a:pt x="854" y="508"/>
                  </a:lnTo>
                  <a:lnTo>
                    <a:pt x="857" y="503"/>
                  </a:lnTo>
                  <a:lnTo>
                    <a:pt x="861" y="499"/>
                  </a:lnTo>
                  <a:lnTo>
                    <a:pt x="864" y="494"/>
                  </a:lnTo>
                  <a:lnTo>
                    <a:pt x="867" y="489"/>
                  </a:lnTo>
                  <a:lnTo>
                    <a:pt x="870" y="484"/>
                  </a:lnTo>
                  <a:lnTo>
                    <a:pt x="873" y="479"/>
                  </a:lnTo>
                  <a:lnTo>
                    <a:pt x="877" y="473"/>
                  </a:lnTo>
                  <a:lnTo>
                    <a:pt x="880" y="468"/>
                  </a:lnTo>
                  <a:lnTo>
                    <a:pt x="883" y="463"/>
                  </a:lnTo>
                  <a:lnTo>
                    <a:pt x="886" y="458"/>
                  </a:lnTo>
                  <a:lnTo>
                    <a:pt x="889" y="453"/>
                  </a:lnTo>
                  <a:lnTo>
                    <a:pt x="892" y="448"/>
                  </a:lnTo>
                  <a:lnTo>
                    <a:pt x="896" y="443"/>
                  </a:lnTo>
                  <a:lnTo>
                    <a:pt x="899" y="437"/>
                  </a:lnTo>
                  <a:lnTo>
                    <a:pt x="902" y="432"/>
                  </a:lnTo>
                  <a:lnTo>
                    <a:pt x="905" y="427"/>
                  </a:lnTo>
                  <a:lnTo>
                    <a:pt x="908" y="422"/>
                  </a:lnTo>
                  <a:lnTo>
                    <a:pt x="911" y="416"/>
                  </a:lnTo>
                  <a:lnTo>
                    <a:pt x="915" y="411"/>
                  </a:lnTo>
                  <a:lnTo>
                    <a:pt x="918" y="406"/>
                  </a:lnTo>
                  <a:lnTo>
                    <a:pt x="921" y="401"/>
                  </a:lnTo>
                  <a:lnTo>
                    <a:pt x="924" y="395"/>
                  </a:lnTo>
                  <a:lnTo>
                    <a:pt x="927" y="390"/>
                  </a:lnTo>
                  <a:lnTo>
                    <a:pt x="931" y="385"/>
                  </a:lnTo>
                  <a:lnTo>
                    <a:pt x="934" y="379"/>
                  </a:lnTo>
                  <a:lnTo>
                    <a:pt x="937" y="374"/>
                  </a:lnTo>
                  <a:lnTo>
                    <a:pt x="940" y="369"/>
                  </a:lnTo>
                  <a:lnTo>
                    <a:pt x="943" y="363"/>
                  </a:lnTo>
                  <a:lnTo>
                    <a:pt x="946" y="358"/>
                  </a:lnTo>
                  <a:lnTo>
                    <a:pt x="950" y="353"/>
                  </a:lnTo>
                  <a:lnTo>
                    <a:pt x="953" y="347"/>
                  </a:lnTo>
                  <a:lnTo>
                    <a:pt x="956" y="342"/>
                  </a:lnTo>
                  <a:lnTo>
                    <a:pt x="959" y="337"/>
                  </a:lnTo>
                  <a:lnTo>
                    <a:pt x="962" y="331"/>
                  </a:lnTo>
                  <a:lnTo>
                    <a:pt x="966" y="326"/>
                  </a:lnTo>
                  <a:lnTo>
                    <a:pt x="969" y="320"/>
                  </a:lnTo>
                  <a:lnTo>
                    <a:pt x="972" y="315"/>
                  </a:lnTo>
                  <a:lnTo>
                    <a:pt x="975" y="310"/>
                  </a:lnTo>
                  <a:lnTo>
                    <a:pt x="978" y="304"/>
                  </a:lnTo>
                  <a:lnTo>
                    <a:pt x="981" y="299"/>
                  </a:lnTo>
                  <a:lnTo>
                    <a:pt x="985" y="294"/>
                  </a:lnTo>
                  <a:lnTo>
                    <a:pt x="988" y="288"/>
                  </a:lnTo>
                  <a:lnTo>
                    <a:pt x="991" y="283"/>
                  </a:lnTo>
                  <a:lnTo>
                    <a:pt x="994" y="278"/>
                  </a:lnTo>
                  <a:lnTo>
                    <a:pt x="997" y="273"/>
                  </a:lnTo>
                  <a:lnTo>
                    <a:pt x="1000" y="268"/>
                  </a:lnTo>
                  <a:lnTo>
                    <a:pt x="1004" y="262"/>
                  </a:lnTo>
                  <a:lnTo>
                    <a:pt x="1007" y="257"/>
                  </a:lnTo>
                  <a:lnTo>
                    <a:pt x="1010" y="252"/>
                  </a:lnTo>
                  <a:lnTo>
                    <a:pt x="1013" y="247"/>
                  </a:lnTo>
                  <a:lnTo>
                    <a:pt x="1016" y="242"/>
                  </a:lnTo>
                  <a:lnTo>
                    <a:pt x="1019" y="236"/>
                  </a:lnTo>
                  <a:lnTo>
                    <a:pt x="1023" y="231"/>
                  </a:lnTo>
                  <a:lnTo>
                    <a:pt x="1026" y="226"/>
                  </a:lnTo>
                  <a:lnTo>
                    <a:pt x="1029" y="221"/>
                  </a:lnTo>
                  <a:lnTo>
                    <a:pt x="1032" y="216"/>
                  </a:lnTo>
                  <a:lnTo>
                    <a:pt x="1035" y="211"/>
                  </a:lnTo>
                  <a:lnTo>
                    <a:pt x="1038" y="207"/>
                  </a:lnTo>
                  <a:lnTo>
                    <a:pt x="1042" y="201"/>
                  </a:lnTo>
                  <a:lnTo>
                    <a:pt x="1045" y="197"/>
                  </a:lnTo>
                  <a:lnTo>
                    <a:pt x="1048" y="192"/>
                  </a:lnTo>
                  <a:lnTo>
                    <a:pt x="1051" y="187"/>
                  </a:lnTo>
                  <a:lnTo>
                    <a:pt x="1054" y="182"/>
                  </a:lnTo>
                  <a:lnTo>
                    <a:pt x="1057" y="177"/>
                  </a:lnTo>
                  <a:lnTo>
                    <a:pt x="1061" y="173"/>
                  </a:lnTo>
                  <a:lnTo>
                    <a:pt x="1064" y="168"/>
                  </a:lnTo>
                  <a:lnTo>
                    <a:pt x="1067" y="163"/>
                  </a:lnTo>
                  <a:lnTo>
                    <a:pt x="1070" y="159"/>
                  </a:lnTo>
                  <a:lnTo>
                    <a:pt x="1073" y="154"/>
                  </a:lnTo>
                  <a:lnTo>
                    <a:pt x="1077" y="150"/>
                  </a:lnTo>
                  <a:lnTo>
                    <a:pt x="1080" y="145"/>
                  </a:lnTo>
                  <a:lnTo>
                    <a:pt x="1083" y="141"/>
                  </a:lnTo>
                  <a:lnTo>
                    <a:pt x="1086" y="137"/>
                  </a:lnTo>
                  <a:lnTo>
                    <a:pt x="1089" y="132"/>
                  </a:lnTo>
                  <a:lnTo>
                    <a:pt x="1092" y="128"/>
                  </a:lnTo>
                  <a:lnTo>
                    <a:pt x="1096" y="124"/>
                  </a:lnTo>
                  <a:lnTo>
                    <a:pt x="1099" y="120"/>
                  </a:lnTo>
                  <a:lnTo>
                    <a:pt x="1102" y="116"/>
                  </a:lnTo>
                  <a:lnTo>
                    <a:pt x="1105" y="112"/>
                  </a:lnTo>
                  <a:lnTo>
                    <a:pt x="1108" y="108"/>
                  </a:lnTo>
                  <a:lnTo>
                    <a:pt x="1111" y="104"/>
                  </a:lnTo>
                  <a:lnTo>
                    <a:pt x="1115" y="100"/>
                  </a:lnTo>
                  <a:lnTo>
                    <a:pt x="1118" y="96"/>
                  </a:lnTo>
                  <a:lnTo>
                    <a:pt x="1121" y="92"/>
                  </a:lnTo>
                  <a:lnTo>
                    <a:pt x="1124" y="88"/>
                  </a:lnTo>
                  <a:lnTo>
                    <a:pt x="1127" y="85"/>
                  </a:lnTo>
                  <a:lnTo>
                    <a:pt x="1131" y="81"/>
                  </a:lnTo>
                  <a:lnTo>
                    <a:pt x="1134" y="78"/>
                  </a:lnTo>
                  <a:lnTo>
                    <a:pt x="1137" y="74"/>
                  </a:lnTo>
                  <a:lnTo>
                    <a:pt x="1140" y="71"/>
                  </a:lnTo>
                  <a:lnTo>
                    <a:pt x="1143" y="68"/>
                  </a:lnTo>
                  <a:lnTo>
                    <a:pt x="1146" y="65"/>
                  </a:lnTo>
                  <a:lnTo>
                    <a:pt x="1150" y="61"/>
                  </a:lnTo>
                  <a:lnTo>
                    <a:pt x="1153" y="58"/>
                  </a:lnTo>
                  <a:lnTo>
                    <a:pt x="1156" y="55"/>
                  </a:lnTo>
                  <a:lnTo>
                    <a:pt x="1159" y="52"/>
                  </a:lnTo>
                  <a:lnTo>
                    <a:pt x="1162" y="50"/>
                  </a:lnTo>
                  <a:lnTo>
                    <a:pt x="1166" y="47"/>
                  </a:lnTo>
                  <a:lnTo>
                    <a:pt x="1169" y="44"/>
                  </a:lnTo>
                  <a:lnTo>
                    <a:pt x="1172" y="41"/>
                  </a:lnTo>
                  <a:lnTo>
                    <a:pt x="1175" y="39"/>
                  </a:lnTo>
                  <a:lnTo>
                    <a:pt x="1178" y="36"/>
                  </a:lnTo>
                  <a:lnTo>
                    <a:pt x="1181" y="34"/>
                  </a:lnTo>
                  <a:lnTo>
                    <a:pt x="1185" y="32"/>
                  </a:lnTo>
                  <a:lnTo>
                    <a:pt x="1188" y="29"/>
                  </a:lnTo>
                  <a:lnTo>
                    <a:pt x="1191" y="27"/>
                  </a:lnTo>
                  <a:lnTo>
                    <a:pt x="1194" y="25"/>
                  </a:lnTo>
                  <a:lnTo>
                    <a:pt x="1197" y="23"/>
                  </a:lnTo>
                  <a:lnTo>
                    <a:pt x="1200" y="21"/>
                  </a:lnTo>
                  <a:lnTo>
                    <a:pt x="1204" y="19"/>
                  </a:lnTo>
                  <a:lnTo>
                    <a:pt x="1207" y="17"/>
                  </a:lnTo>
                  <a:lnTo>
                    <a:pt x="1210" y="16"/>
                  </a:lnTo>
                  <a:lnTo>
                    <a:pt x="1213" y="14"/>
                  </a:lnTo>
                  <a:lnTo>
                    <a:pt x="1216" y="13"/>
                  </a:lnTo>
                  <a:lnTo>
                    <a:pt x="1219" y="11"/>
                  </a:lnTo>
                  <a:lnTo>
                    <a:pt x="1223" y="10"/>
                  </a:lnTo>
                  <a:lnTo>
                    <a:pt x="1226" y="9"/>
                  </a:lnTo>
                  <a:lnTo>
                    <a:pt x="1229" y="7"/>
                  </a:lnTo>
                  <a:lnTo>
                    <a:pt x="1232" y="6"/>
                  </a:lnTo>
                  <a:lnTo>
                    <a:pt x="1235" y="5"/>
                  </a:lnTo>
                  <a:lnTo>
                    <a:pt x="1238" y="4"/>
                  </a:lnTo>
                  <a:lnTo>
                    <a:pt x="1242" y="3"/>
                  </a:lnTo>
                  <a:lnTo>
                    <a:pt x="1245" y="3"/>
                  </a:lnTo>
                  <a:lnTo>
                    <a:pt x="1248" y="2"/>
                  </a:lnTo>
                  <a:lnTo>
                    <a:pt x="1251" y="1"/>
                  </a:lnTo>
                  <a:lnTo>
                    <a:pt x="1254" y="1"/>
                  </a:lnTo>
                  <a:lnTo>
                    <a:pt x="1257" y="1"/>
                  </a:lnTo>
                  <a:lnTo>
                    <a:pt x="1261" y="0"/>
                  </a:lnTo>
                  <a:lnTo>
                    <a:pt x="1264" y="0"/>
                  </a:lnTo>
                  <a:lnTo>
                    <a:pt x="1267" y="0"/>
                  </a:lnTo>
                  <a:lnTo>
                    <a:pt x="1270" y="0"/>
                  </a:lnTo>
                  <a:lnTo>
                    <a:pt x="1273" y="0"/>
                  </a:lnTo>
                  <a:lnTo>
                    <a:pt x="1277" y="0"/>
                  </a:lnTo>
                  <a:lnTo>
                    <a:pt x="1280" y="0"/>
                  </a:lnTo>
                  <a:lnTo>
                    <a:pt x="1283" y="1"/>
                  </a:lnTo>
                  <a:lnTo>
                    <a:pt x="1286" y="1"/>
                  </a:lnTo>
                  <a:lnTo>
                    <a:pt x="1289" y="1"/>
                  </a:lnTo>
                  <a:lnTo>
                    <a:pt x="1292" y="2"/>
                  </a:lnTo>
                  <a:lnTo>
                    <a:pt x="1296" y="3"/>
                  </a:lnTo>
                  <a:lnTo>
                    <a:pt x="1299" y="3"/>
                  </a:lnTo>
                  <a:lnTo>
                    <a:pt x="1302" y="4"/>
                  </a:lnTo>
                  <a:lnTo>
                    <a:pt x="1305" y="5"/>
                  </a:lnTo>
                  <a:lnTo>
                    <a:pt x="1308" y="6"/>
                  </a:lnTo>
                  <a:lnTo>
                    <a:pt x="1311" y="7"/>
                  </a:lnTo>
                  <a:lnTo>
                    <a:pt x="1315" y="9"/>
                  </a:lnTo>
                  <a:lnTo>
                    <a:pt x="1318" y="10"/>
                  </a:lnTo>
                  <a:lnTo>
                    <a:pt x="1321" y="11"/>
                  </a:lnTo>
                  <a:lnTo>
                    <a:pt x="1324" y="13"/>
                  </a:lnTo>
                  <a:lnTo>
                    <a:pt x="1327" y="14"/>
                  </a:lnTo>
                  <a:lnTo>
                    <a:pt x="1331" y="16"/>
                  </a:lnTo>
                  <a:lnTo>
                    <a:pt x="1334" y="17"/>
                  </a:lnTo>
                  <a:lnTo>
                    <a:pt x="1337" y="19"/>
                  </a:lnTo>
                  <a:lnTo>
                    <a:pt x="1340" y="21"/>
                  </a:lnTo>
                  <a:lnTo>
                    <a:pt x="1343" y="23"/>
                  </a:lnTo>
                  <a:lnTo>
                    <a:pt x="1346" y="25"/>
                  </a:lnTo>
                  <a:lnTo>
                    <a:pt x="1350" y="27"/>
                  </a:lnTo>
                  <a:lnTo>
                    <a:pt x="1353" y="29"/>
                  </a:lnTo>
                  <a:lnTo>
                    <a:pt x="1356" y="32"/>
                  </a:lnTo>
                  <a:lnTo>
                    <a:pt x="1359" y="34"/>
                  </a:lnTo>
                  <a:lnTo>
                    <a:pt x="1362" y="36"/>
                  </a:lnTo>
                  <a:lnTo>
                    <a:pt x="1366" y="39"/>
                  </a:lnTo>
                  <a:lnTo>
                    <a:pt x="1369" y="41"/>
                  </a:lnTo>
                  <a:lnTo>
                    <a:pt x="1372" y="44"/>
                  </a:lnTo>
                  <a:lnTo>
                    <a:pt x="1375" y="47"/>
                  </a:lnTo>
                  <a:lnTo>
                    <a:pt x="1378" y="50"/>
                  </a:lnTo>
                  <a:lnTo>
                    <a:pt x="1381" y="52"/>
                  </a:lnTo>
                  <a:lnTo>
                    <a:pt x="1385" y="55"/>
                  </a:lnTo>
                  <a:lnTo>
                    <a:pt x="1388" y="58"/>
                  </a:lnTo>
                  <a:lnTo>
                    <a:pt x="1391" y="61"/>
                  </a:lnTo>
                  <a:lnTo>
                    <a:pt x="1394" y="65"/>
                  </a:lnTo>
                  <a:lnTo>
                    <a:pt x="1397" y="68"/>
                  </a:lnTo>
                  <a:lnTo>
                    <a:pt x="1400" y="71"/>
                  </a:lnTo>
                  <a:lnTo>
                    <a:pt x="1404" y="74"/>
                  </a:lnTo>
                  <a:lnTo>
                    <a:pt x="1407" y="78"/>
                  </a:lnTo>
                  <a:lnTo>
                    <a:pt x="1410" y="81"/>
                  </a:lnTo>
                  <a:lnTo>
                    <a:pt x="1413" y="85"/>
                  </a:lnTo>
                  <a:lnTo>
                    <a:pt x="1416" y="88"/>
                  </a:lnTo>
                  <a:lnTo>
                    <a:pt x="1419" y="92"/>
                  </a:lnTo>
                  <a:lnTo>
                    <a:pt x="1423" y="96"/>
                  </a:lnTo>
                  <a:lnTo>
                    <a:pt x="1426" y="100"/>
                  </a:lnTo>
                  <a:lnTo>
                    <a:pt x="1429" y="104"/>
                  </a:lnTo>
                  <a:lnTo>
                    <a:pt x="1432" y="108"/>
                  </a:lnTo>
                  <a:lnTo>
                    <a:pt x="1435" y="112"/>
                  </a:lnTo>
                  <a:lnTo>
                    <a:pt x="1438" y="116"/>
                  </a:lnTo>
                  <a:lnTo>
                    <a:pt x="1442" y="120"/>
                  </a:lnTo>
                  <a:lnTo>
                    <a:pt x="1445" y="124"/>
                  </a:lnTo>
                  <a:lnTo>
                    <a:pt x="1448" y="128"/>
                  </a:lnTo>
                  <a:lnTo>
                    <a:pt x="1451" y="132"/>
                  </a:lnTo>
                  <a:lnTo>
                    <a:pt x="1454" y="137"/>
                  </a:lnTo>
                  <a:lnTo>
                    <a:pt x="1457" y="141"/>
                  </a:lnTo>
                  <a:lnTo>
                    <a:pt x="1461" y="145"/>
                  </a:lnTo>
                  <a:lnTo>
                    <a:pt x="1464" y="150"/>
                  </a:lnTo>
                  <a:lnTo>
                    <a:pt x="1467" y="154"/>
                  </a:lnTo>
                  <a:lnTo>
                    <a:pt x="1470" y="159"/>
                  </a:lnTo>
                  <a:lnTo>
                    <a:pt x="1473" y="163"/>
                  </a:lnTo>
                  <a:lnTo>
                    <a:pt x="1477" y="168"/>
                  </a:lnTo>
                  <a:lnTo>
                    <a:pt x="1480" y="173"/>
                  </a:lnTo>
                  <a:lnTo>
                    <a:pt x="1483" y="177"/>
                  </a:lnTo>
                  <a:lnTo>
                    <a:pt x="1486" y="182"/>
                  </a:lnTo>
                  <a:lnTo>
                    <a:pt x="1489" y="187"/>
                  </a:lnTo>
                  <a:lnTo>
                    <a:pt x="1492" y="192"/>
                  </a:lnTo>
                  <a:lnTo>
                    <a:pt x="1496" y="197"/>
                  </a:lnTo>
                  <a:lnTo>
                    <a:pt x="1499" y="201"/>
                  </a:lnTo>
                  <a:lnTo>
                    <a:pt x="1502" y="207"/>
                  </a:lnTo>
                  <a:lnTo>
                    <a:pt x="1505" y="211"/>
                  </a:lnTo>
                  <a:lnTo>
                    <a:pt x="1508" y="216"/>
                  </a:lnTo>
                  <a:lnTo>
                    <a:pt x="1512" y="221"/>
                  </a:lnTo>
                  <a:lnTo>
                    <a:pt x="1515" y="226"/>
                  </a:lnTo>
                  <a:lnTo>
                    <a:pt x="1518" y="231"/>
                  </a:lnTo>
                  <a:lnTo>
                    <a:pt x="1521" y="236"/>
                  </a:lnTo>
                  <a:lnTo>
                    <a:pt x="1524" y="242"/>
                  </a:lnTo>
                  <a:lnTo>
                    <a:pt x="1527" y="247"/>
                  </a:lnTo>
                  <a:lnTo>
                    <a:pt x="1531" y="252"/>
                  </a:lnTo>
                  <a:lnTo>
                    <a:pt x="1534" y="257"/>
                  </a:lnTo>
                  <a:lnTo>
                    <a:pt x="1537" y="262"/>
                  </a:lnTo>
                  <a:lnTo>
                    <a:pt x="1540" y="268"/>
                  </a:lnTo>
                  <a:lnTo>
                    <a:pt x="1543" y="273"/>
                  </a:lnTo>
                  <a:lnTo>
                    <a:pt x="1546" y="278"/>
                  </a:lnTo>
                  <a:lnTo>
                    <a:pt x="1550" y="283"/>
                  </a:lnTo>
                  <a:lnTo>
                    <a:pt x="1553" y="288"/>
                  </a:lnTo>
                  <a:lnTo>
                    <a:pt x="1556" y="294"/>
                  </a:lnTo>
                  <a:lnTo>
                    <a:pt x="1559" y="299"/>
                  </a:lnTo>
                  <a:lnTo>
                    <a:pt x="1562" y="304"/>
                  </a:lnTo>
                  <a:lnTo>
                    <a:pt x="1566" y="310"/>
                  </a:lnTo>
                  <a:lnTo>
                    <a:pt x="1569" y="315"/>
                  </a:lnTo>
                  <a:lnTo>
                    <a:pt x="1572" y="320"/>
                  </a:lnTo>
                  <a:lnTo>
                    <a:pt x="1575" y="326"/>
                  </a:lnTo>
                  <a:lnTo>
                    <a:pt x="1578" y="331"/>
                  </a:lnTo>
                  <a:lnTo>
                    <a:pt x="1581" y="337"/>
                  </a:lnTo>
                  <a:lnTo>
                    <a:pt x="1585" y="342"/>
                  </a:lnTo>
                  <a:lnTo>
                    <a:pt x="1588" y="347"/>
                  </a:lnTo>
                  <a:lnTo>
                    <a:pt x="1591" y="353"/>
                  </a:lnTo>
                  <a:lnTo>
                    <a:pt x="1594" y="358"/>
                  </a:lnTo>
                  <a:lnTo>
                    <a:pt x="1597" y="363"/>
                  </a:lnTo>
                  <a:lnTo>
                    <a:pt x="1601" y="369"/>
                  </a:lnTo>
                  <a:lnTo>
                    <a:pt x="1604" y="374"/>
                  </a:lnTo>
                  <a:lnTo>
                    <a:pt x="1607" y="379"/>
                  </a:lnTo>
                  <a:lnTo>
                    <a:pt x="1610" y="385"/>
                  </a:lnTo>
                  <a:lnTo>
                    <a:pt x="1613" y="390"/>
                  </a:lnTo>
                  <a:lnTo>
                    <a:pt x="1616" y="395"/>
                  </a:lnTo>
                  <a:lnTo>
                    <a:pt x="1619" y="401"/>
                  </a:lnTo>
                  <a:lnTo>
                    <a:pt x="1623" y="406"/>
                  </a:lnTo>
                  <a:lnTo>
                    <a:pt x="1626" y="411"/>
                  </a:lnTo>
                  <a:lnTo>
                    <a:pt x="1629" y="416"/>
                  </a:lnTo>
                  <a:lnTo>
                    <a:pt x="1632" y="422"/>
                  </a:lnTo>
                  <a:lnTo>
                    <a:pt x="1635" y="427"/>
                  </a:lnTo>
                  <a:lnTo>
                    <a:pt x="1638" y="432"/>
                  </a:lnTo>
                  <a:lnTo>
                    <a:pt x="1642" y="437"/>
                  </a:lnTo>
                  <a:lnTo>
                    <a:pt x="1645" y="443"/>
                  </a:lnTo>
                  <a:lnTo>
                    <a:pt x="1648" y="448"/>
                  </a:lnTo>
                  <a:lnTo>
                    <a:pt x="1651" y="453"/>
                  </a:lnTo>
                  <a:lnTo>
                    <a:pt x="1654" y="458"/>
                  </a:lnTo>
                  <a:lnTo>
                    <a:pt x="1657" y="463"/>
                  </a:lnTo>
                  <a:lnTo>
                    <a:pt x="1661" y="468"/>
                  </a:lnTo>
                  <a:lnTo>
                    <a:pt x="1664" y="473"/>
                  </a:lnTo>
                  <a:lnTo>
                    <a:pt x="1667" y="479"/>
                  </a:lnTo>
                  <a:lnTo>
                    <a:pt x="1670" y="484"/>
                  </a:lnTo>
                  <a:lnTo>
                    <a:pt x="1673" y="489"/>
                  </a:lnTo>
                  <a:lnTo>
                    <a:pt x="1677" y="494"/>
                  </a:lnTo>
                  <a:lnTo>
                    <a:pt x="1680" y="499"/>
                  </a:lnTo>
                  <a:lnTo>
                    <a:pt x="1683" y="503"/>
                  </a:lnTo>
                  <a:lnTo>
                    <a:pt x="1686" y="508"/>
                  </a:lnTo>
                  <a:lnTo>
                    <a:pt x="1689" y="513"/>
                  </a:lnTo>
                  <a:lnTo>
                    <a:pt x="1692" y="518"/>
                  </a:lnTo>
                  <a:lnTo>
                    <a:pt x="1696" y="523"/>
                  </a:lnTo>
                  <a:lnTo>
                    <a:pt x="1699" y="528"/>
                  </a:lnTo>
                  <a:lnTo>
                    <a:pt x="1702" y="533"/>
                  </a:lnTo>
                  <a:lnTo>
                    <a:pt x="1705" y="537"/>
                  </a:lnTo>
                  <a:lnTo>
                    <a:pt x="1708" y="542"/>
                  </a:lnTo>
                  <a:lnTo>
                    <a:pt x="1712" y="547"/>
                  </a:lnTo>
                  <a:lnTo>
                    <a:pt x="1715" y="551"/>
                  </a:lnTo>
                  <a:lnTo>
                    <a:pt x="1718" y="556"/>
                  </a:lnTo>
                  <a:lnTo>
                    <a:pt x="1721" y="561"/>
                  </a:lnTo>
                  <a:lnTo>
                    <a:pt x="1724" y="565"/>
                  </a:lnTo>
                  <a:lnTo>
                    <a:pt x="1727" y="570"/>
                  </a:lnTo>
                  <a:lnTo>
                    <a:pt x="1731" y="574"/>
                  </a:lnTo>
                  <a:lnTo>
                    <a:pt x="1734" y="579"/>
                  </a:lnTo>
                  <a:lnTo>
                    <a:pt x="1737" y="583"/>
                  </a:lnTo>
                  <a:lnTo>
                    <a:pt x="1740" y="587"/>
                  </a:lnTo>
                  <a:lnTo>
                    <a:pt x="1743" y="592"/>
                  </a:lnTo>
                  <a:lnTo>
                    <a:pt x="1746" y="596"/>
                  </a:lnTo>
                  <a:lnTo>
                    <a:pt x="1750" y="600"/>
                  </a:lnTo>
                  <a:lnTo>
                    <a:pt x="1753" y="605"/>
                  </a:lnTo>
                  <a:lnTo>
                    <a:pt x="1756" y="609"/>
                  </a:lnTo>
                  <a:lnTo>
                    <a:pt x="1759" y="613"/>
                  </a:lnTo>
                  <a:lnTo>
                    <a:pt x="1762" y="617"/>
                  </a:lnTo>
                  <a:lnTo>
                    <a:pt x="1766" y="621"/>
                  </a:lnTo>
                  <a:lnTo>
                    <a:pt x="1769" y="625"/>
                  </a:lnTo>
                  <a:lnTo>
                    <a:pt x="1772" y="629"/>
                  </a:lnTo>
                  <a:lnTo>
                    <a:pt x="1775" y="633"/>
                  </a:lnTo>
                  <a:lnTo>
                    <a:pt x="1778" y="637"/>
                  </a:lnTo>
                  <a:lnTo>
                    <a:pt x="1781" y="641"/>
                  </a:lnTo>
                  <a:lnTo>
                    <a:pt x="1785" y="645"/>
                  </a:lnTo>
                  <a:lnTo>
                    <a:pt x="1788" y="649"/>
                  </a:lnTo>
                  <a:lnTo>
                    <a:pt x="1791" y="653"/>
                  </a:lnTo>
                  <a:lnTo>
                    <a:pt x="1794" y="657"/>
                  </a:lnTo>
                  <a:lnTo>
                    <a:pt x="1797" y="660"/>
                  </a:lnTo>
                  <a:lnTo>
                    <a:pt x="1801" y="664"/>
                  </a:lnTo>
                  <a:lnTo>
                    <a:pt x="1804" y="667"/>
                  </a:lnTo>
                  <a:lnTo>
                    <a:pt x="1807" y="671"/>
                  </a:lnTo>
                  <a:lnTo>
                    <a:pt x="1810" y="675"/>
                  </a:lnTo>
                  <a:lnTo>
                    <a:pt x="1813" y="678"/>
                  </a:lnTo>
                  <a:lnTo>
                    <a:pt x="1816" y="682"/>
                  </a:lnTo>
                  <a:lnTo>
                    <a:pt x="1820" y="685"/>
                  </a:lnTo>
                  <a:lnTo>
                    <a:pt x="1823" y="688"/>
                  </a:lnTo>
                  <a:lnTo>
                    <a:pt x="1826" y="692"/>
                  </a:lnTo>
                  <a:lnTo>
                    <a:pt x="1829" y="695"/>
                  </a:lnTo>
                  <a:lnTo>
                    <a:pt x="1832" y="698"/>
                  </a:lnTo>
                  <a:lnTo>
                    <a:pt x="1835" y="702"/>
                  </a:lnTo>
                  <a:lnTo>
                    <a:pt x="1839" y="705"/>
                  </a:lnTo>
                  <a:lnTo>
                    <a:pt x="1842" y="708"/>
                  </a:lnTo>
                  <a:lnTo>
                    <a:pt x="1845" y="711"/>
                  </a:lnTo>
                  <a:lnTo>
                    <a:pt x="1848" y="714"/>
                  </a:lnTo>
                  <a:lnTo>
                    <a:pt x="1851" y="717"/>
                  </a:lnTo>
                  <a:lnTo>
                    <a:pt x="1854" y="720"/>
                  </a:lnTo>
                  <a:lnTo>
                    <a:pt x="1857" y="723"/>
                  </a:lnTo>
                  <a:lnTo>
                    <a:pt x="1861" y="726"/>
                  </a:lnTo>
                  <a:lnTo>
                    <a:pt x="1864" y="729"/>
                  </a:lnTo>
                  <a:lnTo>
                    <a:pt x="1867" y="732"/>
                  </a:lnTo>
                  <a:lnTo>
                    <a:pt x="1870" y="735"/>
                  </a:lnTo>
                  <a:lnTo>
                    <a:pt x="1873" y="737"/>
                  </a:lnTo>
                  <a:lnTo>
                    <a:pt x="1877" y="740"/>
                  </a:lnTo>
                  <a:lnTo>
                    <a:pt x="1880" y="743"/>
                  </a:lnTo>
                  <a:lnTo>
                    <a:pt x="1883" y="746"/>
                  </a:lnTo>
                  <a:lnTo>
                    <a:pt x="1886" y="748"/>
                  </a:lnTo>
                  <a:lnTo>
                    <a:pt x="1889" y="751"/>
                  </a:lnTo>
                  <a:lnTo>
                    <a:pt x="1892" y="753"/>
                  </a:lnTo>
                  <a:lnTo>
                    <a:pt x="1896" y="756"/>
                  </a:lnTo>
                  <a:lnTo>
                    <a:pt x="1899" y="758"/>
                  </a:lnTo>
                  <a:lnTo>
                    <a:pt x="1902" y="761"/>
                  </a:lnTo>
                  <a:lnTo>
                    <a:pt x="1905" y="763"/>
                  </a:lnTo>
                  <a:lnTo>
                    <a:pt x="1908" y="766"/>
                  </a:lnTo>
                  <a:lnTo>
                    <a:pt x="1912" y="768"/>
                  </a:lnTo>
                  <a:lnTo>
                    <a:pt x="1915" y="770"/>
                  </a:lnTo>
                  <a:lnTo>
                    <a:pt x="1918" y="772"/>
                  </a:lnTo>
                  <a:lnTo>
                    <a:pt x="1921" y="775"/>
                  </a:lnTo>
                  <a:lnTo>
                    <a:pt x="1924" y="777"/>
                  </a:lnTo>
                  <a:lnTo>
                    <a:pt x="1927" y="779"/>
                  </a:lnTo>
                  <a:lnTo>
                    <a:pt x="1931" y="781"/>
                  </a:lnTo>
                  <a:lnTo>
                    <a:pt x="1934" y="783"/>
                  </a:lnTo>
                  <a:lnTo>
                    <a:pt x="1937" y="785"/>
                  </a:lnTo>
                  <a:lnTo>
                    <a:pt x="1940" y="787"/>
                  </a:lnTo>
                  <a:lnTo>
                    <a:pt x="1943" y="789"/>
                  </a:lnTo>
                  <a:lnTo>
                    <a:pt x="1946" y="791"/>
                  </a:lnTo>
                  <a:lnTo>
                    <a:pt x="1950" y="793"/>
                  </a:lnTo>
                  <a:lnTo>
                    <a:pt x="1953" y="795"/>
                  </a:lnTo>
                  <a:lnTo>
                    <a:pt x="1956" y="797"/>
                  </a:lnTo>
                  <a:lnTo>
                    <a:pt x="1959" y="799"/>
                  </a:lnTo>
                  <a:lnTo>
                    <a:pt x="1962" y="801"/>
                  </a:lnTo>
                  <a:lnTo>
                    <a:pt x="1966" y="802"/>
                  </a:lnTo>
                  <a:lnTo>
                    <a:pt x="1969" y="804"/>
                  </a:lnTo>
                  <a:lnTo>
                    <a:pt x="1972" y="806"/>
                  </a:lnTo>
                  <a:lnTo>
                    <a:pt x="1975" y="808"/>
                  </a:lnTo>
                  <a:lnTo>
                    <a:pt x="1978" y="809"/>
                  </a:lnTo>
                  <a:lnTo>
                    <a:pt x="1981" y="811"/>
                  </a:lnTo>
                  <a:lnTo>
                    <a:pt x="1985" y="812"/>
                  </a:lnTo>
                  <a:lnTo>
                    <a:pt x="1988" y="814"/>
                  </a:lnTo>
                  <a:lnTo>
                    <a:pt x="1991" y="815"/>
                  </a:lnTo>
                  <a:lnTo>
                    <a:pt x="1994" y="817"/>
                  </a:lnTo>
                  <a:lnTo>
                    <a:pt x="1997" y="819"/>
                  </a:lnTo>
                  <a:lnTo>
                    <a:pt x="2001" y="820"/>
                  </a:lnTo>
                  <a:lnTo>
                    <a:pt x="2004" y="821"/>
                  </a:lnTo>
                  <a:lnTo>
                    <a:pt x="2007" y="823"/>
                  </a:lnTo>
                  <a:lnTo>
                    <a:pt x="2010" y="824"/>
                  </a:lnTo>
                  <a:lnTo>
                    <a:pt x="2013" y="826"/>
                  </a:lnTo>
                  <a:lnTo>
                    <a:pt x="2016" y="827"/>
                  </a:lnTo>
                  <a:lnTo>
                    <a:pt x="2020" y="828"/>
                  </a:lnTo>
                  <a:lnTo>
                    <a:pt x="2023" y="829"/>
                  </a:lnTo>
                  <a:lnTo>
                    <a:pt x="2026" y="831"/>
                  </a:lnTo>
                  <a:lnTo>
                    <a:pt x="2029" y="832"/>
                  </a:lnTo>
                  <a:lnTo>
                    <a:pt x="2032" y="833"/>
                  </a:lnTo>
                  <a:lnTo>
                    <a:pt x="2035" y="834"/>
                  </a:lnTo>
                  <a:lnTo>
                    <a:pt x="2039" y="836"/>
                  </a:lnTo>
                  <a:lnTo>
                    <a:pt x="2042" y="837"/>
                  </a:lnTo>
                  <a:lnTo>
                    <a:pt x="2045" y="838"/>
                  </a:lnTo>
                  <a:lnTo>
                    <a:pt x="2048" y="839"/>
                  </a:lnTo>
                  <a:lnTo>
                    <a:pt x="2051" y="840"/>
                  </a:lnTo>
                  <a:lnTo>
                    <a:pt x="2054" y="841"/>
                  </a:lnTo>
                  <a:lnTo>
                    <a:pt x="2058" y="842"/>
                  </a:lnTo>
                  <a:lnTo>
                    <a:pt x="2061" y="843"/>
                  </a:lnTo>
                  <a:lnTo>
                    <a:pt x="2064" y="844"/>
                  </a:lnTo>
                  <a:lnTo>
                    <a:pt x="2067" y="845"/>
                  </a:lnTo>
                  <a:lnTo>
                    <a:pt x="2070" y="846"/>
                  </a:lnTo>
                  <a:lnTo>
                    <a:pt x="2073" y="847"/>
                  </a:lnTo>
                  <a:lnTo>
                    <a:pt x="2077" y="848"/>
                  </a:lnTo>
                  <a:lnTo>
                    <a:pt x="2080" y="848"/>
                  </a:lnTo>
                  <a:lnTo>
                    <a:pt x="2083" y="849"/>
                  </a:lnTo>
                  <a:lnTo>
                    <a:pt x="2086" y="850"/>
                  </a:lnTo>
                  <a:lnTo>
                    <a:pt x="2089" y="851"/>
                  </a:lnTo>
                  <a:lnTo>
                    <a:pt x="2092" y="852"/>
                  </a:lnTo>
                  <a:lnTo>
                    <a:pt x="2096" y="853"/>
                  </a:lnTo>
                  <a:lnTo>
                    <a:pt x="2099" y="854"/>
                  </a:lnTo>
                  <a:lnTo>
                    <a:pt x="2102" y="854"/>
                  </a:lnTo>
                  <a:lnTo>
                    <a:pt x="2105" y="855"/>
                  </a:lnTo>
                  <a:lnTo>
                    <a:pt x="2108" y="856"/>
                  </a:lnTo>
                  <a:lnTo>
                    <a:pt x="2112" y="856"/>
                  </a:lnTo>
                  <a:lnTo>
                    <a:pt x="2115" y="857"/>
                  </a:lnTo>
                  <a:lnTo>
                    <a:pt x="2118" y="858"/>
                  </a:lnTo>
                  <a:lnTo>
                    <a:pt x="2121" y="858"/>
                  </a:lnTo>
                  <a:lnTo>
                    <a:pt x="2124" y="859"/>
                  </a:lnTo>
                  <a:lnTo>
                    <a:pt x="2127" y="860"/>
                  </a:lnTo>
                  <a:lnTo>
                    <a:pt x="2131" y="860"/>
                  </a:lnTo>
                  <a:lnTo>
                    <a:pt x="2134" y="861"/>
                  </a:lnTo>
                  <a:lnTo>
                    <a:pt x="2137" y="861"/>
                  </a:lnTo>
                  <a:lnTo>
                    <a:pt x="2140" y="862"/>
                  </a:lnTo>
                  <a:lnTo>
                    <a:pt x="2143" y="862"/>
                  </a:lnTo>
                  <a:lnTo>
                    <a:pt x="2147" y="863"/>
                  </a:lnTo>
                  <a:lnTo>
                    <a:pt x="2150" y="864"/>
                  </a:lnTo>
                  <a:lnTo>
                    <a:pt x="2153" y="864"/>
                  </a:lnTo>
                  <a:lnTo>
                    <a:pt x="2156" y="865"/>
                  </a:lnTo>
                  <a:lnTo>
                    <a:pt x="2159" y="865"/>
                  </a:lnTo>
                  <a:lnTo>
                    <a:pt x="2162" y="866"/>
                  </a:lnTo>
                  <a:lnTo>
                    <a:pt x="2166" y="866"/>
                  </a:lnTo>
                  <a:lnTo>
                    <a:pt x="2169" y="867"/>
                  </a:lnTo>
                  <a:lnTo>
                    <a:pt x="2172" y="867"/>
                  </a:lnTo>
                  <a:lnTo>
                    <a:pt x="2175" y="868"/>
                  </a:lnTo>
                  <a:lnTo>
                    <a:pt x="2178" y="868"/>
                  </a:lnTo>
                  <a:lnTo>
                    <a:pt x="2181" y="868"/>
                  </a:lnTo>
                  <a:lnTo>
                    <a:pt x="2185" y="869"/>
                  </a:lnTo>
                  <a:lnTo>
                    <a:pt x="2188" y="869"/>
                  </a:lnTo>
                  <a:lnTo>
                    <a:pt x="2191" y="869"/>
                  </a:lnTo>
                  <a:lnTo>
                    <a:pt x="2194" y="870"/>
                  </a:lnTo>
                  <a:lnTo>
                    <a:pt x="2197" y="870"/>
                  </a:lnTo>
                  <a:lnTo>
                    <a:pt x="2201" y="871"/>
                  </a:lnTo>
                  <a:lnTo>
                    <a:pt x="2204" y="871"/>
                  </a:lnTo>
                  <a:lnTo>
                    <a:pt x="2207" y="871"/>
                  </a:lnTo>
                  <a:lnTo>
                    <a:pt x="2210" y="872"/>
                  </a:lnTo>
                  <a:lnTo>
                    <a:pt x="2213" y="872"/>
                  </a:lnTo>
                  <a:lnTo>
                    <a:pt x="2216" y="872"/>
                  </a:lnTo>
                  <a:lnTo>
                    <a:pt x="2220" y="873"/>
                  </a:lnTo>
                  <a:lnTo>
                    <a:pt x="2223" y="873"/>
                  </a:lnTo>
                  <a:lnTo>
                    <a:pt x="2226" y="873"/>
                  </a:lnTo>
                  <a:lnTo>
                    <a:pt x="2229" y="873"/>
                  </a:lnTo>
                  <a:lnTo>
                    <a:pt x="2232" y="874"/>
                  </a:lnTo>
                  <a:lnTo>
                    <a:pt x="2235" y="874"/>
                  </a:lnTo>
                  <a:lnTo>
                    <a:pt x="2239" y="874"/>
                  </a:lnTo>
                  <a:lnTo>
                    <a:pt x="2242" y="875"/>
                  </a:lnTo>
                  <a:lnTo>
                    <a:pt x="2245" y="875"/>
                  </a:lnTo>
                  <a:lnTo>
                    <a:pt x="2248" y="875"/>
                  </a:lnTo>
                  <a:lnTo>
                    <a:pt x="2251" y="875"/>
                  </a:lnTo>
                  <a:lnTo>
                    <a:pt x="2254" y="875"/>
                  </a:lnTo>
                  <a:lnTo>
                    <a:pt x="2258" y="876"/>
                  </a:lnTo>
                  <a:lnTo>
                    <a:pt x="2261" y="876"/>
                  </a:lnTo>
                  <a:lnTo>
                    <a:pt x="2264" y="876"/>
                  </a:lnTo>
                  <a:lnTo>
                    <a:pt x="2267" y="876"/>
                  </a:lnTo>
                  <a:lnTo>
                    <a:pt x="2270" y="876"/>
                  </a:lnTo>
                  <a:lnTo>
                    <a:pt x="2273" y="877"/>
                  </a:lnTo>
                  <a:lnTo>
                    <a:pt x="2277" y="877"/>
                  </a:lnTo>
                  <a:lnTo>
                    <a:pt x="2280" y="877"/>
                  </a:lnTo>
                  <a:lnTo>
                    <a:pt x="2283" y="877"/>
                  </a:lnTo>
                  <a:lnTo>
                    <a:pt x="2286" y="877"/>
                  </a:lnTo>
                  <a:lnTo>
                    <a:pt x="2289" y="878"/>
                  </a:lnTo>
                  <a:lnTo>
                    <a:pt x="2292" y="878"/>
                  </a:lnTo>
                  <a:lnTo>
                    <a:pt x="2296" y="878"/>
                  </a:lnTo>
                  <a:lnTo>
                    <a:pt x="2299" y="878"/>
                  </a:lnTo>
                  <a:lnTo>
                    <a:pt x="2302" y="878"/>
                  </a:lnTo>
                  <a:lnTo>
                    <a:pt x="2305" y="878"/>
                  </a:lnTo>
                  <a:lnTo>
                    <a:pt x="2308" y="878"/>
                  </a:lnTo>
                  <a:lnTo>
                    <a:pt x="2312" y="879"/>
                  </a:lnTo>
                  <a:lnTo>
                    <a:pt x="2315" y="879"/>
                  </a:lnTo>
                  <a:lnTo>
                    <a:pt x="2318" y="879"/>
                  </a:lnTo>
                  <a:lnTo>
                    <a:pt x="2321" y="879"/>
                  </a:lnTo>
                  <a:lnTo>
                    <a:pt x="2324" y="879"/>
                  </a:lnTo>
                  <a:lnTo>
                    <a:pt x="2327" y="879"/>
                  </a:lnTo>
                  <a:lnTo>
                    <a:pt x="2331" y="879"/>
                  </a:lnTo>
                  <a:lnTo>
                    <a:pt x="2334" y="880"/>
                  </a:lnTo>
                  <a:lnTo>
                    <a:pt x="2337" y="880"/>
                  </a:lnTo>
                  <a:lnTo>
                    <a:pt x="2340" y="880"/>
                  </a:lnTo>
                  <a:lnTo>
                    <a:pt x="2343" y="880"/>
                  </a:lnTo>
                  <a:lnTo>
                    <a:pt x="2347" y="880"/>
                  </a:lnTo>
                  <a:lnTo>
                    <a:pt x="2350" y="880"/>
                  </a:lnTo>
                  <a:lnTo>
                    <a:pt x="2353" y="880"/>
                  </a:lnTo>
                  <a:lnTo>
                    <a:pt x="2356" y="880"/>
                  </a:lnTo>
                  <a:lnTo>
                    <a:pt x="2359" y="880"/>
                  </a:lnTo>
                  <a:lnTo>
                    <a:pt x="2362" y="880"/>
                  </a:lnTo>
                  <a:lnTo>
                    <a:pt x="2366" y="880"/>
                  </a:lnTo>
                  <a:lnTo>
                    <a:pt x="2369" y="880"/>
                  </a:lnTo>
                  <a:lnTo>
                    <a:pt x="2372" y="881"/>
                  </a:lnTo>
                  <a:lnTo>
                    <a:pt x="2375" y="881"/>
                  </a:lnTo>
                  <a:lnTo>
                    <a:pt x="2378" y="881"/>
                  </a:lnTo>
                  <a:lnTo>
                    <a:pt x="2381" y="881"/>
                  </a:lnTo>
                  <a:lnTo>
                    <a:pt x="2385" y="881"/>
                  </a:lnTo>
                  <a:lnTo>
                    <a:pt x="2388" y="881"/>
                  </a:lnTo>
                  <a:lnTo>
                    <a:pt x="2391" y="881"/>
                  </a:lnTo>
                  <a:lnTo>
                    <a:pt x="2394" y="881"/>
                  </a:lnTo>
                  <a:lnTo>
                    <a:pt x="2397" y="881"/>
                  </a:lnTo>
                  <a:lnTo>
                    <a:pt x="2401" y="881"/>
                  </a:lnTo>
                  <a:lnTo>
                    <a:pt x="2404" y="881"/>
                  </a:lnTo>
                  <a:lnTo>
                    <a:pt x="2407" y="881"/>
                  </a:lnTo>
                  <a:lnTo>
                    <a:pt x="2410" y="881"/>
                  </a:lnTo>
                  <a:lnTo>
                    <a:pt x="2413" y="881"/>
                  </a:lnTo>
                  <a:lnTo>
                    <a:pt x="2416" y="881"/>
                  </a:lnTo>
                  <a:lnTo>
                    <a:pt x="2420" y="881"/>
                  </a:lnTo>
                  <a:lnTo>
                    <a:pt x="2423" y="881"/>
                  </a:lnTo>
                  <a:lnTo>
                    <a:pt x="2426" y="881"/>
                  </a:lnTo>
                  <a:lnTo>
                    <a:pt x="2429" y="881"/>
                  </a:lnTo>
                  <a:lnTo>
                    <a:pt x="2432" y="881"/>
                  </a:lnTo>
                  <a:lnTo>
                    <a:pt x="2435" y="882"/>
                  </a:lnTo>
                  <a:lnTo>
                    <a:pt x="2439" y="882"/>
                  </a:lnTo>
                  <a:lnTo>
                    <a:pt x="2442" y="882"/>
                  </a:lnTo>
                  <a:lnTo>
                    <a:pt x="2445" y="882"/>
                  </a:lnTo>
                  <a:lnTo>
                    <a:pt x="2448" y="882"/>
                  </a:lnTo>
                  <a:lnTo>
                    <a:pt x="2451" y="882"/>
                  </a:lnTo>
                  <a:lnTo>
                    <a:pt x="2454" y="882"/>
                  </a:lnTo>
                  <a:lnTo>
                    <a:pt x="2458" y="882"/>
                  </a:lnTo>
                  <a:lnTo>
                    <a:pt x="2461" y="882"/>
                  </a:lnTo>
                  <a:lnTo>
                    <a:pt x="2464" y="882"/>
                  </a:lnTo>
                  <a:lnTo>
                    <a:pt x="2467" y="882"/>
                  </a:lnTo>
                  <a:lnTo>
                    <a:pt x="2470" y="882"/>
                  </a:lnTo>
                  <a:lnTo>
                    <a:pt x="2473" y="882"/>
                  </a:lnTo>
                  <a:lnTo>
                    <a:pt x="2477" y="882"/>
                  </a:lnTo>
                  <a:lnTo>
                    <a:pt x="2480" y="882"/>
                  </a:lnTo>
                  <a:lnTo>
                    <a:pt x="2483" y="882"/>
                  </a:lnTo>
                  <a:lnTo>
                    <a:pt x="2486" y="882"/>
                  </a:lnTo>
                  <a:lnTo>
                    <a:pt x="2489" y="882"/>
                  </a:lnTo>
                  <a:lnTo>
                    <a:pt x="2492" y="882"/>
                  </a:lnTo>
                  <a:lnTo>
                    <a:pt x="2496" y="882"/>
                  </a:lnTo>
                  <a:lnTo>
                    <a:pt x="2499" y="882"/>
                  </a:lnTo>
                  <a:lnTo>
                    <a:pt x="2502" y="882"/>
                  </a:lnTo>
                  <a:lnTo>
                    <a:pt x="2505" y="882"/>
                  </a:lnTo>
                  <a:lnTo>
                    <a:pt x="2508" y="882"/>
                  </a:lnTo>
                  <a:lnTo>
                    <a:pt x="2512" y="882"/>
                  </a:lnTo>
                  <a:lnTo>
                    <a:pt x="2515" y="882"/>
                  </a:lnTo>
                  <a:lnTo>
                    <a:pt x="2518" y="882"/>
                  </a:lnTo>
                  <a:lnTo>
                    <a:pt x="2521" y="882"/>
                  </a:lnTo>
                  <a:lnTo>
                    <a:pt x="2524" y="882"/>
                  </a:lnTo>
                  <a:lnTo>
                    <a:pt x="2527" y="882"/>
                  </a:lnTo>
                  <a:lnTo>
                    <a:pt x="2531" y="882"/>
                  </a:lnTo>
                  <a:lnTo>
                    <a:pt x="2534" y="882"/>
                  </a:lnTo>
                  <a:lnTo>
                    <a:pt x="2537" y="882"/>
                  </a:lnTo>
                  <a:lnTo>
                    <a:pt x="2540" y="882"/>
                  </a:lnTo>
                  <a:lnTo>
                    <a:pt x="2540" y="882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07309" fontAlgn="auto">
                <a:spcBef>
                  <a:spcPts val="0"/>
                </a:spcBef>
                <a:spcAft>
                  <a:spcPts val="0"/>
                </a:spcAft>
              </a:pPr>
              <a:endParaRPr lang="en-US" sz="10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2002554" y="1884363"/>
                  <a:ext cx="362279" cy="2324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507309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2554" y="1884363"/>
                  <a:ext cx="362279" cy="23243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3053025" y="1884363"/>
                  <a:ext cx="362279" cy="2324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507309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</m:t>
                            </m:r>
                            <m:r>
                              <a:rPr lang="en-US" sz="1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3025" y="1884363"/>
                  <a:ext cx="362279" cy="23243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/>
            <p:cNvCxnSpPr/>
            <p:nvPr/>
          </p:nvCxnSpPr>
          <p:spPr>
            <a:xfrm>
              <a:off x="538843" y="1834242"/>
              <a:ext cx="434884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/>
              <a:tailEnd type="non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8730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0921123" cy="4495800"/>
          </a:xfrm>
        </p:spPr>
        <p:txBody>
          <a:bodyPr/>
          <a:lstStyle/>
          <a:p>
            <a:r>
              <a:rPr lang="en-US" sz="2400" dirty="0" smtClean="0"/>
              <a:t>Statistical independence: </a:t>
            </a:r>
            <a:r>
              <a:rPr lang="en-US" sz="2400" dirty="0"/>
              <a:t>the probability of </a:t>
            </a:r>
            <a:r>
              <a:rPr lang="en-US" sz="2400" dirty="0" smtClean="0"/>
              <a:t>a particle’s </a:t>
            </a:r>
            <a:r>
              <a:rPr lang="en-US" sz="2400" dirty="0"/>
              <a:t>position in one direction is independent of its positions in the other </a:t>
            </a:r>
            <a:r>
              <a:rPr lang="en-US" sz="2400" dirty="0" smtClean="0"/>
              <a:t>two directions</a:t>
            </a:r>
          </a:p>
          <a:p>
            <a:endParaRPr lang="en-US" sz="2400" dirty="0" smtClean="0"/>
          </a:p>
          <a:p>
            <a:r>
              <a:rPr lang="en-US" sz="2400" dirty="0" smtClean="0"/>
              <a:t>Three-dimensional probability function: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306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Statistical independence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196" y="3012078"/>
            <a:ext cx="1524004" cy="286512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 rot="5400000">
            <a:off x="7143299" y="3190651"/>
            <a:ext cx="4348843" cy="2176751"/>
            <a:chOff x="538843" y="-6573"/>
            <a:chExt cx="4348843" cy="2176751"/>
          </a:xfrm>
        </p:grpSpPr>
        <p:sp>
          <p:nvSpPr>
            <p:cNvPr id="23" name="Rectangle 89"/>
            <p:cNvSpPr>
              <a:spLocks noChangeArrowheads="1"/>
            </p:cNvSpPr>
            <p:nvPr/>
          </p:nvSpPr>
          <p:spPr bwMode="auto">
            <a:xfrm>
              <a:off x="724126" y="422275"/>
              <a:ext cx="4032251" cy="140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2743025" y="157598"/>
              <a:ext cx="0" cy="1691429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 rot="16200000">
              <a:off x="609843" y="1805932"/>
              <a:ext cx="2551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z</a:t>
              </a:r>
              <a:endPara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2418590" y="-1"/>
              <a:ext cx="320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p</a:t>
              </a:r>
              <a:r>
                <a:rPr kumimoji="0" lang="en-US" sz="14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z</a:t>
              </a:r>
              <a:endParaRPr kumimoji="0" lang="en-US" sz="1400" b="0" i="1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237014" y="1719943"/>
              <a:ext cx="1008063" cy="108857"/>
              <a:chOff x="2019300" y="1787525"/>
              <a:chExt cx="1008063" cy="41275"/>
            </a:xfrm>
          </p:grpSpPr>
          <p:sp>
            <p:nvSpPr>
              <p:cNvPr id="33" name="Line 95"/>
              <p:cNvSpPr>
                <a:spLocks noChangeShapeType="1"/>
              </p:cNvSpPr>
              <p:nvPr/>
            </p:nvSpPr>
            <p:spPr bwMode="auto">
              <a:xfrm flipV="1">
                <a:off x="2019300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Line 97"/>
              <p:cNvSpPr>
                <a:spLocks noChangeShapeType="1"/>
              </p:cNvSpPr>
              <p:nvPr/>
            </p:nvSpPr>
            <p:spPr bwMode="auto">
              <a:xfrm flipV="1">
                <a:off x="3027363" y="1787525"/>
                <a:ext cx="0" cy="412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8" name="Rectangle 114"/>
            <p:cNvSpPr>
              <a:spLocks noChangeArrowheads="1"/>
            </p:cNvSpPr>
            <p:nvPr/>
          </p:nvSpPr>
          <p:spPr bwMode="auto">
            <a:xfrm rot="16200000">
              <a:off x="2714852" y="1884363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</a:t>
              </a:r>
              <a:endParaRPr kumimoji="0" lang="en-U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Freeform 136"/>
            <p:cNvSpPr>
              <a:spLocks/>
            </p:cNvSpPr>
            <p:nvPr/>
          </p:nvSpPr>
          <p:spPr bwMode="auto">
            <a:xfrm>
              <a:off x="724126" y="427038"/>
              <a:ext cx="4032251" cy="1400175"/>
            </a:xfrm>
            <a:custGeom>
              <a:avLst/>
              <a:gdLst>
                <a:gd name="T0" fmla="*/ 35 w 2540"/>
                <a:gd name="T1" fmla="*/ 882 h 882"/>
                <a:gd name="T2" fmla="*/ 76 w 2540"/>
                <a:gd name="T3" fmla="*/ 882 h 882"/>
                <a:gd name="T4" fmla="*/ 118 w 2540"/>
                <a:gd name="T5" fmla="*/ 881 h 882"/>
                <a:gd name="T6" fmla="*/ 159 w 2540"/>
                <a:gd name="T7" fmla="*/ 881 h 882"/>
                <a:gd name="T8" fmla="*/ 200 w 2540"/>
                <a:gd name="T9" fmla="*/ 880 h 882"/>
                <a:gd name="T10" fmla="*/ 242 w 2540"/>
                <a:gd name="T11" fmla="*/ 878 h 882"/>
                <a:gd name="T12" fmla="*/ 283 w 2540"/>
                <a:gd name="T13" fmla="*/ 876 h 882"/>
                <a:gd name="T14" fmla="*/ 324 w 2540"/>
                <a:gd name="T15" fmla="*/ 872 h 882"/>
                <a:gd name="T16" fmla="*/ 366 w 2540"/>
                <a:gd name="T17" fmla="*/ 868 h 882"/>
                <a:gd name="T18" fmla="*/ 407 w 2540"/>
                <a:gd name="T19" fmla="*/ 861 h 882"/>
                <a:gd name="T20" fmla="*/ 448 w 2540"/>
                <a:gd name="T21" fmla="*/ 852 h 882"/>
                <a:gd name="T22" fmla="*/ 489 w 2540"/>
                <a:gd name="T23" fmla="*/ 840 h 882"/>
                <a:gd name="T24" fmla="*/ 531 w 2540"/>
                <a:gd name="T25" fmla="*/ 824 h 882"/>
                <a:gd name="T26" fmla="*/ 572 w 2540"/>
                <a:gd name="T27" fmla="*/ 804 h 882"/>
                <a:gd name="T28" fmla="*/ 613 w 2540"/>
                <a:gd name="T29" fmla="*/ 779 h 882"/>
                <a:gd name="T30" fmla="*/ 654 w 2540"/>
                <a:gd name="T31" fmla="*/ 748 h 882"/>
                <a:gd name="T32" fmla="*/ 696 w 2540"/>
                <a:gd name="T33" fmla="*/ 711 h 882"/>
                <a:gd name="T34" fmla="*/ 737 w 2540"/>
                <a:gd name="T35" fmla="*/ 667 h 882"/>
                <a:gd name="T36" fmla="*/ 778 w 2540"/>
                <a:gd name="T37" fmla="*/ 617 h 882"/>
                <a:gd name="T38" fmla="*/ 819 w 2540"/>
                <a:gd name="T39" fmla="*/ 561 h 882"/>
                <a:gd name="T40" fmla="*/ 861 w 2540"/>
                <a:gd name="T41" fmla="*/ 499 h 882"/>
                <a:gd name="T42" fmla="*/ 902 w 2540"/>
                <a:gd name="T43" fmla="*/ 432 h 882"/>
                <a:gd name="T44" fmla="*/ 943 w 2540"/>
                <a:gd name="T45" fmla="*/ 363 h 882"/>
                <a:gd name="T46" fmla="*/ 985 w 2540"/>
                <a:gd name="T47" fmla="*/ 294 h 882"/>
                <a:gd name="T48" fmla="*/ 1026 w 2540"/>
                <a:gd name="T49" fmla="*/ 226 h 882"/>
                <a:gd name="T50" fmla="*/ 1067 w 2540"/>
                <a:gd name="T51" fmla="*/ 163 h 882"/>
                <a:gd name="T52" fmla="*/ 1108 w 2540"/>
                <a:gd name="T53" fmla="*/ 108 h 882"/>
                <a:gd name="T54" fmla="*/ 1150 w 2540"/>
                <a:gd name="T55" fmla="*/ 61 h 882"/>
                <a:gd name="T56" fmla="*/ 1191 w 2540"/>
                <a:gd name="T57" fmla="*/ 27 h 882"/>
                <a:gd name="T58" fmla="*/ 1232 w 2540"/>
                <a:gd name="T59" fmla="*/ 6 h 882"/>
                <a:gd name="T60" fmla="*/ 1273 w 2540"/>
                <a:gd name="T61" fmla="*/ 0 h 882"/>
                <a:gd name="T62" fmla="*/ 1315 w 2540"/>
                <a:gd name="T63" fmla="*/ 9 h 882"/>
                <a:gd name="T64" fmla="*/ 1356 w 2540"/>
                <a:gd name="T65" fmla="*/ 32 h 882"/>
                <a:gd name="T66" fmla="*/ 1397 w 2540"/>
                <a:gd name="T67" fmla="*/ 68 h 882"/>
                <a:gd name="T68" fmla="*/ 1438 w 2540"/>
                <a:gd name="T69" fmla="*/ 116 h 882"/>
                <a:gd name="T70" fmla="*/ 1480 w 2540"/>
                <a:gd name="T71" fmla="*/ 173 h 882"/>
                <a:gd name="T72" fmla="*/ 1521 w 2540"/>
                <a:gd name="T73" fmla="*/ 236 h 882"/>
                <a:gd name="T74" fmla="*/ 1562 w 2540"/>
                <a:gd name="T75" fmla="*/ 304 h 882"/>
                <a:gd name="T76" fmla="*/ 1604 w 2540"/>
                <a:gd name="T77" fmla="*/ 374 h 882"/>
                <a:gd name="T78" fmla="*/ 1645 w 2540"/>
                <a:gd name="T79" fmla="*/ 443 h 882"/>
                <a:gd name="T80" fmla="*/ 1686 w 2540"/>
                <a:gd name="T81" fmla="*/ 508 h 882"/>
                <a:gd name="T82" fmla="*/ 1727 w 2540"/>
                <a:gd name="T83" fmla="*/ 570 h 882"/>
                <a:gd name="T84" fmla="*/ 1769 w 2540"/>
                <a:gd name="T85" fmla="*/ 625 h 882"/>
                <a:gd name="T86" fmla="*/ 1810 w 2540"/>
                <a:gd name="T87" fmla="*/ 675 h 882"/>
                <a:gd name="T88" fmla="*/ 1851 w 2540"/>
                <a:gd name="T89" fmla="*/ 717 h 882"/>
                <a:gd name="T90" fmla="*/ 1892 w 2540"/>
                <a:gd name="T91" fmla="*/ 753 h 882"/>
                <a:gd name="T92" fmla="*/ 1934 w 2540"/>
                <a:gd name="T93" fmla="*/ 783 h 882"/>
                <a:gd name="T94" fmla="*/ 1975 w 2540"/>
                <a:gd name="T95" fmla="*/ 808 h 882"/>
                <a:gd name="T96" fmla="*/ 2016 w 2540"/>
                <a:gd name="T97" fmla="*/ 827 h 882"/>
                <a:gd name="T98" fmla="*/ 2058 w 2540"/>
                <a:gd name="T99" fmla="*/ 842 h 882"/>
                <a:gd name="T100" fmla="*/ 2099 w 2540"/>
                <a:gd name="T101" fmla="*/ 854 h 882"/>
                <a:gd name="T102" fmla="*/ 2140 w 2540"/>
                <a:gd name="T103" fmla="*/ 862 h 882"/>
                <a:gd name="T104" fmla="*/ 2181 w 2540"/>
                <a:gd name="T105" fmla="*/ 868 h 882"/>
                <a:gd name="T106" fmla="*/ 2223 w 2540"/>
                <a:gd name="T107" fmla="*/ 873 h 882"/>
                <a:gd name="T108" fmla="*/ 2264 w 2540"/>
                <a:gd name="T109" fmla="*/ 876 h 882"/>
                <a:gd name="T110" fmla="*/ 2305 w 2540"/>
                <a:gd name="T111" fmla="*/ 878 h 882"/>
                <a:gd name="T112" fmla="*/ 2347 w 2540"/>
                <a:gd name="T113" fmla="*/ 880 h 882"/>
                <a:gd name="T114" fmla="*/ 2388 w 2540"/>
                <a:gd name="T115" fmla="*/ 881 h 882"/>
                <a:gd name="T116" fmla="*/ 2429 w 2540"/>
                <a:gd name="T117" fmla="*/ 881 h 882"/>
                <a:gd name="T118" fmla="*/ 2470 w 2540"/>
                <a:gd name="T119" fmla="*/ 882 h 882"/>
                <a:gd name="T120" fmla="*/ 2512 w 2540"/>
                <a:gd name="T121" fmla="*/ 882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40" h="882">
                  <a:moveTo>
                    <a:pt x="0" y="882"/>
                  </a:moveTo>
                  <a:lnTo>
                    <a:pt x="0" y="882"/>
                  </a:lnTo>
                  <a:lnTo>
                    <a:pt x="3" y="882"/>
                  </a:lnTo>
                  <a:lnTo>
                    <a:pt x="7" y="882"/>
                  </a:lnTo>
                  <a:lnTo>
                    <a:pt x="10" y="882"/>
                  </a:lnTo>
                  <a:lnTo>
                    <a:pt x="13" y="882"/>
                  </a:lnTo>
                  <a:lnTo>
                    <a:pt x="16" y="882"/>
                  </a:lnTo>
                  <a:lnTo>
                    <a:pt x="19" y="882"/>
                  </a:lnTo>
                  <a:lnTo>
                    <a:pt x="22" y="882"/>
                  </a:lnTo>
                  <a:lnTo>
                    <a:pt x="26" y="882"/>
                  </a:lnTo>
                  <a:lnTo>
                    <a:pt x="29" y="882"/>
                  </a:lnTo>
                  <a:lnTo>
                    <a:pt x="32" y="882"/>
                  </a:lnTo>
                  <a:lnTo>
                    <a:pt x="35" y="882"/>
                  </a:lnTo>
                  <a:lnTo>
                    <a:pt x="38" y="882"/>
                  </a:lnTo>
                  <a:lnTo>
                    <a:pt x="41" y="882"/>
                  </a:lnTo>
                  <a:lnTo>
                    <a:pt x="45" y="882"/>
                  </a:lnTo>
                  <a:lnTo>
                    <a:pt x="48" y="882"/>
                  </a:lnTo>
                  <a:lnTo>
                    <a:pt x="51" y="882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1" y="882"/>
                  </a:lnTo>
                  <a:lnTo>
                    <a:pt x="64" y="882"/>
                  </a:lnTo>
                  <a:lnTo>
                    <a:pt x="67" y="882"/>
                  </a:lnTo>
                  <a:lnTo>
                    <a:pt x="70" y="882"/>
                  </a:lnTo>
                  <a:lnTo>
                    <a:pt x="73" y="882"/>
                  </a:lnTo>
                  <a:lnTo>
                    <a:pt x="76" y="882"/>
                  </a:lnTo>
                  <a:lnTo>
                    <a:pt x="80" y="882"/>
                  </a:lnTo>
                  <a:lnTo>
                    <a:pt x="83" y="882"/>
                  </a:lnTo>
                  <a:lnTo>
                    <a:pt x="86" y="882"/>
                  </a:lnTo>
                  <a:lnTo>
                    <a:pt x="89" y="882"/>
                  </a:lnTo>
                  <a:lnTo>
                    <a:pt x="92" y="882"/>
                  </a:lnTo>
                  <a:lnTo>
                    <a:pt x="96" y="882"/>
                  </a:lnTo>
                  <a:lnTo>
                    <a:pt x="99" y="882"/>
                  </a:lnTo>
                  <a:lnTo>
                    <a:pt x="102" y="882"/>
                  </a:lnTo>
                  <a:lnTo>
                    <a:pt x="105" y="882"/>
                  </a:lnTo>
                  <a:lnTo>
                    <a:pt x="108" y="881"/>
                  </a:lnTo>
                  <a:lnTo>
                    <a:pt x="111" y="881"/>
                  </a:lnTo>
                  <a:lnTo>
                    <a:pt x="115" y="881"/>
                  </a:lnTo>
                  <a:lnTo>
                    <a:pt x="118" y="881"/>
                  </a:lnTo>
                  <a:lnTo>
                    <a:pt x="121" y="881"/>
                  </a:lnTo>
                  <a:lnTo>
                    <a:pt x="124" y="881"/>
                  </a:lnTo>
                  <a:lnTo>
                    <a:pt x="127" y="881"/>
                  </a:lnTo>
                  <a:lnTo>
                    <a:pt x="131" y="881"/>
                  </a:lnTo>
                  <a:lnTo>
                    <a:pt x="134" y="881"/>
                  </a:lnTo>
                  <a:lnTo>
                    <a:pt x="137" y="881"/>
                  </a:lnTo>
                  <a:lnTo>
                    <a:pt x="140" y="881"/>
                  </a:lnTo>
                  <a:lnTo>
                    <a:pt x="143" y="881"/>
                  </a:lnTo>
                  <a:lnTo>
                    <a:pt x="146" y="881"/>
                  </a:lnTo>
                  <a:lnTo>
                    <a:pt x="150" y="881"/>
                  </a:lnTo>
                  <a:lnTo>
                    <a:pt x="153" y="881"/>
                  </a:lnTo>
                  <a:lnTo>
                    <a:pt x="156" y="881"/>
                  </a:lnTo>
                  <a:lnTo>
                    <a:pt x="159" y="881"/>
                  </a:lnTo>
                  <a:lnTo>
                    <a:pt x="162" y="881"/>
                  </a:lnTo>
                  <a:lnTo>
                    <a:pt x="166" y="881"/>
                  </a:lnTo>
                  <a:lnTo>
                    <a:pt x="169" y="881"/>
                  </a:lnTo>
                  <a:lnTo>
                    <a:pt x="172" y="880"/>
                  </a:lnTo>
                  <a:lnTo>
                    <a:pt x="175" y="880"/>
                  </a:lnTo>
                  <a:lnTo>
                    <a:pt x="178" y="880"/>
                  </a:lnTo>
                  <a:lnTo>
                    <a:pt x="181" y="880"/>
                  </a:lnTo>
                  <a:lnTo>
                    <a:pt x="185" y="880"/>
                  </a:lnTo>
                  <a:lnTo>
                    <a:pt x="188" y="880"/>
                  </a:lnTo>
                  <a:lnTo>
                    <a:pt x="191" y="880"/>
                  </a:lnTo>
                  <a:lnTo>
                    <a:pt x="194" y="880"/>
                  </a:lnTo>
                  <a:lnTo>
                    <a:pt x="197" y="880"/>
                  </a:lnTo>
                  <a:lnTo>
                    <a:pt x="200" y="880"/>
                  </a:lnTo>
                  <a:lnTo>
                    <a:pt x="204" y="880"/>
                  </a:lnTo>
                  <a:lnTo>
                    <a:pt x="207" y="880"/>
                  </a:lnTo>
                  <a:lnTo>
                    <a:pt x="210" y="879"/>
                  </a:lnTo>
                  <a:lnTo>
                    <a:pt x="213" y="879"/>
                  </a:lnTo>
                  <a:lnTo>
                    <a:pt x="216" y="879"/>
                  </a:lnTo>
                  <a:lnTo>
                    <a:pt x="219" y="879"/>
                  </a:lnTo>
                  <a:lnTo>
                    <a:pt x="222" y="879"/>
                  </a:lnTo>
                  <a:lnTo>
                    <a:pt x="226" y="879"/>
                  </a:lnTo>
                  <a:lnTo>
                    <a:pt x="229" y="879"/>
                  </a:lnTo>
                  <a:lnTo>
                    <a:pt x="232" y="878"/>
                  </a:lnTo>
                  <a:lnTo>
                    <a:pt x="235" y="878"/>
                  </a:lnTo>
                  <a:lnTo>
                    <a:pt x="238" y="878"/>
                  </a:lnTo>
                  <a:lnTo>
                    <a:pt x="242" y="878"/>
                  </a:lnTo>
                  <a:lnTo>
                    <a:pt x="245" y="878"/>
                  </a:lnTo>
                  <a:lnTo>
                    <a:pt x="248" y="878"/>
                  </a:lnTo>
                  <a:lnTo>
                    <a:pt x="251" y="878"/>
                  </a:lnTo>
                  <a:lnTo>
                    <a:pt x="254" y="877"/>
                  </a:lnTo>
                  <a:lnTo>
                    <a:pt x="257" y="877"/>
                  </a:lnTo>
                  <a:lnTo>
                    <a:pt x="261" y="877"/>
                  </a:lnTo>
                  <a:lnTo>
                    <a:pt x="264" y="877"/>
                  </a:lnTo>
                  <a:lnTo>
                    <a:pt x="267" y="877"/>
                  </a:lnTo>
                  <a:lnTo>
                    <a:pt x="270" y="876"/>
                  </a:lnTo>
                  <a:lnTo>
                    <a:pt x="273" y="876"/>
                  </a:lnTo>
                  <a:lnTo>
                    <a:pt x="276" y="876"/>
                  </a:lnTo>
                  <a:lnTo>
                    <a:pt x="280" y="876"/>
                  </a:lnTo>
                  <a:lnTo>
                    <a:pt x="283" y="876"/>
                  </a:lnTo>
                  <a:lnTo>
                    <a:pt x="286" y="875"/>
                  </a:lnTo>
                  <a:lnTo>
                    <a:pt x="289" y="875"/>
                  </a:lnTo>
                  <a:lnTo>
                    <a:pt x="292" y="875"/>
                  </a:lnTo>
                  <a:lnTo>
                    <a:pt x="296" y="875"/>
                  </a:lnTo>
                  <a:lnTo>
                    <a:pt x="299" y="875"/>
                  </a:lnTo>
                  <a:lnTo>
                    <a:pt x="302" y="874"/>
                  </a:lnTo>
                  <a:lnTo>
                    <a:pt x="305" y="874"/>
                  </a:lnTo>
                  <a:lnTo>
                    <a:pt x="308" y="874"/>
                  </a:lnTo>
                  <a:lnTo>
                    <a:pt x="311" y="873"/>
                  </a:lnTo>
                  <a:lnTo>
                    <a:pt x="315" y="873"/>
                  </a:lnTo>
                  <a:lnTo>
                    <a:pt x="318" y="873"/>
                  </a:lnTo>
                  <a:lnTo>
                    <a:pt x="321" y="873"/>
                  </a:lnTo>
                  <a:lnTo>
                    <a:pt x="324" y="872"/>
                  </a:lnTo>
                  <a:lnTo>
                    <a:pt x="327" y="872"/>
                  </a:lnTo>
                  <a:lnTo>
                    <a:pt x="331" y="872"/>
                  </a:lnTo>
                  <a:lnTo>
                    <a:pt x="334" y="871"/>
                  </a:lnTo>
                  <a:lnTo>
                    <a:pt x="337" y="871"/>
                  </a:lnTo>
                  <a:lnTo>
                    <a:pt x="340" y="871"/>
                  </a:lnTo>
                  <a:lnTo>
                    <a:pt x="343" y="870"/>
                  </a:lnTo>
                  <a:lnTo>
                    <a:pt x="346" y="870"/>
                  </a:lnTo>
                  <a:lnTo>
                    <a:pt x="350" y="869"/>
                  </a:lnTo>
                  <a:lnTo>
                    <a:pt x="353" y="869"/>
                  </a:lnTo>
                  <a:lnTo>
                    <a:pt x="356" y="869"/>
                  </a:lnTo>
                  <a:lnTo>
                    <a:pt x="359" y="868"/>
                  </a:lnTo>
                  <a:lnTo>
                    <a:pt x="362" y="868"/>
                  </a:lnTo>
                  <a:lnTo>
                    <a:pt x="366" y="868"/>
                  </a:lnTo>
                  <a:lnTo>
                    <a:pt x="369" y="867"/>
                  </a:lnTo>
                  <a:lnTo>
                    <a:pt x="372" y="867"/>
                  </a:lnTo>
                  <a:lnTo>
                    <a:pt x="375" y="866"/>
                  </a:lnTo>
                  <a:lnTo>
                    <a:pt x="378" y="866"/>
                  </a:lnTo>
                  <a:lnTo>
                    <a:pt x="381" y="865"/>
                  </a:lnTo>
                  <a:lnTo>
                    <a:pt x="385" y="865"/>
                  </a:lnTo>
                  <a:lnTo>
                    <a:pt x="388" y="864"/>
                  </a:lnTo>
                  <a:lnTo>
                    <a:pt x="391" y="864"/>
                  </a:lnTo>
                  <a:lnTo>
                    <a:pt x="394" y="863"/>
                  </a:lnTo>
                  <a:lnTo>
                    <a:pt x="397" y="862"/>
                  </a:lnTo>
                  <a:lnTo>
                    <a:pt x="400" y="862"/>
                  </a:lnTo>
                  <a:lnTo>
                    <a:pt x="404" y="861"/>
                  </a:lnTo>
                  <a:lnTo>
                    <a:pt x="407" y="861"/>
                  </a:lnTo>
                  <a:lnTo>
                    <a:pt x="410" y="860"/>
                  </a:lnTo>
                  <a:lnTo>
                    <a:pt x="413" y="860"/>
                  </a:lnTo>
                  <a:lnTo>
                    <a:pt x="416" y="859"/>
                  </a:lnTo>
                  <a:lnTo>
                    <a:pt x="419" y="858"/>
                  </a:lnTo>
                  <a:lnTo>
                    <a:pt x="423" y="858"/>
                  </a:lnTo>
                  <a:lnTo>
                    <a:pt x="426" y="857"/>
                  </a:lnTo>
                  <a:lnTo>
                    <a:pt x="429" y="856"/>
                  </a:lnTo>
                  <a:lnTo>
                    <a:pt x="432" y="856"/>
                  </a:lnTo>
                  <a:lnTo>
                    <a:pt x="435" y="855"/>
                  </a:lnTo>
                  <a:lnTo>
                    <a:pt x="438" y="854"/>
                  </a:lnTo>
                  <a:lnTo>
                    <a:pt x="442" y="854"/>
                  </a:lnTo>
                  <a:lnTo>
                    <a:pt x="445" y="853"/>
                  </a:lnTo>
                  <a:lnTo>
                    <a:pt x="448" y="852"/>
                  </a:lnTo>
                  <a:lnTo>
                    <a:pt x="451" y="851"/>
                  </a:lnTo>
                  <a:lnTo>
                    <a:pt x="454" y="850"/>
                  </a:lnTo>
                  <a:lnTo>
                    <a:pt x="457" y="849"/>
                  </a:lnTo>
                  <a:lnTo>
                    <a:pt x="461" y="848"/>
                  </a:lnTo>
                  <a:lnTo>
                    <a:pt x="464" y="848"/>
                  </a:lnTo>
                  <a:lnTo>
                    <a:pt x="467" y="847"/>
                  </a:lnTo>
                  <a:lnTo>
                    <a:pt x="470" y="846"/>
                  </a:lnTo>
                  <a:lnTo>
                    <a:pt x="473" y="845"/>
                  </a:lnTo>
                  <a:lnTo>
                    <a:pt x="476" y="844"/>
                  </a:lnTo>
                  <a:lnTo>
                    <a:pt x="480" y="843"/>
                  </a:lnTo>
                  <a:lnTo>
                    <a:pt x="483" y="842"/>
                  </a:lnTo>
                  <a:lnTo>
                    <a:pt x="486" y="841"/>
                  </a:lnTo>
                  <a:lnTo>
                    <a:pt x="489" y="840"/>
                  </a:lnTo>
                  <a:lnTo>
                    <a:pt x="492" y="839"/>
                  </a:lnTo>
                  <a:lnTo>
                    <a:pt x="496" y="838"/>
                  </a:lnTo>
                  <a:lnTo>
                    <a:pt x="499" y="837"/>
                  </a:lnTo>
                  <a:lnTo>
                    <a:pt x="502" y="836"/>
                  </a:lnTo>
                  <a:lnTo>
                    <a:pt x="505" y="834"/>
                  </a:lnTo>
                  <a:lnTo>
                    <a:pt x="508" y="833"/>
                  </a:lnTo>
                  <a:lnTo>
                    <a:pt x="511" y="832"/>
                  </a:lnTo>
                  <a:lnTo>
                    <a:pt x="515" y="831"/>
                  </a:lnTo>
                  <a:lnTo>
                    <a:pt x="518" y="829"/>
                  </a:lnTo>
                  <a:lnTo>
                    <a:pt x="521" y="828"/>
                  </a:lnTo>
                  <a:lnTo>
                    <a:pt x="524" y="827"/>
                  </a:lnTo>
                  <a:lnTo>
                    <a:pt x="527" y="826"/>
                  </a:lnTo>
                  <a:lnTo>
                    <a:pt x="531" y="824"/>
                  </a:lnTo>
                  <a:lnTo>
                    <a:pt x="534" y="823"/>
                  </a:lnTo>
                  <a:lnTo>
                    <a:pt x="537" y="821"/>
                  </a:lnTo>
                  <a:lnTo>
                    <a:pt x="540" y="820"/>
                  </a:lnTo>
                  <a:lnTo>
                    <a:pt x="543" y="819"/>
                  </a:lnTo>
                  <a:lnTo>
                    <a:pt x="546" y="817"/>
                  </a:lnTo>
                  <a:lnTo>
                    <a:pt x="550" y="815"/>
                  </a:lnTo>
                  <a:lnTo>
                    <a:pt x="553" y="814"/>
                  </a:lnTo>
                  <a:lnTo>
                    <a:pt x="556" y="812"/>
                  </a:lnTo>
                  <a:lnTo>
                    <a:pt x="559" y="811"/>
                  </a:lnTo>
                  <a:lnTo>
                    <a:pt x="562" y="809"/>
                  </a:lnTo>
                  <a:lnTo>
                    <a:pt x="566" y="808"/>
                  </a:lnTo>
                  <a:lnTo>
                    <a:pt x="569" y="806"/>
                  </a:lnTo>
                  <a:lnTo>
                    <a:pt x="572" y="804"/>
                  </a:lnTo>
                  <a:lnTo>
                    <a:pt x="575" y="802"/>
                  </a:lnTo>
                  <a:lnTo>
                    <a:pt x="578" y="801"/>
                  </a:lnTo>
                  <a:lnTo>
                    <a:pt x="581" y="799"/>
                  </a:lnTo>
                  <a:lnTo>
                    <a:pt x="585" y="797"/>
                  </a:lnTo>
                  <a:lnTo>
                    <a:pt x="588" y="795"/>
                  </a:lnTo>
                  <a:lnTo>
                    <a:pt x="591" y="793"/>
                  </a:lnTo>
                  <a:lnTo>
                    <a:pt x="594" y="791"/>
                  </a:lnTo>
                  <a:lnTo>
                    <a:pt x="597" y="789"/>
                  </a:lnTo>
                  <a:lnTo>
                    <a:pt x="600" y="787"/>
                  </a:lnTo>
                  <a:lnTo>
                    <a:pt x="604" y="785"/>
                  </a:lnTo>
                  <a:lnTo>
                    <a:pt x="607" y="783"/>
                  </a:lnTo>
                  <a:lnTo>
                    <a:pt x="610" y="781"/>
                  </a:lnTo>
                  <a:lnTo>
                    <a:pt x="613" y="779"/>
                  </a:lnTo>
                  <a:lnTo>
                    <a:pt x="616" y="777"/>
                  </a:lnTo>
                  <a:lnTo>
                    <a:pt x="619" y="775"/>
                  </a:lnTo>
                  <a:lnTo>
                    <a:pt x="623" y="772"/>
                  </a:lnTo>
                  <a:lnTo>
                    <a:pt x="626" y="770"/>
                  </a:lnTo>
                  <a:lnTo>
                    <a:pt x="629" y="768"/>
                  </a:lnTo>
                  <a:lnTo>
                    <a:pt x="632" y="766"/>
                  </a:lnTo>
                  <a:lnTo>
                    <a:pt x="635" y="763"/>
                  </a:lnTo>
                  <a:lnTo>
                    <a:pt x="638" y="761"/>
                  </a:lnTo>
                  <a:lnTo>
                    <a:pt x="642" y="758"/>
                  </a:lnTo>
                  <a:lnTo>
                    <a:pt x="645" y="756"/>
                  </a:lnTo>
                  <a:lnTo>
                    <a:pt x="648" y="753"/>
                  </a:lnTo>
                  <a:lnTo>
                    <a:pt x="651" y="751"/>
                  </a:lnTo>
                  <a:lnTo>
                    <a:pt x="654" y="748"/>
                  </a:lnTo>
                  <a:lnTo>
                    <a:pt x="657" y="746"/>
                  </a:lnTo>
                  <a:lnTo>
                    <a:pt x="661" y="743"/>
                  </a:lnTo>
                  <a:lnTo>
                    <a:pt x="664" y="740"/>
                  </a:lnTo>
                  <a:lnTo>
                    <a:pt x="667" y="737"/>
                  </a:lnTo>
                  <a:lnTo>
                    <a:pt x="670" y="735"/>
                  </a:lnTo>
                  <a:lnTo>
                    <a:pt x="673" y="732"/>
                  </a:lnTo>
                  <a:lnTo>
                    <a:pt x="676" y="729"/>
                  </a:lnTo>
                  <a:lnTo>
                    <a:pt x="680" y="726"/>
                  </a:lnTo>
                  <a:lnTo>
                    <a:pt x="683" y="723"/>
                  </a:lnTo>
                  <a:lnTo>
                    <a:pt x="686" y="720"/>
                  </a:lnTo>
                  <a:lnTo>
                    <a:pt x="689" y="717"/>
                  </a:lnTo>
                  <a:lnTo>
                    <a:pt x="692" y="714"/>
                  </a:lnTo>
                  <a:lnTo>
                    <a:pt x="696" y="711"/>
                  </a:lnTo>
                  <a:lnTo>
                    <a:pt x="699" y="708"/>
                  </a:lnTo>
                  <a:lnTo>
                    <a:pt x="702" y="705"/>
                  </a:lnTo>
                  <a:lnTo>
                    <a:pt x="705" y="702"/>
                  </a:lnTo>
                  <a:lnTo>
                    <a:pt x="708" y="698"/>
                  </a:lnTo>
                  <a:lnTo>
                    <a:pt x="711" y="695"/>
                  </a:lnTo>
                  <a:lnTo>
                    <a:pt x="715" y="692"/>
                  </a:lnTo>
                  <a:lnTo>
                    <a:pt x="718" y="688"/>
                  </a:lnTo>
                  <a:lnTo>
                    <a:pt x="721" y="685"/>
                  </a:lnTo>
                  <a:lnTo>
                    <a:pt x="724" y="682"/>
                  </a:lnTo>
                  <a:lnTo>
                    <a:pt x="727" y="678"/>
                  </a:lnTo>
                  <a:lnTo>
                    <a:pt x="731" y="675"/>
                  </a:lnTo>
                  <a:lnTo>
                    <a:pt x="734" y="671"/>
                  </a:lnTo>
                  <a:lnTo>
                    <a:pt x="737" y="667"/>
                  </a:lnTo>
                  <a:lnTo>
                    <a:pt x="740" y="664"/>
                  </a:lnTo>
                  <a:lnTo>
                    <a:pt x="743" y="660"/>
                  </a:lnTo>
                  <a:lnTo>
                    <a:pt x="746" y="657"/>
                  </a:lnTo>
                  <a:lnTo>
                    <a:pt x="750" y="653"/>
                  </a:lnTo>
                  <a:lnTo>
                    <a:pt x="753" y="649"/>
                  </a:lnTo>
                  <a:lnTo>
                    <a:pt x="756" y="645"/>
                  </a:lnTo>
                  <a:lnTo>
                    <a:pt x="759" y="641"/>
                  </a:lnTo>
                  <a:lnTo>
                    <a:pt x="762" y="637"/>
                  </a:lnTo>
                  <a:lnTo>
                    <a:pt x="766" y="633"/>
                  </a:lnTo>
                  <a:lnTo>
                    <a:pt x="769" y="629"/>
                  </a:lnTo>
                  <a:lnTo>
                    <a:pt x="772" y="625"/>
                  </a:lnTo>
                  <a:lnTo>
                    <a:pt x="775" y="621"/>
                  </a:lnTo>
                  <a:lnTo>
                    <a:pt x="778" y="617"/>
                  </a:lnTo>
                  <a:lnTo>
                    <a:pt x="781" y="613"/>
                  </a:lnTo>
                  <a:lnTo>
                    <a:pt x="785" y="609"/>
                  </a:lnTo>
                  <a:lnTo>
                    <a:pt x="788" y="605"/>
                  </a:lnTo>
                  <a:lnTo>
                    <a:pt x="791" y="600"/>
                  </a:lnTo>
                  <a:lnTo>
                    <a:pt x="794" y="596"/>
                  </a:lnTo>
                  <a:lnTo>
                    <a:pt x="797" y="592"/>
                  </a:lnTo>
                  <a:lnTo>
                    <a:pt x="800" y="587"/>
                  </a:lnTo>
                  <a:lnTo>
                    <a:pt x="804" y="583"/>
                  </a:lnTo>
                  <a:lnTo>
                    <a:pt x="807" y="579"/>
                  </a:lnTo>
                  <a:lnTo>
                    <a:pt x="810" y="574"/>
                  </a:lnTo>
                  <a:lnTo>
                    <a:pt x="813" y="570"/>
                  </a:lnTo>
                  <a:lnTo>
                    <a:pt x="816" y="565"/>
                  </a:lnTo>
                  <a:lnTo>
                    <a:pt x="819" y="561"/>
                  </a:lnTo>
                  <a:lnTo>
                    <a:pt x="823" y="556"/>
                  </a:lnTo>
                  <a:lnTo>
                    <a:pt x="826" y="551"/>
                  </a:lnTo>
                  <a:lnTo>
                    <a:pt x="829" y="547"/>
                  </a:lnTo>
                  <a:lnTo>
                    <a:pt x="832" y="542"/>
                  </a:lnTo>
                  <a:lnTo>
                    <a:pt x="835" y="537"/>
                  </a:lnTo>
                  <a:lnTo>
                    <a:pt x="838" y="533"/>
                  </a:lnTo>
                  <a:lnTo>
                    <a:pt x="842" y="528"/>
                  </a:lnTo>
                  <a:lnTo>
                    <a:pt x="845" y="523"/>
                  </a:lnTo>
                  <a:lnTo>
                    <a:pt x="848" y="518"/>
                  </a:lnTo>
                  <a:lnTo>
                    <a:pt x="851" y="513"/>
                  </a:lnTo>
                  <a:lnTo>
                    <a:pt x="854" y="508"/>
                  </a:lnTo>
                  <a:lnTo>
                    <a:pt x="857" y="503"/>
                  </a:lnTo>
                  <a:lnTo>
                    <a:pt x="861" y="499"/>
                  </a:lnTo>
                  <a:lnTo>
                    <a:pt x="864" y="494"/>
                  </a:lnTo>
                  <a:lnTo>
                    <a:pt x="867" y="489"/>
                  </a:lnTo>
                  <a:lnTo>
                    <a:pt x="870" y="484"/>
                  </a:lnTo>
                  <a:lnTo>
                    <a:pt x="873" y="479"/>
                  </a:lnTo>
                  <a:lnTo>
                    <a:pt x="877" y="473"/>
                  </a:lnTo>
                  <a:lnTo>
                    <a:pt x="880" y="468"/>
                  </a:lnTo>
                  <a:lnTo>
                    <a:pt x="883" y="463"/>
                  </a:lnTo>
                  <a:lnTo>
                    <a:pt x="886" y="458"/>
                  </a:lnTo>
                  <a:lnTo>
                    <a:pt x="889" y="453"/>
                  </a:lnTo>
                  <a:lnTo>
                    <a:pt x="892" y="448"/>
                  </a:lnTo>
                  <a:lnTo>
                    <a:pt x="896" y="443"/>
                  </a:lnTo>
                  <a:lnTo>
                    <a:pt x="899" y="437"/>
                  </a:lnTo>
                  <a:lnTo>
                    <a:pt x="902" y="432"/>
                  </a:lnTo>
                  <a:lnTo>
                    <a:pt x="905" y="427"/>
                  </a:lnTo>
                  <a:lnTo>
                    <a:pt x="908" y="422"/>
                  </a:lnTo>
                  <a:lnTo>
                    <a:pt x="911" y="416"/>
                  </a:lnTo>
                  <a:lnTo>
                    <a:pt x="915" y="411"/>
                  </a:lnTo>
                  <a:lnTo>
                    <a:pt x="918" y="406"/>
                  </a:lnTo>
                  <a:lnTo>
                    <a:pt x="921" y="401"/>
                  </a:lnTo>
                  <a:lnTo>
                    <a:pt x="924" y="395"/>
                  </a:lnTo>
                  <a:lnTo>
                    <a:pt x="927" y="390"/>
                  </a:lnTo>
                  <a:lnTo>
                    <a:pt x="931" y="385"/>
                  </a:lnTo>
                  <a:lnTo>
                    <a:pt x="934" y="379"/>
                  </a:lnTo>
                  <a:lnTo>
                    <a:pt x="937" y="374"/>
                  </a:lnTo>
                  <a:lnTo>
                    <a:pt x="940" y="369"/>
                  </a:lnTo>
                  <a:lnTo>
                    <a:pt x="943" y="363"/>
                  </a:lnTo>
                  <a:lnTo>
                    <a:pt x="946" y="358"/>
                  </a:lnTo>
                  <a:lnTo>
                    <a:pt x="950" y="353"/>
                  </a:lnTo>
                  <a:lnTo>
                    <a:pt x="953" y="347"/>
                  </a:lnTo>
                  <a:lnTo>
                    <a:pt x="956" y="342"/>
                  </a:lnTo>
                  <a:lnTo>
                    <a:pt x="959" y="337"/>
                  </a:lnTo>
                  <a:lnTo>
                    <a:pt x="962" y="331"/>
                  </a:lnTo>
                  <a:lnTo>
                    <a:pt x="966" y="326"/>
                  </a:lnTo>
                  <a:lnTo>
                    <a:pt x="969" y="320"/>
                  </a:lnTo>
                  <a:lnTo>
                    <a:pt x="972" y="315"/>
                  </a:lnTo>
                  <a:lnTo>
                    <a:pt x="975" y="310"/>
                  </a:lnTo>
                  <a:lnTo>
                    <a:pt x="978" y="304"/>
                  </a:lnTo>
                  <a:lnTo>
                    <a:pt x="981" y="299"/>
                  </a:lnTo>
                  <a:lnTo>
                    <a:pt x="985" y="294"/>
                  </a:lnTo>
                  <a:lnTo>
                    <a:pt x="988" y="288"/>
                  </a:lnTo>
                  <a:lnTo>
                    <a:pt x="991" y="283"/>
                  </a:lnTo>
                  <a:lnTo>
                    <a:pt x="994" y="278"/>
                  </a:lnTo>
                  <a:lnTo>
                    <a:pt x="997" y="273"/>
                  </a:lnTo>
                  <a:lnTo>
                    <a:pt x="1000" y="268"/>
                  </a:lnTo>
                  <a:lnTo>
                    <a:pt x="1004" y="262"/>
                  </a:lnTo>
                  <a:lnTo>
                    <a:pt x="1007" y="257"/>
                  </a:lnTo>
                  <a:lnTo>
                    <a:pt x="1010" y="252"/>
                  </a:lnTo>
                  <a:lnTo>
                    <a:pt x="1013" y="247"/>
                  </a:lnTo>
                  <a:lnTo>
                    <a:pt x="1016" y="242"/>
                  </a:lnTo>
                  <a:lnTo>
                    <a:pt x="1019" y="236"/>
                  </a:lnTo>
                  <a:lnTo>
                    <a:pt x="1023" y="231"/>
                  </a:lnTo>
                  <a:lnTo>
                    <a:pt x="1026" y="226"/>
                  </a:lnTo>
                  <a:lnTo>
                    <a:pt x="1029" y="221"/>
                  </a:lnTo>
                  <a:lnTo>
                    <a:pt x="1032" y="216"/>
                  </a:lnTo>
                  <a:lnTo>
                    <a:pt x="1035" y="211"/>
                  </a:lnTo>
                  <a:lnTo>
                    <a:pt x="1038" y="207"/>
                  </a:lnTo>
                  <a:lnTo>
                    <a:pt x="1042" y="201"/>
                  </a:lnTo>
                  <a:lnTo>
                    <a:pt x="1045" y="197"/>
                  </a:lnTo>
                  <a:lnTo>
                    <a:pt x="1048" y="192"/>
                  </a:lnTo>
                  <a:lnTo>
                    <a:pt x="1051" y="187"/>
                  </a:lnTo>
                  <a:lnTo>
                    <a:pt x="1054" y="182"/>
                  </a:lnTo>
                  <a:lnTo>
                    <a:pt x="1057" y="177"/>
                  </a:lnTo>
                  <a:lnTo>
                    <a:pt x="1061" y="173"/>
                  </a:lnTo>
                  <a:lnTo>
                    <a:pt x="1064" y="168"/>
                  </a:lnTo>
                  <a:lnTo>
                    <a:pt x="1067" y="163"/>
                  </a:lnTo>
                  <a:lnTo>
                    <a:pt x="1070" y="159"/>
                  </a:lnTo>
                  <a:lnTo>
                    <a:pt x="1073" y="154"/>
                  </a:lnTo>
                  <a:lnTo>
                    <a:pt x="1077" y="150"/>
                  </a:lnTo>
                  <a:lnTo>
                    <a:pt x="1080" y="145"/>
                  </a:lnTo>
                  <a:lnTo>
                    <a:pt x="1083" y="141"/>
                  </a:lnTo>
                  <a:lnTo>
                    <a:pt x="1086" y="137"/>
                  </a:lnTo>
                  <a:lnTo>
                    <a:pt x="1089" y="132"/>
                  </a:lnTo>
                  <a:lnTo>
                    <a:pt x="1092" y="128"/>
                  </a:lnTo>
                  <a:lnTo>
                    <a:pt x="1096" y="124"/>
                  </a:lnTo>
                  <a:lnTo>
                    <a:pt x="1099" y="120"/>
                  </a:lnTo>
                  <a:lnTo>
                    <a:pt x="1102" y="116"/>
                  </a:lnTo>
                  <a:lnTo>
                    <a:pt x="1105" y="112"/>
                  </a:lnTo>
                  <a:lnTo>
                    <a:pt x="1108" y="108"/>
                  </a:lnTo>
                  <a:lnTo>
                    <a:pt x="1111" y="104"/>
                  </a:lnTo>
                  <a:lnTo>
                    <a:pt x="1115" y="100"/>
                  </a:lnTo>
                  <a:lnTo>
                    <a:pt x="1118" y="96"/>
                  </a:lnTo>
                  <a:lnTo>
                    <a:pt x="1121" y="92"/>
                  </a:lnTo>
                  <a:lnTo>
                    <a:pt x="1124" y="88"/>
                  </a:lnTo>
                  <a:lnTo>
                    <a:pt x="1127" y="85"/>
                  </a:lnTo>
                  <a:lnTo>
                    <a:pt x="1131" y="81"/>
                  </a:lnTo>
                  <a:lnTo>
                    <a:pt x="1134" y="78"/>
                  </a:lnTo>
                  <a:lnTo>
                    <a:pt x="1137" y="74"/>
                  </a:lnTo>
                  <a:lnTo>
                    <a:pt x="1140" y="71"/>
                  </a:lnTo>
                  <a:lnTo>
                    <a:pt x="1143" y="68"/>
                  </a:lnTo>
                  <a:lnTo>
                    <a:pt x="1146" y="65"/>
                  </a:lnTo>
                  <a:lnTo>
                    <a:pt x="1150" y="61"/>
                  </a:lnTo>
                  <a:lnTo>
                    <a:pt x="1153" y="58"/>
                  </a:lnTo>
                  <a:lnTo>
                    <a:pt x="1156" y="55"/>
                  </a:lnTo>
                  <a:lnTo>
                    <a:pt x="1159" y="52"/>
                  </a:lnTo>
                  <a:lnTo>
                    <a:pt x="1162" y="50"/>
                  </a:lnTo>
                  <a:lnTo>
                    <a:pt x="1166" y="47"/>
                  </a:lnTo>
                  <a:lnTo>
                    <a:pt x="1169" y="44"/>
                  </a:lnTo>
                  <a:lnTo>
                    <a:pt x="1172" y="41"/>
                  </a:lnTo>
                  <a:lnTo>
                    <a:pt x="1175" y="39"/>
                  </a:lnTo>
                  <a:lnTo>
                    <a:pt x="1178" y="36"/>
                  </a:lnTo>
                  <a:lnTo>
                    <a:pt x="1181" y="34"/>
                  </a:lnTo>
                  <a:lnTo>
                    <a:pt x="1185" y="32"/>
                  </a:lnTo>
                  <a:lnTo>
                    <a:pt x="1188" y="29"/>
                  </a:lnTo>
                  <a:lnTo>
                    <a:pt x="1191" y="27"/>
                  </a:lnTo>
                  <a:lnTo>
                    <a:pt x="1194" y="25"/>
                  </a:lnTo>
                  <a:lnTo>
                    <a:pt x="1197" y="23"/>
                  </a:lnTo>
                  <a:lnTo>
                    <a:pt x="1200" y="21"/>
                  </a:lnTo>
                  <a:lnTo>
                    <a:pt x="1204" y="19"/>
                  </a:lnTo>
                  <a:lnTo>
                    <a:pt x="1207" y="17"/>
                  </a:lnTo>
                  <a:lnTo>
                    <a:pt x="1210" y="16"/>
                  </a:lnTo>
                  <a:lnTo>
                    <a:pt x="1213" y="14"/>
                  </a:lnTo>
                  <a:lnTo>
                    <a:pt x="1216" y="13"/>
                  </a:lnTo>
                  <a:lnTo>
                    <a:pt x="1219" y="11"/>
                  </a:lnTo>
                  <a:lnTo>
                    <a:pt x="1223" y="10"/>
                  </a:lnTo>
                  <a:lnTo>
                    <a:pt x="1226" y="9"/>
                  </a:lnTo>
                  <a:lnTo>
                    <a:pt x="1229" y="7"/>
                  </a:lnTo>
                  <a:lnTo>
                    <a:pt x="1232" y="6"/>
                  </a:lnTo>
                  <a:lnTo>
                    <a:pt x="1235" y="5"/>
                  </a:lnTo>
                  <a:lnTo>
                    <a:pt x="1238" y="4"/>
                  </a:lnTo>
                  <a:lnTo>
                    <a:pt x="1242" y="3"/>
                  </a:lnTo>
                  <a:lnTo>
                    <a:pt x="1245" y="3"/>
                  </a:lnTo>
                  <a:lnTo>
                    <a:pt x="1248" y="2"/>
                  </a:lnTo>
                  <a:lnTo>
                    <a:pt x="1251" y="1"/>
                  </a:lnTo>
                  <a:lnTo>
                    <a:pt x="1254" y="1"/>
                  </a:lnTo>
                  <a:lnTo>
                    <a:pt x="1257" y="1"/>
                  </a:lnTo>
                  <a:lnTo>
                    <a:pt x="1261" y="0"/>
                  </a:lnTo>
                  <a:lnTo>
                    <a:pt x="1264" y="0"/>
                  </a:lnTo>
                  <a:lnTo>
                    <a:pt x="1267" y="0"/>
                  </a:lnTo>
                  <a:lnTo>
                    <a:pt x="1270" y="0"/>
                  </a:lnTo>
                  <a:lnTo>
                    <a:pt x="1273" y="0"/>
                  </a:lnTo>
                  <a:lnTo>
                    <a:pt x="1277" y="0"/>
                  </a:lnTo>
                  <a:lnTo>
                    <a:pt x="1280" y="0"/>
                  </a:lnTo>
                  <a:lnTo>
                    <a:pt x="1283" y="1"/>
                  </a:lnTo>
                  <a:lnTo>
                    <a:pt x="1286" y="1"/>
                  </a:lnTo>
                  <a:lnTo>
                    <a:pt x="1289" y="1"/>
                  </a:lnTo>
                  <a:lnTo>
                    <a:pt x="1292" y="2"/>
                  </a:lnTo>
                  <a:lnTo>
                    <a:pt x="1296" y="3"/>
                  </a:lnTo>
                  <a:lnTo>
                    <a:pt x="1299" y="3"/>
                  </a:lnTo>
                  <a:lnTo>
                    <a:pt x="1302" y="4"/>
                  </a:lnTo>
                  <a:lnTo>
                    <a:pt x="1305" y="5"/>
                  </a:lnTo>
                  <a:lnTo>
                    <a:pt x="1308" y="6"/>
                  </a:lnTo>
                  <a:lnTo>
                    <a:pt x="1311" y="7"/>
                  </a:lnTo>
                  <a:lnTo>
                    <a:pt x="1315" y="9"/>
                  </a:lnTo>
                  <a:lnTo>
                    <a:pt x="1318" y="10"/>
                  </a:lnTo>
                  <a:lnTo>
                    <a:pt x="1321" y="11"/>
                  </a:lnTo>
                  <a:lnTo>
                    <a:pt x="1324" y="13"/>
                  </a:lnTo>
                  <a:lnTo>
                    <a:pt x="1327" y="14"/>
                  </a:lnTo>
                  <a:lnTo>
                    <a:pt x="1331" y="16"/>
                  </a:lnTo>
                  <a:lnTo>
                    <a:pt x="1334" y="17"/>
                  </a:lnTo>
                  <a:lnTo>
                    <a:pt x="1337" y="19"/>
                  </a:lnTo>
                  <a:lnTo>
                    <a:pt x="1340" y="21"/>
                  </a:lnTo>
                  <a:lnTo>
                    <a:pt x="1343" y="23"/>
                  </a:lnTo>
                  <a:lnTo>
                    <a:pt x="1346" y="25"/>
                  </a:lnTo>
                  <a:lnTo>
                    <a:pt x="1350" y="27"/>
                  </a:lnTo>
                  <a:lnTo>
                    <a:pt x="1353" y="29"/>
                  </a:lnTo>
                  <a:lnTo>
                    <a:pt x="1356" y="32"/>
                  </a:lnTo>
                  <a:lnTo>
                    <a:pt x="1359" y="34"/>
                  </a:lnTo>
                  <a:lnTo>
                    <a:pt x="1362" y="36"/>
                  </a:lnTo>
                  <a:lnTo>
                    <a:pt x="1366" y="39"/>
                  </a:lnTo>
                  <a:lnTo>
                    <a:pt x="1369" y="41"/>
                  </a:lnTo>
                  <a:lnTo>
                    <a:pt x="1372" y="44"/>
                  </a:lnTo>
                  <a:lnTo>
                    <a:pt x="1375" y="47"/>
                  </a:lnTo>
                  <a:lnTo>
                    <a:pt x="1378" y="50"/>
                  </a:lnTo>
                  <a:lnTo>
                    <a:pt x="1381" y="52"/>
                  </a:lnTo>
                  <a:lnTo>
                    <a:pt x="1385" y="55"/>
                  </a:lnTo>
                  <a:lnTo>
                    <a:pt x="1388" y="58"/>
                  </a:lnTo>
                  <a:lnTo>
                    <a:pt x="1391" y="61"/>
                  </a:lnTo>
                  <a:lnTo>
                    <a:pt x="1394" y="65"/>
                  </a:lnTo>
                  <a:lnTo>
                    <a:pt x="1397" y="68"/>
                  </a:lnTo>
                  <a:lnTo>
                    <a:pt x="1400" y="71"/>
                  </a:lnTo>
                  <a:lnTo>
                    <a:pt x="1404" y="74"/>
                  </a:lnTo>
                  <a:lnTo>
                    <a:pt x="1407" y="78"/>
                  </a:lnTo>
                  <a:lnTo>
                    <a:pt x="1410" y="81"/>
                  </a:lnTo>
                  <a:lnTo>
                    <a:pt x="1413" y="85"/>
                  </a:lnTo>
                  <a:lnTo>
                    <a:pt x="1416" y="88"/>
                  </a:lnTo>
                  <a:lnTo>
                    <a:pt x="1419" y="92"/>
                  </a:lnTo>
                  <a:lnTo>
                    <a:pt x="1423" y="96"/>
                  </a:lnTo>
                  <a:lnTo>
                    <a:pt x="1426" y="100"/>
                  </a:lnTo>
                  <a:lnTo>
                    <a:pt x="1429" y="104"/>
                  </a:lnTo>
                  <a:lnTo>
                    <a:pt x="1432" y="108"/>
                  </a:lnTo>
                  <a:lnTo>
                    <a:pt x="1435" y="112"/>
                  </a:lnTo>
                  <a:lnTo>
                    <a:pt x="1438" y="116"/>
                  </a:lnTo>
                  <a:lnTo>
                    <a:pt x="1442" y="120"/>
                  </a:lnTo>
                  <a:lnTo>
                    <a:pt x="1445" y="124"/>
                  </a:lnTo>
                  <a:lnTo>
                    <a:pt x="1448" y="128"/>
                  </a:lnTo>
                  <a:lnTo>
                    <a:pt x="1451" y="132"/>
                  </a:lnTo>
                  <a:lnTo>
                    <a:pt x="1454" y="137"/>
                  </a:lnTo>
                  <a:lnTo>
                    <a:pt x="1457" y="141"/>
                  </a:lnTo>
                  <a:lnTo>
                    <a:pt x="1461" y="145"/>
                  </a:lnTo>
                  <a:lnTo>
                    <a:pt x="1464" y="150"/>
                  </a:lnTo>
                  <a:lnTo>
                    <a:pt x="1467" y="154"/>
                  </a:lnTo>
                  <a:lnTo>
                    <a:pt x="1470" y="159"/>
                  </a:lnTo>
                  <a:lnTo>
                    <a:pt x="1473" y="163"/>
                  </a:lnTo>
                  <a:lnTo>
                    <a:pt x="1477" y="168"/>
                  </a:lnTo>
                  <a:lnTo>
                    <a:pt x="1480" y="173"/>
                  </a:lnTo>
                  <a:lnTo>
                    <a:pt x="1483" y="177"/>
                  </a:lnTo>
                  <a:lnTo>
                    <a:pt x="1486" y="182"/>
                  </a:lnTo>
                  <a:lnTo>
                    <a:pt x="1489" y="187"/>
                  </a:lnTo>
                  <a:lnTo>
                    <a:pt x="1492" y="192"/>
                  </a:lnTo>
                  <a:lnTo>
                    <a:pt x="1496" y="197"/>
                  </a:lnTo>
                  <a:lnTo>
                    <a:pt x="1499" y="201"/>
                  </a:lnTo>
                  <a:lnTo>
                    <a:pt x="1502" y="207"/>
                  </a:lnTo>
                  <a:lnTo>
                    <a:pt x="1505" y="211"/>
                  </a:lnTo>
                  <a:lnTo>
                    <a:pt x="1508" y="216"/>
                  </a:lnTo>
                  <a:lnTo>
                    <a:pt x="1512" y="221"/>
                  </a:lnTo>
                  <a:lnTo>
                    <a:pt x="1515" y="226"/>
                  </a:lnTo>
                  <a:lnTo>
                    <a:pt x="1518" y="231"/>
                  </a:lnTo>
                  <a:lnTo>
                    <a:pt x="1521" y="236"/>
                  </a:lnTo>
                  <a:lnTo>
                    <a:pt x="1524" y="242"/>
                  </a:lnTo>
                  <a:lnTo>
                    <a:pt x="1527" y="247"/>
                  </a:lnTo>
                  <a:lnTo>
                    <a:pt x="1531" y="252"/>
                  </a:lnTo>
                  <a:lnTo>
                    <a:pt x="1534" y="257"/>
                  </a:lnTo>
                  <a:lnTo>
                    <a:pt x="1537" y="262"/>
                  </a:lnTo>
                  <a:lnTo>
                    <a:pt x="1540" y="268"/>
                  </a:lnTo>
                  <a:lnTo>
                    <a:pt x="1543" y="273"/>
                  </a:lnTo>
                  <a:lnTo>
                    <a:pt x="1546" y="278"/>
                  </a:lnTo>
                  <a:lnTo>
                    <a:pt x="1550" y="283"/>
                  </a:lnTo>
                  <a:lnTo>
                    <a:pt x="1553" y="288"/>
                  </a:lnTo>
                  <a:lnTo>
                    <a:pt x="1556" y="294"/>
                  </a:lnTo>
                  <a:lnTo>
                    <a:pt x="1559" y="299"/>
                  </a:lnTo>
                  <a:lnTo>
                    <a:pt x="1562" y="304"/>
                  </a:lnTo>
                  <a:lnTo>
                    <a:pt x="1566" y="310"/>
                  </a:lnTo>
                  <a:lnTo>
                    <a:pt x="1569" y="315"/>
                  </a:lnTo>
                  <a:lnTo>
                    <a:pt x="1572" y="320"/>
                  </a:lnTo>
                  <a:lnTo>
                    <a:pt x="1575" y="326"/>
                  </a:lnTo>
                  <a:lnTo>
                    <a:pt x="1578" y="331"/>
                  </a:lnTo>
                  <a:lnTo>
                    <a:pt x="1581" y="337"/>
                  </a:lnTo>
                  <a:lnTo>
                    <a:pt x="1585" y="342"/>
                  </a:lnTo>
                  <a:lnTo>
                    <a:pt x="1588" y="347"/>
                  </a:lnTo>
                  <a:lnTo>
                    <a:pt x="1591" y="353"/>
                  </a:lnTo>
                  <a:lnTo>
                    <a:pt x="1594" y="358"/>
                  </a:lnTo>
                  <a:lnTo>
                    <a:pt x="1597" y="363"/>
                  </a:lnTo>
                  <a:lnTo>
                    <a:pt x="1601" y="369"/>
                  </a:lnTo>
                  <a:lnTo>
                    <a:pt x="1604" y="374"/>
                  </a:lnTo>
                  <a:lnTo>
                    <a:pt x="1607" y="379"/>
                  </a:lnTo>
                  <a:lnTo>
                    <a:pt x="1610" y="385"/>
                  </a:lnTo>
                  <a:lnTo>
                    <a:pt x="1613" y="390"/>
                  </a:lnTo>
                  <a:lnTo>
                    <a:pt x="1616" y="395"/>
                  </a:lnTo>
                  <a:lnTo>
                    <a:pt x="1619" y="401"/>
                  </a:lnTo>
                  <a:lnTo>
                    <a:pt x="1623" y="406"/>
                  </a:lnTo>
                  <a:lnTo>
                    <a:pt x="1626" y="411"/>
                  </a:lnTo>
                  <a:lnTo>
                    <a:pt x="1629" y="416"/>
                  </a:lnTo>
                  <a:lnTo>
                    <a:pt x="1632" y="422"/>
                  </a:lnTo>
                  <a:lnTo>
                    <a:pt x="1635" y="427"/>
                  </a:lnTo>
                  <a:lnTo>
                    <a:pt x="1638" y="432"/>
                  </a:lnTo>
                  <a:lnTo>
                    <a:pt x="1642" y="437"/>
                  </a:lnTo>
                  <a:lnTo>
                    <a:pt x="1645" y="443"/>
                  </a:lnTo>
                  <a:lnTo>
                    <a:pt x="1648" y="448"/>
                  </a:lnTo>
                  <a:lnTo>
                    <a:pt x="1651" y="453"/>
                  </a:lnTo>
                  <a:lnTo>
                    <a:pt x="1654" y="458"/>
                  </a:lnTo>
                  <a:lnTo>
                    <a:pt x="1657" y="463"/>
                  </a:lnTo>
                  <a:lnTo>
                    <a:pt x="1661" y="468"/>
                  </a:lnTo>
                  <a:lnTo>
                    <a:pt x="1664" y="473"/>
                  </a:lnTo>
                  <a:lnTo>
                    <a:pt x="1667" y="479"/>
                  </a:lnTo>
                  <a:lnTo>
                    <a:pt x="1670" y="484"/>
                  </a:lnTo>
                  <a:lnTo>
                    <a:pt x="1673" y="489"/>
                  </a:lnTo>
                  <a:lnTo>
                    <a:pt x="1677" y="494"/>
                  </a:lnTo>
                  <a:lnTo>
                    <a:pt x="1680" y="499"/>
                  </a:lnTo>
                  <a:lnTo>
                    <a:pt x="1683" y="503"/>
                  </a:lnTo>
                  <a:lnTo>
                    <a:pt x="1686" y="508"/>
                  </a:lnTo>
                  <a:lnTo>
                    <a:pt x="1689" y="513"/>
                  </a:lnTo>
                  <a:lnTo>
                    <a:pt x="1692" y="518"/>
                  </a:lnTo>
                  <a:lnTo>
                    <a:pt x="1696" y="523"/>
                  </a:lnTo>
                  <a:lnTo>
                    <a:pt x="1699" y="528"/>
                  </a:lnTo>
                  <a:lnTo>
                    <a:pt x="1702" y="533"/>
                  </a:lnTo>
                  <a:lnTo>
                    <a:pt x="1705" y="537"/>
                  </a:lnTo>
                  <a:lnTo>
                    <a:pt x="1708" y="542"/>
                  </a:lnTo>
                  <a:lnTo>
                    <a:pt x="1712" y="547"/>
                  </a:lnTo>
                  <a:lnTo>
                    <a:pt x="1715" y="551"/>
                  </a:lnTo>
                  <a:lnTo>
                    <a:pt x="1718" y="556"/>
                  </a:lnTo>
                  <a:lnTo>
                    <a:pt x="1721" y="561"/>
                  </a:lnTo>
                  <a:lnTo>
                    <a:pt x="1724" y="565"/>
                  </a:lnTo>
                  <a:lnTo>
                    <a:pt x="1727" y="570"/>
                  </a:lnTo>
                  <a:lnTo>
                    <a:pt x="1731" y="574"/>
                  </a:lnTo>
                  <a:lnTo>
                    <a:pt x="1734" y="579"/>
                  </a:lnTo>
                  <a:lnTo>
                    <a:pt x="1737" y="583"/>
                  </a:lnTo>
                  <a:lnTo>
                    <a:pt x="1740" y="587"/>
                  </a:lnTo>
                  <a:lnTo>
                    <a:pt x="1743" y="592"/>
                  </a:lnTo>
                  <a:lnTo>
                    <a:pt x="1746" y="596"/>
                  </a:lnTo>
                  <a:lnTo>
                    <a:pt x="1750" y="600"/>
                  </a:lnTo>
                  <a:lnTo>
                    <a:pt x="1753" y="605"/>
                  </a:lnTo>
                  <a:lnTo>
                    <a:pt x="1756" y="609"/>
                  </a:lnTo>
                  <a:lnTo>
                    <a:pt x="1759" y="613"/>
                  </a:lnTo>
                  <a:lnTo>
                    <a:pt x="1762" y="617"/>
                  </a:lnTo>
                  <a:lnTo>
                    <a:pt x="1766" y="621"/>
                  </a:lnTo>
                  <a:lnTo>
                    <a:pt x="1769" y="625"/>
                  </a:lnTo>
                  <a:lnTo>
                    <a:pt x="1772" y="629"/>
                  </a:lnTo>
                  <a:lnTo>
                    <a:pt x="1775" y="633"/>
                  </a:lnTo>
                  <a:lnTo>
                    <a:pt x="1778" y="637"/>
                  </a:lnTo>
                  <a:lnTo>
                    <a:pt x="1781" y="641"/>
                  </a:lnTo>
                  <a:lnTo>
                    <a:pt x="1785" y="645"/>
                  </a:lnTo>
                  <a:lnTo>
                    <a:pt x="1788" y="649"/>
                  </a:lnTo>
                  <a:lnTo>
                    <a:pt x="1791" y="653"/>
                  </a:lnTo>
                  <a:lnTo>
                    <a:pt x="1794" y="657"/>
                  </a:lnTo>
                  <a:lnTo>
                    <a:pt x="1797" y="660"/>
                  </a:lnTo>
                  <a:lnTo>
                    <a:pt x="1801" y="664"/>
                  </a:lnTo>
                  <a:lnTo>
                    <a:pt x="1804" y="667"/>
                  </a:lnTo>
                  <a:lnTo>
                    <a:pt x="1807" y="671"/>
                  </a:lnTo>
                  <a:lnTo>
                    <a:pt x="1810" y="675"/>
                  </a:lnTo>
                  <a:lnTo>
                    <a:pt x="1813" y="678"/>
                  </a:lnTo>
                  <a:lnTo>
                    <a:pt x="1816" y="682"/>
                  </a:lnTo>
                  <a:lnTo>
                    <a:pt x="1820" y="685"/>
                  </a:lnTo>
                  <a:lnTo>
                    <a:pt x="1823" y="688"/>
                  </a:lnTo>
                  <a:lnTo>
                    <a:pt x="1826" y="692"/>
                  </a:lnTo>
                  <a:lnTo>
                    <a:pt x="1829" y="695"/>
                  </a:lnTo>
                  <a:lnTo>
                    <a:pt x="1832" y="698"/>
                  </a:lnTo>
                  <a:lnTo>
                    <a:pt x="1835" y="702"/>
                  </a:lnTo>
                  <a:lnTo>
                    <a:pt x="1839" y="705"/>
                  </a:lnTo>
                  <a:lnTo>
                    <a:pt x="1842" y="708"/>
                  </a:lnTo>
                  <a:lnTo>
                    <a:pt x="1845" y="711"/>
                  </a:lnTo>
                  <a:lnTo>
                    <a:pt x="1848" y="714"/>
                  </a:lnTo>
                  <a:lnTo>
                    <a:pt x="1851" y="717"/>
                  </a:lnTo>
                  <a:lnTo>
                    <a:pt x="1854" y="720"/>
                  </a:lnTo>
                  <a:lnTo>
                    <a:pt x="1857" y="723"/>
                  </a:lnTo>
                  <a:lnTo>
                    <a:pt x="1861" y="726"/>
                  </a:lnTo>
                  <a:lnTo>
                    <a:pt x="1864" y="729"/>
                  </a:lnTo>
                  <a:lnTo>
                    <a:pt x="1867" y="732"/>
                  </a:lnTo>
                  <a:lnTo>
                    <a:pt x="1870" y="735"/>
                  </a:lnTo>
                  <a:lnTo>
                    <a:pt x="1873" y="737"/>
                  </a:lnTo>
                  <a:lnTo>
                    <a:pt x="1877" y="740"/>
                  </a:lnTo>
                  <a:lnTo>
                    <a:pt x="1880" y="743"/>
                  </a:lnTo>
                  <a:lnTo>
                    <a:pt x="1883" y="746"/>
                  </a:lnTo>
                  <a:lnTo>
                    <a:pt x="1886" y="748"/>
                  </a:lnTo>
                  <a:lnTo>
                    <a:pt x="1889" y="751"/>
                  </a:lnTo>
                  <a:lnTo>
                    <a:pt x="1892" y="753"/>
                  </a:lnTo>
                  <a:lnTo>
                    <a:pt x="1896" y="756"/>
                  </a:lnTo>
                  <a:lnTo>
                    <a:pt x="1899" y="758"/>
                  </a:lnTo>
                  <a:lnTo>
                    <a:pt x="1902" y="761"/>
                  </a:lnTo>
                  <a:lnTo>
                    <a:pt x="1905" y="763"/>
                  </a:lnTo>
                  <a:lnTo>
                    <a:pt x="1908" y="766"/>
                  </a:lnTo>
                  <a:lnTo>
                    <a:pt x="1912" y="768"/>
                  </a:lnTo>
                  <a:lnTo>
                    <a:pt x="1915" y="770"/>
                  </a:lnTo>
                  <a:lnTo>
                    <a:pt x="1918" y="772"/>
                  </a:lnTo>
                  <a:lnTo>
                    <a:pt x="1921" y="775"/>
                  </a:lnTo>
                  <a:lnTo>
                    <a:pt x="1924" y="777"/>
                  </a:lnTo>
                  <a:lnTo>
                    <a:pt x="1927" y="779"/>
                  </a:lnTo>
                  <a:lnTo>
                    <a:pt x="1931" y="781"/>
                  </a:lnTo>
                  <a:lnTo>
                    <a:pt x="1934" y="783"/>
                  </a:lnTo>
                  <a:lnTo>
                    <a:pt x="1937" y="785"/>
                  </a:lnTo>
                  <a:lnTo>
                    <a:pt x="1940" y="787"/>
                  </a:lnTo>
                  <a:lnTo>
                    <a:pt x="1943" y="789"/>
                  </a:lnTo>
                  <a:lnTo>
                    <a:pt x="1946" y="791"/>
                  </a:lnTo>
                  <a:lnTo>
                    <a:pt x="1950" y="793"/>
                  </a:lnTo>
                  <a:lnTo>
                    <a:pt x="1953" y="795"/>
                  </a:lnTo>
                  <a:lnTo>
                    <a:pt x="1956" y="797"/>
                  </a:lnTo>
                  <a:lnTo>
                    <a:pt x="1959" y="799"/>
                  </a:lnTo>
                  <a:lnTo>
                    <a:pt x="1962" y="801"/>
                  </a:lnTo>
                  <a:lnTo>
                    <a:pt x="1966" y="802"/>
                  </a:lnTo>
                  <a:lnTo>
                    <a:pt x="1969" y="804"/>
                  </a:lnTo>
                  <a:lnTo>
                    <a:pt x="1972" y="806"/>
                  </a:lnTo>
                  <a:lnTo>
                    <a:pt x="1975" y="808"/>
                  </a:lnTo>
                  <a:lnTo>
                    <a:pt x="1978" y="809"/>
                  </a:lnTo>
                  <a:lnTo>
                    <a:pt x="1981" y="811"/>
                  </a:lnTo>
                  <a:lnTo>
                    <a:pt x="1985" y="812"/>
                  </a:lnTo>
                  <a:lnTo>
                    <a:pt x="1988" y="814"/>
                  </a:lnTo>
                  <a:lnTo>
                    <a:pt x="1991" y="815"/>
                  </a:lnTo>
                  <a:lnTo>
                    <a:pt x="1994" y="817"/>
                  </a:lnTo>
                  <a:lnTo>
                    <a:pt x="1997" y="819"/>
                  </a:lnTo>
                  <a:lnTo>
                    <a:pt x="2001" y="820"/>
                  </a:lnTo>
                  <a:lnTo>
                    <a:pt x="2004" y="821"/>
                  </a:lnTo>
                  <a:lnTo>
                    <a:pt x="2007" y="823"/>
                  </a:lnTo>
                  <a:lnTo>
                    <a:pt x="2010" y="824"/>
                  </a:lnTo>
                  <a:lnTo>
                    <a:pt x="2013" y="826"/>
                  </a:lnTo>
                  <a:lnTo>
                    <a:pt x="2016" y="827"/>
                  </a:lnTo>
                  <a:lnTo>
                    <a:pt x="2020" y="828"/>
                  </a:lnTo>
                  <a:lnTo>
                    <a:pt x="2023" y="829"/>
                  </a:lnTo>
                  <a:lnTo>
                    <a:pt x="2026" y="831"/>
                  </a:lnTo>
                  <a:lnTo>
                    <a:pt x="2029" y="832"/>
                  </a:lnTo>
                  <a:lnTo>
                    <a:pt x="2032" y="833"/>
                  </a:lnTo>
                  <a:lnTo>
                    <a:pt x="2035" y="834"/>
                  </a:lnTo>
                  <a:lnTo>
                    <a:pt x="2039" y="836"/>
                  </a:lnTo>
                  <a:lnTo>
                    <a:pt x="2042" y="837"/>
                  </a:lnTo>
                  <a:lnTo>
                    <a:pt x="2045" y="838"/>
                  </a:lnTo>
                  <a:lnTo>
                    <a:pt x="2048" y="839"/>
                  </a:lnTo>
                  <a:lnTo>
                    <a:pt x="2051" y="840"/>
                  </a:lnTo>
                  <a:lnTo>
                    <a:pt x="2054" y="841"/>
                  </a:lnTo>
                  <a:lnTo>
                    <a:pt x="2058" y="842"/>
                  </a:lnTo>
                  <a:lnTo>
                    <a:pt x="2061" y="843"/>
                  </a:lnTo>
                  <a:lnTo>
                    <a:pt x="2064" y="844"/>
                  </a:lnTo>
                  <a:lnTo>
                    <a:pt x="2067" y="845"/>
                  </a:lnTo>
                  <a:lnTo>
                    <a:pt x="2070" y="846"/>
                  </a:lnTo>
                  <a:lnTo>
                    <a:pt x="2073" y="847"/>
                  </a:lnTo>
                  <a:lnTo>
                    <a:pt x="2077" y="848"/>
                  </a:lnTo>
                  <a:lnTo>
                    <a:pt x="2080" y="848"/>
                  </a:lnTo>
                  <a:lnTo>
                    <a:pt x="2083" y="849"/>
                  </a:lnTo>
                  <a:lnTo>
                    <a:pt x="2086" y="850"/>
                  </a:lnTo>
                  <a:lnTo>
                    <a:pt x="2089" y="851"/>
                  </a:lnTo>
                  <a:lnTo>
                    <a:pt x="2092" y="852"/>
                  </a:lnTo>
                  <a:lnTo>
                    <a:pt x="2096" y="853"/>
                  </a:lnTo>
                  <a:lnTo>
                    <a:pt x="2099" y="854"/>
                  </a:lnTo>
                  <a:lnTo>
                    <a:pt x="2102" y="854"/>
                  </a:lnTo>
                  <a:lnTo>
                    <a:pt x="2105" y="855"/>
                  </a:lnTo>
                  <a:lnTo>
                    <a:pt x="2108" y="856"/>
                  </a:lnTo>
                  <a:lnTo>
                    <a:pt x="2112" y="856"/>
                  </a:lnTo>
                  <a:lnTo>
                    <a:pt x="2115" y="857"/>
                  </a:lnTo>
                  <a:lnTo>
                    <a:pt x="2118" y="858"/>
                  </a:lnTo>
                  <a:lnTo>
                    <a:pt x="2121" y="858"/>
                  </a:lnTo>
                  <a:lnTo>
                    <a:pt x="2124" y="859"/>
                  </a:lnTo>
                  <a:lnTo>
                    <a:pt x="2127" y="860"/>
                  </a:lnTo>
                  <a:lnTo>
                    <a:pt x="2131" y="860"/>
                  </a:lnTo>
                  <a:lnTo>
                    <a:pt x="2134" y="861"/>
                  </a:lnTo>
                  <a:lnTo>
                    <a:pt x="2137" y="861"/>
                  </a:lnTo>
                  <a:lnTo>
                    <a:pt x="2140" y="862"/>
                  </a:lnTo>
                  <a:lnTo>
                    <a:pt x="2143" y="862"/>
                  </a:lnTo>
                  <a:lnTo>
                    <a:pt x="2147" y="863"/>
                  </a:lnTo>
                  <a:lnTo>
                    <a:pt x="2150" y="864"/>
                  </a:lnTo>
                  <a:lnTo>
                    <a:pt x="2153" y="864"/>
                  </a:lnTo>
                  <a:lnTo>
                    <a:pt x="2156" y="865"/>
                  </a:lnTo>
                  <a:lnTo>
                    <a:pt x="2159" y="865"/>
                  </a:lnTo>
                  <a:lnTo>
                    <a:pt x="2162" y="866"/>
                  </a:lnTo>
                  <a:lnTo>
                    <a:pt x="2166" y="866"/>
                  </a:lnTo>
                  <a:lnTo>
                    <a:pt x="2169" y="867"/>
                  </a:lnTo>
                  <a:lnTo>
                    <a:pt x="2172" y="867"/>
                  </a:lnTo>
                  <a:lnTo>
                    <a:pt x="2175" y="868"/>
                  </a:lnTo>
                  <a:lnTo>
                    <a:pt x="2178" y="868"/>
                  </a:lnTo>
                  <a:lnTo>
                    <a:pt x="2181" y="868"/>
                  </a:lnTo>
                  <a:lnTo>
                    <a:pt x="2185" y="869"/>
                  </a:lnTo>
                  <a:lnTo>
                    <a:pt x="2188" y="869"/>
                  </a:lnTo>
                  <a:lnTo>
                    <a:pt x="2191" y="869"/>
                  </a:lnTo>
                  <a:lnTo>
                    <a:pt x="2194" y="870"/>
                  </a:lnTo>
                  <a:lnTo>
                    <a:pt x="2197" y="870"/>
                  </a:lnTo>
                  <a:lnTo>
                    <a:pt x="2201" y="871"/>
                  </a:lnTo>
                  <a:lnTo>
                    <a:pt x="2204" y="871"/>
                  </a:lnTo>
                  <a:lnTo>
                    <a:pt x="2207" y="871"/>
                  </a:lnTo>
                  <a:lnTo>
                    <a:pt x="2210" y="872"/>
                  </a:lnTo>
                  <a:lnTo>
                    <a:pt x="2213" y="872"/>
                  </a:lnTo>
                  <a:lnTo>
                    <a:pt x="2216" y="872"/>
                  </a:lnTo>
                  <a:lnTo>
                    <a:pt x="2220" y="873"/>
                  </a:lnTo>
                  <a:lnTo>
                    <a:pt x="2223" y="873"/>
                  </a:lnTo>
                  <a:lnTo>
                    <a:pt x="2226" y="873"/>
                  </a:lnTo>
                  <a:lnTo>
                    <a:pt x="2229" y="873"/>
                  </a:lnTo>
                  <a:lnTo>
                    <a:pt x="2232" y="874"/>
                  </a:lnTo>
                  <a:lnTo>
                    <a:pt x="2235" y="874"/>
                  </a:lnTo>
                  <a:lnTo>
                    <a:pt x="2239" y="874"/>
                  </a:lnTo>
                  <a:lnTo>
                    <a:pt x="2242" y="875"/>
                  </a:lnTo>
                  <a:lnTo>
                    <a:pt x="2245" y="875"/>
                  </a:lnTo>
                  <a:lnTo>
                    <a:pt x="2248" y="875"/>
                  </a:lnTo>
                  <a:lnTo>
                    <a:pt x="2251" y="875"/>
                  </a:lnTo>
                  <a:lnTo>
                    <a:pt x="2254" y="875"/>
                  </a:lnTo>
                  <a:lnTo>
                    <a:pt x="2258" y="876"/>
                  </a:lnTo>
                  <a:lnTo>
                    <a:pt x="2261" y="876"/>
                  </a:lnTo>
                  <a:lnTo>
                    <a:pt x="2264" y="876"/>
                  </a:lnTo>
                  <a:lnTo>
                    <a:pt x="2267" y="876"/>
                  </a:lnTo>
                  <a:lnTo>
                    <a:pt x="2270" y="876"/>
                  </a:lnTo>
                  <a:lnTo>
                    <a:pt x="2273" y="877"/>
                  </a:lnTo>
                  <a:lnTo>
                    <a:pt x="2277" y="877"/>
                  </a:lnTo>
                  <a:lnTo>
                    <a:pt x="2280" y="877"/>
                  </a:lnTo>
                  <a:lnTo>
                    <a:pt x="2283" y="877"/>
                  </a:lnTo>
                  <a:lnTo>
                    <a:pt x="2286" y="877"/>
                  </a:lnTo>
                  <a:lnTo>
                    <a:pt x="2289" y="878"/>
                  </a:lnTo>
                  <a:lnTo>
                    <a:pt x="2292" y="878"/>
                  </a:lnTo>
                  <a:lnTo>
                    <a:pt x="2296" y="878"/>
                  </a:lnTo>
                  <a:lnTo>
                    <a:pt x="2299" y="878"/>
                  </a:lnTo>
                  <a:lnTo>
                    <a:pt x="2302" y="878"/>
                  </a:lnTo>
                  <a:lnTo>
                    <a:pt x="2305" y="878"/>
                  </a:lnTo>
                  <a:lnTo>
                    <a:pt x="2308" y="878"/>
                  </a:lnTo>
                  <a:lnTo>
                    <a:pt x="2312" y="879"/>
                  </a:lnTo>
                  <a:lnTo>
                    <a:pt x="2315" y="879"/>
                  </a:lnTo>
                  <a:lnTo>
                    <a:pt x="2318" y="879"/>
                  </a:lnTo>
                  <a:lnTo>
                    <a:pt x="2321" y="879"/>
                  </a:lnTo>
                  <a:lnTo>
                    <a:pt x="2324" y="879"/>
                  </a:lnTo>
                  <a:lnTo>
                    <a:pt x="2327" y="879"/>
                  </a:lnTo>
                  <a:lnTo>
                    <a:pt x="2331" y="879"/>
                  </a:lnTo>
                  <a:lnTo>
                    <a:pt x="2334" y="880"/>
                  </a:lnTo>
                  <a:lnTo>
                    <a:pt x="2337" y="880"/>
                  </a:lnTo>
                  <a:lnTo>
                    <a:pt x="2340" y="880"/>
                  </a:lnTo>
                  <a:lnTo>
                    <a:pt x="2343" y="880"/>
                  </a:lnTo>
                  <a:lnTo>
                    <a:pt x="2347" y="880"/>
                  </a:lnTo>
                  <a:lnTo>
                    <a:pt x="2350" y="880"/>
                  </a:lnTo>
                  <a:lnTo>
                    <a:pt x="2353" y="880"/>
                  </a:lnTo>
                  <a:lnTo>
                    <a:pt x="2356" y="880"/>
                  </a:lnTo>
                  <a:lnTo>
                    <a:pt x="2359" y="880"/>
                  </a:lnTo>
                  <a:lnTo>
                    <a:pt x="2362" y="880"/>
                  </a:lnTo>
                  <a:lnTo>
                    <a:pt x="2366" y="880"/>
                  </a:lnTo>
                  <a:lnTo>
                    <a:pt x="2369" y="880"/>
                  </a:lnTo>
                  <a:lnTo>
                    <a:pt x="2372" y="881"/>
                  </a:lnTo>
                  <a:lnTo>
                    <a:pt x="2375" y="881"/>
                  </a:lnTo>
                  <a:lnTo>
                    <a:pt x="2378" y="881"/>
                  </a:lnTo>
                  <a:lnTo>
                    <a:pt x="2381" y="881"/>
                  </a:lnTo>
                  <a:lnTo>
                    <a:pt x="2385" y="881"/>
                  </a:lnTo>
                  <a:lnTo>
                    <a:pt x="2388" y="881"/>
                  </a:lnTo>
                  <a:lnTo>
                    <a:pt x="2391" y="881"/>
                  </a:lnTo>
                  <a:lnTo>
                    <a:pt x="2394" y="881"/>
                  </a:lnTo>
                  <a:lnTo>
                    <a:pt x="2397" y="881"/>
                  </a:lnTo>
                  <a:lnTo>
                    <a:pt x="2401" y="881"/>
                  </a:lnTo>
                  <a:lnTo>
                    <a:pt x="2404" y="881"/>
                  </a:lnTo>
                  <a:lnTo>
                    <a:pt x="2407" y="881"/>
                  </a:lnTo>
                  <a:lnTo>
                    <a:pt x="2410" y="881"/>
                  </a:lnTo>
                  <a:lnTo>
                    <a:pt x="2413" y="881"/>
                  </a:lnTo>
                  <a:lnTo>
                    <a:pt x="2416" y="881"/>
                  </a:lnTo>
                  <a:lnTo>
                    <a:pt x="2420" y="881"/>
                  </a:lnTo>
                  <a:lnTo>
                    <a:pt x="2423" y="881"/>
                  </a:lnTo>
                  <a:lnTo>
                    <a:pt x="2426" y="881"/>
                  </a:lnTo>
                  <a:lnTo>
                    <a:pt x="2429" y="881"/>
                  </a:lnTo>
                  <a:lnTo>
                    <a:pt x="2432" y="881"/>
                  </a:lnTo>
                  <a:lnTo>
                    <a:pt x="2435" y="882"/>
                  </a:lnTo>
                  <a:lnTo>
                    <a:pt x="2439" y="882"/>
                  </a:lnTo>
                  <a:lnTo>
                    <a:pt x="2442" y="882"/>
                  </a:lnTo>
                  <a:lnTo>
                    <a:pt x="2445" y="882"/>
                  </a:lnTo>
                  <a:lnTo>
                    <a:pt x="2448" y="882"/>
                  </a:lnTo>
                  <a:lnTo>
                    <a:pt x="2451" y="882"/>
                  </a:lnTo>
                  <a:lnTo>
                    <a:pt x="2454" y="882"/>
                  </a:lnTo>
                  <a:lnTo>
                    <a:pt x="2458" y="882"/>
                  </a:lnTo>
                  <a:lnTo>
                    <a:pt x="2461" y="882"/>
                  </a:lnTo>
                  <a:lnTo>
                    <a:pt x="2464" y="882"/>
                  </a:lnTo>
                  <a:lnTo>
                    <a:pt x="2467" y="882"/>
                  </a:lnTo>
                  <a:lnTo>
                    <a:pt x="2470" y="882"/>
                  </a:lnTo>
                  <a:lnTo>
                    <a:pt x="2473" y="882"/>
                  </a:lnTo>
                  <a:lnTo>
                    <a:pt x="2477" y="882"/>
                  </a:lnTo>
                  <a:lnTo>
                    <a:pt x="2480" y="882"/>
                  </a:lnTo>
                  <a:lnTo>
                    <a:pt x="2483" y="882"/>
                  </a:lnTo>
                  <a:lnTo>
                    <a:pt x="2486" y="882"/>
                  </a:lnTo>
                  <a:lnTo>
                    <a:pt x="2489" y="882"/>
                  </a:lnTo>
                  <a:lnTo>
                    <a:pt x="2492" y="882"/>
                  </a:lnTo>
                  <a:lnTo>
                    <a:pt x="2496" y="882"/>
                  </a:lnTo>
                  <a:lnTo>
                    <a:pt x="2499" y="882"/>
                  </a:lnTo>
                  <a:lnTo>
                    <a:pt x="2502" y="882"/>
                  </a:lnTo>
                  <a:lnTo>
                    <a:pt x="2505" y="882"/>
                  </a:lnTo>
                  <a:lnTo>
                    <a:pt x="2508" y="882"/>
                  </a:lnTo>
                  <a:lnTo>
                    <a:pt x="2512" y="882"/>
                  </a:lnTo>
                  <a:lnTo>
                    <a:pt x="2515" y="882"/>
                  </a:lnTo>
                  <a:lnTo>
                    <a:pt x="2518" y="882"/>
                  </a:lnTo>
                  <a:lnTo>
                    <a:pt x="2521" y="882"/>
                  </a:lnTo>
                  <a:lnTo>
                    <a:pt x="2524" y="882"/>
                  </a:lnTo>
                  <a:lnTo>
                    <a:pt x="2527" y="882"/>
                  </a:lnTo>
                  <a:lnTo>
                    <a:pt x="2531" y="882"/>
                  </a:lnTo>
                  <a:lnTo>
                    <a:pt x="2534" y="882"/>
                  </a:lnTo>
                  <a:lnTo>
                    <a:pt x="2537" y="882"/>
                  </a:lnTo>
                  <a:lnTo>
                    <a:pt x="2540" y="882"/>
                  </a:lnTo>
                  <a:lnTo>
                    <a:pt x="2540" y="882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5073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 rot="16200000">
                  <a:off x="2006883" y="1884362"/>
                  <a:ext cx="34753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006883" y="1884362"/>
                  <a:ext cx="347531" cy="21544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2281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 rot="16200000">
                  <a:off x="3057356" y="1888691"/>
                  <a:ext cx="34753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057356" y="1888691"/>
                  <a:ext cx="347531" cy="2154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509" b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/>
            <p:cNvCxnSpPr/>
            <p:nvPr/>
          </p:nvCxnSpPr>
          <p:spPr>
            <a:xfrm>
              <a:off x="538843" y="1834242"/>
              <a:ext cx="434884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/>
              <a:tailEnd type="non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138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1" y="1591056"/>
            <a:ext cx="11221437" cy="4495800"/>
          </a:xfrm>
        </p:spPr>
        <p:txBody>
          <a:bodyPr/>
          <a:lstStyle/>
          <a:p>
            <a:r>
              <a:rPr lang="en-US" sz="2400" dirty="0" smtClean="0"/>
              <a:t>It is not reactive</a:t>
            </a:r>
          </a:p>
          <a:p>
            <a:r>
              <a:rPr lang="en-US" sz="2400" dirty="0" smtClean="0"/>
              <a:t>It is not absorbed by the ground</a:t>
            </a:r>
          </a:p>
          <a:p>
            <a:r>
              <a:rPr lang="en-US" sz="2400" dirty="0" smtClean="0"/>
              <a:t>Its release occurs in a trace amount, and does not influence the dynamic properties of the flow (velocity, air stability, turbulence)</a:t>
            </a:r>
          </a:p>
          <a:p>
            <a:r>
              <a:rPr lang="en-US" sz="2400" dirty="0" smtClean="0"/>
              <a:t>Tracer concentration is expressed as mass density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 smtClean="0"/>
              <a:t>, in kg m</a:t>
            </a:r>
            <a:r>
              <a:rPr lang="en-US" sz="2400" baseline="30000" dirty="0" smtClean="0"/>
              <a:t>-3</a:t>
            </a:r>
            <a:endParaRPr lang="en-US" sz="2400" baseline="30000" dirty="0"/>
          </a:p>
          <a:p>
            <a:endParaRPr lang="en-US" sz="2400" dirty="0" smtClean="0"/>
          </a:p>
          <a:p>
            <a:r>
              <a:rPr lang="en-US" sz="2400" dirty="0" smtClean="0"/>
              <a:t>CO released from an isolated smokestack is a passive tracer. But particles released by a large group of smoke stakes (as in an urban environment) are not passive tracers.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passive tracer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11178851" cy="4495800"/>
          </a:xfrm>
        </p:spPr>
        <p:txBody>
          <a:bodyPr/>
          <a:lstStyle/>
          <a:p>
            <a:r>
              <a:rPr lang="en-US" sz="2400" dirty="0" smtClean="0"/>
              <a:t>Principle of </a:t>
            </a:r>
            <a:r>
              <a:rPr lang="en-US" sz="2400" dirty="0"/>
              <a:t>linear superposition: total concentration at a given location and time </a:t>
            </a:r>
            <a:r>
              <a:rPr lang="en-US" sz="2400" dirty="0" smtClean="0"/>
              <a:t>resulting from </a:t>
            </a:r>
            <a:r>
              <a:rPr lang="en-US" sz="2400" dirty="0"/>
              <a:t>multiple sources is simply the sum of the concentration resulting from </a:t>
            </a:r>
            <a:r>
              <a:rPr lang="en-US" sz="2400" dirty="0" smtClean="0"/>
              <a:t>each individual </a:t>
            </a:r>
            <a:r>
              <a:rPr lang="en-US" sz="2400" dirty="0"/>
              <a:t>source operating independently of the </a:t>
            </a:r>
            <a:r>
              <a:rPr lang="en-US" sz="2400" dirty="0" smtClean="0"/>
              <a:t>others</a:t>
            </a:r>
          </a:p>
          <a:p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If the rate of release from a source is doubled, the concentration will double everywhere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Linear superposition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11178851" cy="4495800"/>
          </a:xfrm>
        </p:spPr>
        <p:txBody>
          <a:bodyPr/>
          <a:lstStyle/>
          <a:p>
            <a:r>
              <a:rPr lang="en-US" sz="2400" dirty="0" smtClean="0"/>
              <a:t>Principle of </a:t>
            </a:r>
            <a:r>
              <a:rPr lang="en-US" sz="2400" dirty="0"/>
              <a:t>linear superposition: total concentration at a given location and time </a:t>
            </a:r>
            <a:r>
              <a:rPr lang="en-US" sz="2400" dirty="0" smtClean="0"/>
              <a:t>resulting from </a:t>
            </a:r>
            <a:r>
              <a:rPr lang="en-US" sz="2400" dirty="0"/>
              <a:t>multiple sources is simply the sum of the concentration resulting from </a:t>
            </a:r>
            <a:r>
              <a:rPr lang="en-US" sz="2400" dirty="0" smtClean="0"/>
              <a:t>each individual </a:t>
            </a:r>
            <a:r>
              <a:rPr lang="en-US" sz="2400" dirty="0"/>
              <a:t>source operating independently of the </a:t>
            </a:r>
            <a:r>
              <a:rPr lang="en-US" sz="2400" dirty="0" smtClean="0"/>
              <a:t>others</a:t>
            </a:r>
          </a:p>
          <a:p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 line source </a:t>
            </a:r>
            <a:r>
              <a:rPr lang="en-US" sz="2400" dirty="0" smtClean="0"/>
              <a:t>can be </a:t>
            </a:r>
            <a:r>
              <a:rPr lang="en-US" sz="2400" dirty="0"/>
              <a:t>considered as a large number of point sources arranged next to each other </a:t>
            </a:r>
            <a:r>
              <a:rPr lang="en-US" sz="2400" dirty="0" smtClean="0"/>
              <a:t>along a </a:t>
            </a:r>
            <a:r>
              <a:rPr lang="en-US" sz="2400" dirty="0"/>
              <a:t>linear transect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Linear superposition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996270" y="4643718"/>
            <a:ext cx="2149471" cy="124800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 rot="-1800000">
            <a:off x="2827804" y="5252756"/>
            <a:ext cx="2400300" cy="152400"/>
            <a:chOff x="3419475" y="5934075"/>
            <a:chExt cx="2400300" cy="152400"/>
          </a:xfrm>
        </p:grpSpPr>
        <p:sp>
          <p:nvSpPr>
            <p:cNvPr id="6" name="Oval 5"/>
            <p:cNvSpPr/>
            <p:nvPr/>
          </p:nvSpPr>
          <p:spPr>
            <a:xfrm>
              <a:off x="341947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55282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68617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90537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81000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93382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30530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42912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05765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18147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67677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55295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78155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03872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16255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29590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543550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41972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667375" y="5934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977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11178851" cy="4495800"/>
          </a:xfrm>
        </p:spPr>
        <p:txBody>
          <a:bodyPr/>
          <a:lstStyle/>
          <a:p>
            <a:r>
              <a:rPr lang="en-US" sz="2400" dirty="0" smtClean="0"/>
              <a:t>Principle of </a:t>
            </a:r>
            <a:r>
              <a:rPr lang="en-US" sz="2400" dirty="0"/>
              <a:t>linear superposition: total concentration at a given location and time </a:t>
            </a:r>
            <a:r>
              <a:rPr lang="en-US" sz="2400" dirty="0" smtClean="0"/>
              <a:t>resulting from </a:t>
            </a:r>
            <a:r>
              <a:rPr lang="en-US" sz="2400" dirty="0"/>
              <a:t>multiple sources is simply the sum of the concentration resulting from </a:t>
            </a:r>
            <a:r>
              <a:rPr lang="en-US" sz="2400" dirty="0" smtClean="0"/>
              <a:t>each individual </a:t>
            </a:r>
            <a:r>
              <a:rPr lang="en-US" sz="2400" dirty="0"/>
              <a:t>source operating independently of the </a:t>
            </a:r>
            <a:r>
              <a:rPr lang="en-US" sz="2400" dirty="0" smtClean="0"/>
              <a:t>others</a:t>
            </a:r>
          </a:p>
          <a:p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An area source problem can be </a:t>
            </a:r>
            <a:r>
              <a:rPr lang="en-US" sz="2400" dirty="0" smtClean="0"/>
              <a:t>solved by </a:t>
            </a:r>
            <a:r>
              <a:rPr lang="en-US" sz="2400" dirty="0"/>
              <a:t>linear superposition of line sources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Linear superposition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634343" y="4452257"/>
            <a:ext cx="3167743" cy="1338943"/>
            <a:chOff x="2612571" y="4452257"/>
            <a:chExt cx="3167743" cy="1338943"/>
          </a:xfrm>
        </p:grpSpPr>
        <p:grpSp>
          <p:nvGrpSpPr>
            <p:cNvPr id="7" name="Group 6"/>
            <p:cNvGrpSpPr/>
            <p:nvPr/>
          </p:nvGrpSpPr>
          <p:grpSpPr>
            <a:xfrm>
              <a:off x="2612571" y="4452257"/>
              <a:ext cx="1545771" cy="1338943"/>
              <a:chOff x="2612571" y="4452257"/>
              <a:chExt cx="1545771" cy="1338943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6125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268550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27540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28302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29064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299792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30697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31459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32221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33092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33854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34616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35378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36140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36902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7664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38426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39188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4082142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3995056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4158342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4234543" y="4452257"/>
              <a:ext cx="1545771" cy="1338943"/>
              <a:chOff x="2612571" y="4452257"/>
              <a:chExt cx="1545771" cy="1338943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26125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26778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27540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28302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29064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2982685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30697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31459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222171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3092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3854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34616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35378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36140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36902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37664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38426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3918857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4082142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995056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4158342" y="4452257"/>
                <a:ext cx="0" cy="133894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0850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1" y="1591056"/>
            <a:ext cx="11004635" cy="4064677"/>
          </a:xfrm>
        </p:spPr>
        <p:txBody>
          <a:bodyPr/>
          <a:lstStyle/>
          <a:p>
            <a:r>
              <a:rPr lang="en-US" sz="2400" dirty="0" smtClean="0"/>
              <a:t>Local conservation for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(in differential form):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1000" dirty="0" smtClean="0"/>
          </a:p>
          <a:p>
            <a:r>
              <a:rPr lang="en-US" sz="2400" dirty="0" smtClean="0"/>
              <a:t>Conservation equation for the tracer in </a:t>
            </a:r>
            <a:r>
              <a:rPr lang="en-US" sz="2400" dirty="0" smtClean="0"/>
              <a:t>horizontally </a:t>
            </a:r>
            <a:r>
              <a:rPr lang="en-US" sz="2400" dirty="0" smtClean="0"/>
              <a:t>homogeneous flow: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Parameterization of turbulent fluxes: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Local mass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839" y="3906262"/>
            <a:ext cx="4754890" cy="7863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5839" y="5568061"/>
            <a:ext cx="6455678" cy="76809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679" y="2244463"/>
            <a:ext cx="4102616" cy="7863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1858" y="2225305"/>
            <a:ext cx="4511050" cy="81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2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19268" y="1528711"/>
            <a:ext cx="10969726" cy="4495800"/>
          </a:xfrm>
        </p:spPr>
        <p:txBody>
          <a:bodyPr/>
          <a:lstStyle/>
          <a:p>
            <a:r>
              <a:rPr lang="en-US" sz="2400" dirty="0" smtClean="0"/>
              <a:t>Conservation principle applied to the whole flow domain </a:t>
            </a:r>
            <a:r>
              <a:rPr lang="en-US" sz="2400" dirty="0"/>
              <a:t>(integral form): </a:t>
            </a:r>
            <a:r>
              <a:rPr lang="en-US" sz="2400" dirty="0" smtClean="0"/>
              <a:t>total </a:t>
            </a:r>
            <a:r>
              <a:rPr lang="en-US" sz="2400" dirty="0"/>
              <a:t>mass </a:t>
            </a:r>
            <a:r>
              <a:rPr lang="en-US" sz="2400" dirty="0" smtClean="0"/>
              <a:t>of the tracer in the whole flow domain must </a:t>
            </a:r>
            <a:r>
              <a:rPr lang="en-US" sz="2400" dirty="0"/>
              <a:t>be conserved over </a:t>
            </a:r>
            <a:r>
              <a:rPr lang="en-US" sz="2400" dirty="0" smtClean="0"/>
              <a:t>time</a:t>
            </a:r>
          </a:p>
          <a:p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Instant point source in unbounded domain: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Global mass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3381375"/>
            <a:ext cx="5486400" cy="22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286" y="2755771"/>
            <a:ext cx="3681992" cy="70104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24476" y="4613275"/>
            <a:ext cx="361950" cy="25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06000" y="2841172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[kg]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749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19268" y="1528711"/>
            <a:ext cx="10969726" cy="4495800"/>
          </a:xfrm>
        </p:spPr>
        <p:txBody>
          <a:bodyPr/>
          <a:lstStyle/>
          <a:p>
            <a:r>
              <a:rPr lang="en-US" sz="2400" dirty="0" smtClean="0"/>
              <a:t>Conservation principle applied to the flow domain </a:t>
            </a:r>
            <a:r>
              <a:rPr lang="en-US" sz="2400" dirty="0"/>
              <a:t>(integral form): </a:t>
            </a:r>
            <a:r>
              <a:rPr lang="en-US" sz="2400" dirty="0" smtClean="0"/>
              <a:t>total </a:t>
            </a:r>
            <a:r>
              <a:rPr lang="en-US" sz="2400" dirty="0"/>
              <a:t>mass </a:t>
            </a:r>
            <a:r>
              <a:rPr lang="en-US" sz="2400" dirty="0" smtClean="0"/>
              <a:t>of the tracer in the flow domain must </a:t>
            </a:r>
            <a:r>
              <a:rPr lang="en-US" sz="2400" dirty="0"/>
              <a:t>be conserved over </a:t>
            </a:r>
            <a:r>
              <a:rPr lang="en-US" sz="2400" dirty="0" smtClean="0"/>
              <a:t>time</a:t>
            </a:r>
          </a:p>
          <a:p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Continuous point source in the real atmosphere: 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Global mass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52689" y="3755969"/>
            <a:ext cx="4630195" cy="1739320"/>
            <a:chOff x="428764" y="117419"/>
            <a:chExt cx="4630195" cy="1739320"/>
          </a:xfrm>
        </p:grpSpPr>
        <p:sp>
          <p:nvSpPr>
            <p:cNvPr id="34" name="Line 7"/>
            <p:cNvSpPr>
              <a:spLocks noChangeShapeType="1"/>
            </p:cNvSpPr>
            <p:nvPr/>
          </p:nvSpPr>
          <p:spPr bwMode="auto">
            <a:xfrm>
              <a:off x="995680" y="1274583"/>
              <a:ext cx="4063279" cy="0"/>
            </a:xfrm>
            <a:prstGeom prst="line">
              <a:avLst/>
            </a:prstGeom>
            <a:noFill/>
            <a:ln w="19050" cap="flat">
              <a:solidFill>
                <a:srgbClr val="262626"/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 flipV="1">
              <a:off x="995680" y="139031"/>
              <a:ext cx="0" cy="1144477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970028" y="326715"/>
              <a:ext cx="3269976" cy="1004642"/>
              <a:chOff x="999416" y="547864"/>
              <a:chExt cx="3216803" cy="1124233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999416" y="547864"/>
                <a:ext cx="3216803" cy="562116"/>
              </a:xfrm>
              <a:custGeom>
                <a:avLst/>
                <a:gdLst>
                  <a:gd name="T0" fmla="*/ 18 w 1722"/>
                  <a:gd name="T1" fmla="*/ 280 h 284"/>
                  <a:gd name="T2" fmla="*/ 52 w 1722"/>
                  <a:gd name="T3" fmla="*/ 272 h 284"/>
                  <a:gd name="T4" fmla="*/ 87 w 1722"/>
                  <a:gd name="T5" fmla="*/ 265 h 284"/>
                  <a:gd name="T6" fmla="*/ 122 w 1722"/>
                  <a:gd name="T7" fmla="*/ 257 h 284"/>
                  <a:gd name="T8" fmla="*/ 157 w 1722"/>
                  <a:gd name="T9" fmla="*/ 250 h 284"/>
                  <a:gd name="T10" fmla="*/ 191 w 1722"/>
                  <a:gd name="T11" fmla="*/ 243 h 284"/>
                  <a:gd name="T12" fmla="*/ 226 w 1722"/>
                  <a:gd name="T13" fmla="*/ 236 h 284"/>
                  <a:gd name="T14" fmla="*/ 261 w 1722"/>
                  <a:gd name="T15" fmla="*/ 229 h 284"/>
                  <a:gd name="T16" fmla="*/ 296 w 1722"/>
                  <a:gd name="T17" fmla="*/ 222 h 284"/>
                  <a:gd name="T18" fmla="*/ 331 w 1722"/>
                  <a:gd name="T19" fmla="*/ 215 h 284"/>
                  <a:gd name="T20" fmla="*/ 365 w 1722"/>
                  <a:gd name="T21" fmla="*/ 208 h 284"/>
                  <a:gd name="T22" fmla="*/ 400 w 1722"/>
                  <a:gd name="T23" fmla="*/ 201 h 284"/>
                  <a:gd name="T24" fmla="*/ 435 w 1722"/>
                  <a:gd name="T25" fmla="*/ 195 h 284"/>
                  <a:gd name="T26" fmla="*/ 470 w 1722"/>
                  <a:gd name="T27" fmla="*/ 188 h 284"/>
                  <a:gd name="T28" fmla="*/ 505 w 1722"/>
                  <a:gd name="T29" fmla="*/ 182 h 284"/>
                  <a:gd name="T30" fmla="*/ 539 w 1722"/>
                  <a:gd name="T31" fmla="*/ 176 h 284"/>
                  <a:gd name="T32" fmla="*/ 574 w 1722"/>
                  <a:gd name="T33" fmla="*/ 169 h 284"/>
                  <a:gd name="T34" fmla="*/ 609 w 1722"/>
                  <a:gd name="T35" fmla="*/ 163 h 284"/>
                  <a:gd name="T36" fmla="*/ 644 w 1722"/>
                  <a:gd name="T37" fmla="*/ 157 h 284"/>
                  <a:gd name="T38" fmla="*/ 679 w 1722"/>
                  <a:gd name="T39" fmla="*/ 151 h 284"/>
                  <a:gd name="T40" fmla="*/ 713 w 1722"/>
                  <a:gd name="T41" fmla="*/ 145 h 284"/>
                  <a:gd name="T42" fmla="*/ 748 w 1722"/>
                  <a:gd name="T43" fmla="*/ 139 h 284"/>
                  <a:gd name="T44" fmla="*/ 783 w 1722"/>
                  <a:gd name="T45" fmla="*/ 134 h 284"/>
                  <a:gd name="T46" fmla="*/ 818 w 1722"/>
                  <a:gd name="T47" fmla="*/ 128 h 284"/>
                  <a:gd name="T48" fmla="*/ 852 w 1722"/>
                  <a:gd name="T49" fmla="*/ 122 h 284"/>
                  <a:gd name="T50" fmla="*/ 887 w 1722"/>
                  <a:gd name="T51" fmla="*/ 117 h 284"/>
                  <a:gd name="T52" fmla="*/ 922 w 1722"/>
                  <a:gd name="T53" fmla="*/ 111 h 284"/>
                  <a:gd name="T54" fmla="*/ 957 w 1722"/>
                  <a:gd name="T55" fmla="*/ 106 h 284"/>
                  <a:gd name="T56" fmla="*/ 991 w 1722"/>
                  <a:gd name="T57" fmla="*/ 100 h 284"/>
                  <a:gd name="T58" fmla="*/ 1026 w 1722"/>
                  <a:gd name="T59" fmla="*/ 95 h 284"/>
                  <a:gd name="T60" fmla="*/ 1061 w 1722"/>
                  <a:gd name="T61" fmla="*/ 90 h 284"/>
                  <a:gd name="T62" fmla="*/ 1096 w 1722"/>
                  <a:gd name="T63" fmla="*/ 85 h 284"/>
                  <a:gd name="T64" fmla="*/ 1131 w 1722"/>
                  <a:gd name="T65" fmla="*/ 80 h 284"/>
                  <a:gd name="T66" fmla="*/ 1165 w 1722"/>
                  <a:gd name="T67" fmla="*/ 74 h 284"/>
                  <a:gd name="T68" fmla="*/ 1200 w 1722"/>
                  <a:gd name="T69" fmla="*/ 69 h 284"/>
                  <a:gd name="T70" fmla="*/ 1235 w 1722"/>
                  <a:gd name="T71" fmla="*/ 64 h 284"/>
                  <a:gd name="T72" fmla="*/ 1270 w 1722"/>
                  <a:gd name="T73" fmla="*/ 60 h 284"/>
                  <a:gd name="T74" fmla="*/ 1305 w 1722"/>
                  <a:gd name="T75" fmla="*/ 55 h 284"/>
                  <a:gd name="T76" fmla="*/ 1339 w 1722"/>
                  <a:gd name="T77" fmla="*/ 50 h 284"/>
                  <a:gd name="T78" fmla="*/ 1374 w 1722"/>
                  <a:gd name="T79" fmla="*/ 45 h 284"/>
                  <a:gd name="T80" fmla="*/ 1409 w 1722"/>
                  <a:gd name="T81" fmla="*/ 40 h 284"/>
                  <a:gd name="T82" fmla="*/ 1444 w 1722"/>
                  <a:gd name="T83" fmla="*/ 36 h 284"/>
                  <a:gd name="T84" fmla="*/ 1478 w 1722"/>
                  <a:gd name="T85" fmla="*/ 31 h 284"/>
                  <a:gd name="T86" fmla="*/ 1513 w 1722"/>
                  <a:gd name="T87" fmla="*/ 26 h 284"/>
                  <a:gd name="T88" fmla="*/ 1548 w 1722"/>
                  <a:gd name="T89" fmla="*/ 22 h 284"/>
                  <a:gd name="T90" fmla="*/ 1583 w 1722"/>
                  <a:gd name="T91" fmla="*/ 18 h 284"/>
                  <a:gd name="T92" fmla="*/ 1618 w 1722"/>
                  <a:gd name="T93" fmla="*/ 13 h 284"/>
                  <a:gd name="T94" fmla="*/ 1652 w 1722"/>
                  <a:gd name="T95" fmla="*/ 9 h 284"/>
                  <a:gd name="T96" fmla="*/ 1687 w 1722"/>
                  <a:gd name="T97" fmla="*/ 4 h 284"/>
                  <a:gd name="T98" fmla="*/ 1722 w 1722"/>
                  <a:gd name="T9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2" h="284">
                    <a:moveTo>
                      <a:pt x="0" y="284"/>
                    </a:moveTo>
                    <a:lnTo>
                      <a:pt x="18" y="280"/>
                    </a:lnTo>
                    <a:lnTo>
                      <a:pt x="35" y="276"/>
                    </a:lnTo>
                    <a:lnTo>
                      <a:pt x="52" y="272"/>
                    </a:lnTo>
                    <a:lnTo>
                      <a:pt x="70" y="268"/>
                    </a:lnTo>
                    <a:lnTo>
                      <a:pt x="87" y="265"/>
                    </a:lnTo>
                    <a:lnTo>
                      <a:pt x="105" y="261"/>
                    </a:lnTo>
                    <a:lnTo>
                      <a:pt x="122" y="257"/>
                    </a:lnTo>
                    <a:lnTo>
                      <a:pt x="139" y="253"/>
                    </a:lnTo>
                    <a:lnTo>
                      <a:pt x="157" y="250"/>
                    </a:lnTo>
                    <a:lnTo>
                      <a:pt x="174" y="246"/>
                    </a:lnTo>
                    <a:lnTo>
                      <a:pt x="191" y="243"/>
                    </a:lnTo>
                    <a:lnTo>
                      <a:pt x="209" y="239"/>
                    </a:lnTo>
                    <a:lnTo>
                      <a:pt x="226" y="236"/>
                    </a:lnTo>
                    <a:lnTo>
                      <a:pt x="244" y="232"/>
                    </a:lnTo>
                    <a:lnTo>
                      <a:pt x="261" y="229"/>
                    </a:lnTo>
                    <a:lnTo>
                      <a:pt x="278" y="225"/>
                    </a:lnTo>
                    <a:lnTo>
                      <a:pt x="296" y="222"/>
                    </a:lnTo>
                    <a:lnTo>
                      <a:pt x="313" y="218"/>
                    </a:lnTo>
                    <a:lnTo>
                      <a:pt x="331" y="215"/>
                    </a:lnTo>
                    <a:lnTo>
                      <a:pt x="348" y="211"/>
                    </a:lnTo>
                    <a:lnTo>
                      <a:pt x="365" y="208"/>
                    </a:lnTo>
                    <a:lnTo>
                      <a:pt x="383" y="205"/>
                    </a:lnTo>
                    <a:lnTo>
                      <a:pt x="400" y="201"/>
                    </a:lnTo>
                    <a:lnTo>
                      <a:pt x="418" y="198"/>
                    </a:lnTo>
                    <a:lnTo>
                      <a:pt x="435" y="195"/>
                    </a:lnTo>
                    <a:lnTo>
                      <a:pt x="452" y="192"/>
                    </a:lnTo>
                    <a:lnTo>
                      <a:pt x="470" y="188"/>
                    </a:lnTo>
                    <a:lnTo>
                      <a:pt x="487" y="185"/>
                    </a:lnTo>
                    <a:lnTo>
                      <a:pt x="505" y="182"/>
                    </a:lnTo>
                    <a:lnTo>
                      <a:pt x="522" y="179"/>
                    </a:lnTo>
                    <a:lnTo>
                      <a:pt x="539" y="176"/>
                    </a:lnTo>
                    <a:lnTo>
                      <a:pt x="557" y="173"/>
                    </a:lnTo>
                    <a:lnTo>
                      <a:pt x="574" y="169"/>
                    </a:lnTo>
                    <a:lnTo>
                      <a:pt x="592" y="166"/>
                    </a:lnTo>
                    <a:lnTo>
                      <a:pt x="609" y="163"/>
                    </a:lnTo>
                    <a:lnTo>
                      <a:pt x="626" y="160"/>
                    </a:lnTo>
                    <a:lnTo>
                      <a:pt x="644" y="157"/>
                    </a:lnTo>
                    <a:lnTo>
                      <a:pt x="661" y="154"/>
                    </a:lnTo>
                    <a:lnTo>
                      <a:pt x="679" y="151"/>
                    </a:lnTo>
                    <a:lnTo>
                      <a:pt x="696" y="148"/>
                    </a:lnTo>
                    <a:lnTo>
                      <a:pt x="713" y="145"/>
                    </a:lnTo>
                    <a:lnTo>
                      <a:pt x="731" y="142"/>
                    </a:lnTo>
                    <a:lnTo>
                      <a:pt x="748" y="139"/>
                    </a:lnTo>
                    <a:lnTo>
                      <a:pt x="765" y="137"/>
                    </a:lnTo>
                    <a:lnTo>
                      <a:pt x="783" y="134"/>
                    </a:lnTo>
                    <a:lnTo>
                      <a:pt x="800" y="131"/>
                    </a:lnTo>
                    <a:lnTo>
                      <a:pt x="818" y="128"/>
                    </a:lnTo>
                    <a:lnTo>
                      <a:pt x="835" y="125"/>
                    </a:lnTo>
                    <a:lnTo>
                      <a:pt x="852" y="122"/>
                    </a:lnTo>
                    <a:lnTo>
                      <a:pt x="870" y="120"/>
                    </a:lnTo>
                    <a:lnTo>
                      <a:pt x="887" y="117"/>
                    </a:lnTo>
                    <a:lnTo>
                      <a:pt x="905" y="114"/>
                    </a:lnTo>
                    <a:lnTo>
                      <a:pt x="922" y="111"/>
                    </a:lnTo>
                    <a:lnTo>
                      <a:pt x="939" y="109"/>
                    </a:lnTo>
                    <a:lnTo>
                      <a:pt x="957" y="106"/>
                    </a:lnTo>
                    <a:lnTo>
                      <a:pt x="974" y="103"/>
                    </a:lnTo>
                    <a:lnTo>
                      <a:pt x="991" y="100"/>
                    </a:lnTo>
                    <a:lnTo>
                      <a:pt x="1009" y="98"/>
                    </a:lnTo>
                    <a:lnTo>
                      <a:pt x="1026" y="95"/>
                    </a:lnTo>
                    <a:lnTo>
                      <a:pt x="1044" y="92"/>
                    </a:lnTo>
                    <a:lnTo>
                      <a:pt x="1061" y="90"/>
                    </a:lnTo>
                    <a:lnTo>
                      <a:pt x="1078" y="87"/>
                    </a:lnTo>
                    <a:lnTo>
                      <a:pt x="1096" y="85"/>
                    </a:lnTo>
                    <a:lnTo>
                      <a:pt x="1113" y="82"/>
                    </a:lnTo>
                    <a:lnTo>
                      <a:pt x="1131" y="80"/>
                    </a:lnTo>
                    <a:lnTo>
                      <a:pt x="1148" y="77"/>
                    </a:lnTo>
                    <a:lnTo>
                      <a:pt x="1165" y="74"/>
                    </a:lnTo>
                    <a:lnTo>
                      <a:pt x="1183" y="72"/>
                    </a:lnTo>
                    <a:lnTo>
                      <a:pt x="1200" y="69"/>
                    </a:lnTo>
                    <a:lnTo>
                      <a:pt x="1218" y="67"/>
                    </a:lnTo>
                    <a:lnTo>
                      <a:pt x="1235" y="64"/>
                    </a:lnTo>
                    <a:lnTo>
                      <a:pt x="1252" y="62"/>
                    </a:lnTo>
                    <a:lnTo>
                      <a:pt x="1270" y="60"/>
                    </a:lnTo>
                    <a:lnTo>
                      <a:pt x="1287" y="57"/>
                    </a:lnTo>
                    <a:lnTo>
                      <a:pt x="1305" y="55"/>
                    </a:lnTo>
                    <a:lnTo>
                      <a:pt x="1322" y="52"/>
                    </a:lnTo>
                    <a:lnTo>
                      <a:pt x="1339" y="50"/>
                    </a:lnTo>
                    <a:lnTo>
                      <a:pt x="1357" y="47"/>
                    </a:lnTo>
                    <a:lnTo>
                      <a:pt x="1374" y="45"/>
                    </a:lnTo>
                    <a:lnTo>
                      <a:pt x="1392" y="43"/>
                    </a:lnTo>
                    <a:lnTo>
                      <a:pt x="1409" y="40"/>
                    </a:lnTo>
                    <a:lnTo>
                      <a:pt x="1426" y="38"/>
                    </a:lnTo>
                    <a:lnTo>
                      <a:pt x="1444" y="36"/>
                    </a:lnTo>
                    <a:lnTo>
                      <a:pt x="1461" y="33"/>
                    </a:lnTo>
                    <a:lnTo>
                      <a:pt x="1478" y="31"/>
                    </a:lnTo>
                    <a:lnTo>
                      <a:pt x="1496" y="29"/>
                    </a:lnTo>
                    <a:lnTo>
                      <a:pt x="1513" y="26"/>
                    </a:lnTo>
                    <a:lnTo>
                      <a:pt x="1531" y="24"/>
                    </a:lnTo>
                    <a:lnTo>
                      <a:pt x="1548" y="22"/>
                    </a:lnTo>
                    <a:lnTo>
                      <a:pt x="1565" y="20"/>
                    </a:lnTo>
                    <a:lnTo>
                      <a:pt x="1583" y="18"/>
                    </a:lnTo>
                    <a:lnTo>
                      <a:pt x="1600" y="15"/>
                    </a:lnTo>
                    <a:lnTo>
                      <a:pt x="1618" y="13"/>
                    </a:lnTo>
                    <a:lnTo>
                      <a:pt x="1635" y="11"/>
                    </a:lnTo>
                    <a:lnTo>
                      <a:pt x="1652" y="9"/>
                    </a:lnTo>
                    <a:lnTo>
                      <a:pt x="1670" y="6"/>
                    </a:lnTo>
                    <a:lnTo>
                      <a:pt x="1687" y="4"/>
                    </a:lnTo>
                    <a:lnTo>
                      <a:pt x="1705" y="2"/>
                    </a:lnTo>
                    <a:lnTo>
                      <a:pt x="1722" y="0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999416" y="1111959"/>
                <a:ext cx="3216803" cy="560138"/>
              </a:xfrm>
              <a:custGeom>
                <a:avLst/>
                <a:gdLst>
                  <a:gd name="T0" fmla="*/ 18 w 1722"/>
                  <a:gd name="T1" fmla="*/ 3 h 283"/>
                  <a:gd name="T2" fmla="*/ 52 w 1722"/>
                  <a:gd name="T3" fmla="*/ 11 h 283"/>
                  <a:gd name="T4" fmla="*/ 87 w 1722"/>
                  <a:gd name="T5" fmla="*/ 19 h 283"/>
                  <a:gd name="T6" fmla="*/ 122 w 1722"/>
                  <a:gd name="T7" fmla="*/ 26 h 283"/>
                  <a:gd name="T8" fmla="*/ 157 w 1722"/>
                  <a:gd name="T9" fmla="*/ 33 h 283"/>
                  <a:gd name="T10" fmla="*/ 191 w 1722"/>
                  <a:gd name="T11" fmla="*/ 41 h 283"/>
                  <a:gd name="T12" fmla="*/ 226 w 1722"/>
                  <a:gd name="T13" fmla="*/ 48 h 283"/>
                  <a:gd name="T14" fmla="*/ 261 w 1722"/>
                  <a:gd name="T15" fmla="*/ 55 h 283"/>
                  <a:gd name="T16" fmla="*/ 296 w 1722"/>
                  <a:gd name="T17" fmla="*/ 62 h 283"/>
                  <a:gd name="T18" fmla="*/ 331 w 1722"/>
                  <a:gd name="T19" fmla="*/ 68 h 283"/>
                  <a:gd name="T20" fmla="*/ 365 w 1722"/>
                  <a:gd name="T21" fmla="*/ 75 h 283"/>
                  <a:gd name="T22" fmla="*/ 400 w 1722"/>
                  <a:gd name="T23" fmla="*/ 82 h 283"/>
                  <a:gd name="T24" fmla="*/ 435 w 1722"/>
                  <a:gd name="T25" fmla="*/ 88 h 283"/>
                  <a:gd name="T26" fmla="*/ 470 w 1722"/>
                  <a:gd name="T27" fmla="*/ 95 h 283"/>
                  <a:gd name="T28" fmla="*/ 505 w 1722"/>
                  <a:gd name="T29" fmla="*/ 101 h 283"/>
                  <a:gd name="T30" fmla="*/ 539 w 1722"/>
                  <a:gd name="T31" fmla="*/ 108 h 283"/>
                  <a:gd name="T32" fmla="*/ 574 w 1722"/>
                  <a:gd name="T33" fmla="*/ 114 h 283"/>
                  <a:gd name="T34" fmla="*/ 609 w 1722"/>
                  <a:gd name="T35" fmla="*/ 120 h 283"/>
                  <a:gd name="T36" fmla="*/ 644 w 1722"/>
                  <a:gd name="T37" fmla="*/ 126 h 283"/>
                  <a:gd name="T38" fmla="*/ 679 w 1722"/>
                  <a:gd name="T39" fmla="*/ 132 h 283"/>
                  <a:gd name="T40" fmla="*/ 713 w 1722"/>
                  <a:gd name="T41" fmla="*/ 138 h 283"/>
                  <a:gd name="T42" fmla="*/ 748 w 1722"/>
                  <a:gd name="T43" fmla="*/ 144 h 283"/>
                  <a:gd name="T44" fmla="*/ 783 w 1722"/>
                  <a:gd name="T45" fmla="*/ 150 h 283"/>
                  <a:gd name="T46" fmla="*/ 818 w 1722"/>
                  <a:gd name="T47" fmla="*/ 155 h 283"/>
                  <a:gd name="T48" fmla="*/ 852 w 1722"/>
                  <a:gd name="T49" fmla="*/ 161 h 283"/>
                  <a:gd name="T50" fmla="*/ 887 w 1722"/>
                  <a:gd name="T51" fmla="*/ 166 h 283"/>
                  <a:gd name="T52" fmla="*/ 922 w 1722"/>
                  <a:gd name="T53" fmla="*/ 172 h 283"/>
                  <a:gd name="T54" fmla="*/ 957 w 1722"/>
                  <a:gd name="T55" fmla="*/ 177 h 283"/>
                  <a:gd name="T56" fmla="*/ 991 w 1722"/>
                  <a:gd name="T57" fmla="*/ 183 h 283"/>
                  <a:gd name="T58" fmla="*/ 1026 w 1722"/>
                  <a:gd name="T59" fmla="*/ 188 h 283"/>
                  <a:gd name="T60" fmla="*/ 1061 w 1722"/>
                  <a:gd name="T61" fmla="*/ 193 h 283"/>
                  <a:gd name="T62" fmla="*/ 1096 w 1722"/>
                  <a:gd name="T63" fmla="*/ 198 h 283"/>
                  <a:gd name="T64" fmla="*/ 1131 w 1722"/>
                  <a:gd name="T65" fmla="*/ 204 h 283"/>
                  <a:gd name="T66" fmla="*/ 1165 w 1722"/>
                  <a:gd name="T67" fmla="*/ 209 h 283"/>
                  <a:gd name="T68" fmla="*/ 1200 w 1722"/>
                  <a:gd name="T69" fmla="*/ 214 h 283"/>
                  <a:gd name="T70" fmla="*/ 1235 w 1722"/>
                  <a:gd name="T71" fmla="*/ 219 h 283"/>
                  <a:gd name="T72" fmla="*/ 1270 w 1722"/>
                  <a:gd name="T73" fmla="*/ 224 h 283"/>
                  <a:gd name="T74" fmla="*/ 1305 w 1722"/>
                  <a:gd name="T75" fmla="*/ 229 h 283"/>
                  <a:gd name="T76" fmla="*/ 1339 w 1722"/>
                  <a:gd name="T77" fmla="*/ 233 h 283"/>
                  <a:gd name="T78" fmla="*/ 1374 w 1722"/>
                  <a:gd name="T79" fmla="*/ 238 h 283"/>
                  <a:gd name="T80" fmla="*/ 1409 w 1722"/>
                  <a:gd name="T81" fmla="*/ 243 h 283"/>
                  <a:gd name="T82" fmla="*/ 1444 w 1722"/>
                  <a:gd name="T83" fmla="*/ 247 h 283"/>
                  <a:gd name="T84" fmla="*/ 1478 w 1722"/>
                  <a:gd name="T85" fmla="*/ 252 h 283"/>
                  <a:gd name="T86" fmla="*/ 1513 w 1722"/>
                  <a:gd name="T87" fmla="*/ 257 h 283"/>
                  <a:gd name="T88" fmla="*/ 1548 w 1722"/>
                  <a:gd name="T89" fmla="*/ 261 h 283"/>
                  <a:gd name="T90" fmla="*/ 1583 w 1722"/>
                  <a:gd name="T91" fmla="*/ 266 h 283"/>
                  <a:gd name="T92" fmla="*/ 1618 w 1722"/>
                  <a:gd name="T93" fmla="*/ 270 h 283"/>
                  <a:gd name="T94" fmla="*/ 1652 w 1722"/>
                  <a:gd name="T95" fmla="*/ 274 h 283"/>
                  <a:gd name="T96" fmla="*/ 1687 w 1722"/>
                  <a:gd name="T97" fmla="*/ 279 h 283"/>
                  <a:gd name="T98" fmla="*/ 1722 w 1722"/>
                  <a:gd name="T99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2" h="283">
                    <a:moveTo>
                      <a:pt x="0" y="0"/>
                    </a:moveTo>
                    <a:lnTo>
                      <a:pt x="18" y="3"/>
                    </a:lnTo>
                    <a:lnTo>
                      <a:pt x="35" y="7"/>
                    </a:lnTo>
                    <a:lnTo>
                      <a:pt x="52" y="11"/>
                    </a:lnTo>
                    <a:lnTo>
                      <a:pt x="70" y="15"/>
                    </a:lnTo>
                    <a:lnTo>
                      <a:pt x="87" y="19"/>
                    </a:lnTo>
                    <a:lnTo>
                      <a:pt x="105" y="22"/>
                    </a:lnTo>
                    <a:lnTo>
                      <a:pt x="122" y="26"/>
                    </a:lnTo>
                    <a:lnTo>
                      <a:pt x="139" y="30"/>
                    </a:lnTo>
                    <a:lnTo>
                      <a:pt x="157" y="33"/>
                    </a:lnTo>
                    <a:lnTo>
                      <a:pt x="174" y="37"/>
                    </a:lnTo>
                    <a:lnTo>
                      <a:pt x="191" y="41"/>
                    </a:lnTo>
                    <a:lnTo>
                      <a:pt x="209" y="44"/>
                    </a:lnTo>
                    <a:lnTo>
                      <a:pt x="226" y="48"/>
                    </a:lnTo>
                    <a:lnTo>
                      <a:pt x="244" y="51"/>
                    </a:lnTo>
                    <a:lnTo>
                      <a:pt x="261" y="55"/>
                    </a:lnTo>
                    <a:lnTo>
                      <a:pt x="278" y="58"/>
                    </a:lnTo>
                    <a:lnTo>
                      <a:pt x="296" y="62"/>
                    </a:lnTo>
                    <a:lnTo>
                      <a:pt x="313" y="65"/>
                    </a:lnTo>
                    <a:lnTo>
                      <a:pt x="331" y="68"/>
                    </a:lnTo>
                    <a:lnTo>
                      <a:pt x="348" y="72"/>
                    </a:lnTo>
                    <a:lnTo>
                      <a:pt x="365" y="75"/>
                    </a:lnTo>
                    <a:lnTo>
                      <a:pt x="383" y="79"/>
                    </a:lnTo>
                    <a:lnTo>
                      <a:pt x="400" y="82"/>
                    </a:lnTo>
                    <a:lnTo>
                      <a:pt x="418" y="85"/>
                    </a:lnTo>
                    <a:lnTo>
                      <a:pt x="435" y="88"/>
                    </a:lnTo>
                    <a:lnTo>
                      <a:pt x="452" y="92"/>
                    </a:lnTo>
                    <a:lnTo>
                      <a:pt x="470" y="95"/>
                    </a:lnTo>
                    <a:lnTo>
                      <a:pt x="487" y="98"/>
                    </a:lnTo>
                    <a:lnTo>
                      <a:pt x="505" y="101"/>
                    </a:lnTo>
                    <a:lnTo>
                      <a:pt x="522" y="104"/>
                    </a:lnTo>
                    <a:lnTo>
                      <a:pt x="539" y="108"/>
                    </a:lnTo>
                    <a:lnTo>
                      <a:pt x="557" y="111"/>
                    </a:lnTo>
                    <a:lnTo>
                      <a:pt x="574" y="114"/>
                    </a:lnTo>
                    <a:lnTo>
                      <a:pt x="592" y="117"/>
                    </a:lnTo>
                    <a:lnTo>
                      <a:pt x="609" y="120"/>
                    </a:lnTo>
                    <a:lnTo>
                      <a:pt x="626" y="123"/>
                    </a:lnTo>
                    <a:lnTo>
                      <a:pt x="644" y="126"/>
                    </a:lnTo>
                    <a:lnTo>
                      <a:pt x="661" y="129"/>
                    </a:lnTo>
                    <a:lnTo>
                      <a:pt x="679" y="132"/>
                    </a:lnTo>
                    <a:lnTo>
                      <a:pt x="696" y="135"/>
                    </a:lnTo>
                    <a:lnTo>
                      <a:pt x="713" y="138"/>
                    </a:lnTo>
                    <a:lnTo>
                      <a:pt x="731" y="141"/>
                    </a:lnTo>
                    <a:lnTo>
                      <a:pt x="748" y="144"/>
                    </a:lnTo>
                    <a:lnTo>
                      <a:pt x="765" y="147"/>
                    </a:lnTo>
                    <a:lnTo>
                      <a:pt x="783" y="150"/>
                    </a:lnTo>
                    <a:lnTo>
                      <a:pt x="800" y="152"/>
                    </a:lnTo>
                    <a:lnTo>
                      <a:pt x="818" y="155"/>
                    </a:lnTo>
                    <a:lnTo>
                      <a:pt x="835" y="158"/>
                    </a:lnTo>
                    <a:lnTo>
                      <a:pt x="852" y="161"/>
                    </a:lnTo>
                    <a:lnTo>
                      <a:pt x="870" y="164"/>
                    </a:lnTo>
                    <a:lnTo>
                      <a:pt x="887" y="166"/>
                    </a:lnTo>
                    <a:lnTo>
                      <a:pt x="905" y="169"/>
                    </a:lnTo>
                    <a:lnTo>
                      <a:pt x="922" y="172"/>
                    </a:lnTo>
                    <a:lnTo>
                      <a:pt x="939" y="175"/>
                    </a:lnTo>
                    <a:lnTo>
                      <a:pt x="957" y="177"/>
                    </a:lnTo>
                    <a:lnTo>
                      <a:pt x="974" y="180"/>
                    </a:lnTo>
                    <a:lnTo>
                      <a:pt x="991" y="183"/>
                    </a:lnTo>
                    <a:lnTo>
                      <a:pt x="1009" y="185"/>
                    </a:lnTo>
                    <a:lnTo>
                      <a:pt x="1026" y="188"/>
                    </a:lnTo>
                    <a:lnTo>
                      <a:pt x="1044" y="191"/>
                    </a:lnTo>
                    <a:lnTo>
                      <a:pt x="1061" y="193"/>
                    </a:lnTo>
                    <a:lnTo>
                      <a:pt x="1078" y="196"/>
                    </a:lnTo>
                    <a:lnTo>
                      <a:pt x="1096" y="198"/>
                    </a:lnTo>
                    <a:lnTo>
                      <a:pt x="1113" y="201"/>
                    </a:lnTo>
                    <a:lnTo>
                      <a:pt x="1131" y="204"/>
                    </a:lnTo>
                    <a:lnTo>
                      <a:pt x="1148" y="206"/>
                    </a:lnTo>
                    <a:lnTo>
                      <a:pt x="1165" y="209"/>
                    </a:lnTo>
                    <a:lnTo>
                      <a:pt x="1183" y="211"/>
                    </a:lnTo>
                    <a:lnTo>
                      <a:pt x="1200" y="214"/>
                    </a:lnTo>
                    <a:lnTo>
                      <a:pt x="1218" y="216"/>
                    </a:lnTo>
                    <a:lnTo>
                      <a:pt x="1235" y="219"/>
                    </a:lnTo>
                    <a:lnTo>
                      <a:pt x="1252" y="221"/>
                    </a:lnTo>
                    <a:lnTo>
                      <a:pt x="1270" y="224"/>
                    </a:lnTo>
                    <a:lnTo>
                      <a:pt x="1287" y="226"/>
                    </a:lnTo>
                    <a:lnTo>
                      <a:pt x="1305" y="229"/>
                    </a:lnTo>
                    <a:lnTo>
                      <a:pt x="1322" y="231"/>
                    </a:lnTo>
                    <a:lnTo>
                      <a:pt x="1339" y="233"/>
                    </a:lnTo>
                    <a:lnTo>
                      <a:pt x="1357" y="236"/>
                    </a:lnTo>
                    <a:lnTo>
                      <a:pt x="1374" y="238"/>
                    </a:lnTo>
                    <a:lnTo>
                      <a:pt x="1392" y="240"/>
                    </a:lnTo>
                    <a:lnTo>
                      <a:pt x="1409" y="243"/>
                    </a:lnTo>
                    <a:lnTo>
                      <a:pt x="1426" y="245"/>
                    </a:lnTo>
                    <a:lnTo>
                      <a:pt x="1444" y="247"/>
                    </a:lnTo>
                    <a:lnTo>
                      <a:pt x="1461" y="250"/>
                    </a:lnTo>
                    <a:lnTo>
                      <a:pt x="1478" y="252"/>
                    </a:lnTo>
                    <a:lnTo>
                      <a:pt x="1496" y="254"/>
                    </a:lnTo>
                    <a:lnTo>
                      <a:pt x="1513" y="257"/>
                    </a:lnTo>
                    <a:lnTo>
                      <a:pt x="1531" y="259"/>
                    </a:lnTo>
                    <a:lnTo>
                      <a:pt x="1548" y="261"/>
                    </a:lnTo>
                    <a:lnTo>
                      <a:pt x="1565" y="263"/>
                    </a:lnTo>
                    <a:lnTo>
                      <a:pt x="1583" y="266"/>
                    </a:lnTo>
                    <a:lnTo>
                      <a:pt x="1600" y="268"/>
                    </a:lnTo>
                    <a:lnTo>
                      <a:pt x="1618" y="270"/>
                    </a:lnTo>
                    <a:lnTo>
                      <a:pt x="1635" y="272"/>
                    </a:lnTo>
                    <a:lnTo>
                      <a:pt x="1652" y="274"/>
                    </a:lnTo>
                    <a:lnTo>
                      <a:pt x="1670" y="277"/>
                    </a:lnTo>
                    <a:lnTo>
                      <a:pt x="1687" y="279"/>
                    </a:lnTo>
                    <a:lnTo>
                      <a:pt x="1705" y="281"/>
                    </a:lnTo>
                    <a:lnTo>
                      <a:pt x="1722" y="283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3761162" y="560178"/>
                  <a:ext cx="267637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1162" y="560178"/>
                  <a:ext cx="267637" cy="18466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3953" r="-4651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/>
            <p:cNvSpPr txBox="1"/>
            <p:nvPr/>
          </p:nvSpPr>
          <p:spPr>
            <a:xfrm>
              <a:off x="757723" y="238098"/>
              <a:ext cx="2648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772440" y="1272138"/>
              <a:ext cx="2648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946864" y="811872"/>
              <a:ext cx="86569" cy="4668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 flipV="1">
              <a:off x="624950" y="666939"/>
              <a:ext cx="726462" cy="118980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>
              <a:off x="2639042" y="518670"/>
              <a:ext cx="390922" cy="629588"/>
              <a:chOff x="2639041" y="328920"/>
              <a:chExt cx="485707" cy="652360"/>
            </a:xfrm>
          </p:grpSpPr>
          <p:sp>
            <p:nvSpPr>
              <p:cNvPr id="45" name="Arc 44"/>
              <p:cNvSpPr/>
              <p:nvPr/>
            </p:nvSpPr>
            <p:spPr>
              <a:xfrm>
                <a:off x="2703729" y="328920"/>
                <a:ext cx="421019" cy="651263"/>
              </a:xfrm>
              <a:prstGeom prst="arc">
                <a:avLst>
                  <a:gd name="adj1" fmla="val 16200000"/>
                  <a:gd name="adj2" fmla="val 5527258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Arc 45"/>
              <p:cNvSpPr/>
              <p:nvPr/>
            </p:nvSpPr>
            <p:spPr>
              <a:xfrm flipH="1">
                <a:off x="2639041" y="330017"/>
                <a:ext cx="421019" cy="651263"/>
              </a:xfrm>
              <a:prstGeom prst="arc">
                <a:avLst>
                  <a:gd name="adj1" fmla="val 16200000"/>
                  <a:gd name="adj2" fmla="val 5527258"/>
                </a:avLst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7" name="Straight Connector 46"/>
            <p:cNvCxnSpPr/>
            <p:nvPr/>
          </p:nvCxnSpPr>
          <p:spPr>
            <a:xfrm flipH="1" flipV="1">
              <a:off x="3767451" y="845515"/>
              <a:ext cx="194950" cy="319289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017863" y="837976"/>
              <a:ext cx="386254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3764887" y="377993"/>
              <a:ext cx="0" cy="466562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3603609" y="928188"/>
                  <a:ext cx="279179" cy="1992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3609" y="928188"/>
                  <a:ext cx="279179" cy="19928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3043" r="-4348" b="-212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1" name="Group 50"/>
            <p:cNvGrpSpPr/>
            <p:nvPr/>
          </p:nvGrpSpPr>
          <p:grpSpPr>
            <a:xfrm>
              <a:off x="3474427" y="394226"/>
              <a:ext cx="594381" cy="871114"/>
              <a:chOff x="2639041" y="328920"/>
              <a:chExt cx="485707" cy="652360"/>
            </a:xfrm>
          </p:grpSpPr>
          <p:sp>
            <p:nvSpPr>
              <p:cNvPr id="52" name="Arc 51"/>
              <p:cNvSpPr/>
              <p:nvPr/>
            </p:nvSpPr>
            <p:spPr>
              <a:xfrm>
                <a:off x="2703729" y="328920"/>
                <a:ext cx="421019" cy="651263"/>
              </a:xfrm>
              <a:prstGeom prst="arc">
                <a:avLst>
                  <a:gd name="adj1" fmla="val 16200000"/>
                  <a:gd name="adj2" fmla="val 5527258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Arc 52"/>
              <p:cNvSpPr/>
              <p:nvPr/>
            </p:nvSpPr>
            <p:spPr>
              <a:xfrm flipH="1">
                <a:off x="2639041" y="330017"/>
                <a:ext cx="421019" cy="651263"/>
              </a:xfrm>
              <a:prstGeom prst="arc">
                <a:avLst>
                  <a:gd name="adj1" fmla="val 16200000"/>
                  <a:gd name="adj2" fmla="val 5527258"/>
                </a:avLst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925738" y="648527"/>
              <a:ext cx="168184" cy="351692"/>
              <a:chOff x="2639041" y="328920"/>
              <a:chExt cx="485707" cy="652360"/>
            </a:xfrm>
          </p:grpSpPr>
          <p:sp>
            <p:nvSpPr>
              <p:cNvPr id="55" name="Arc 54"/>
              <p:cNvSpPr/>
              <p:nvPr/>
            </p:nvSpPr>
            <p:spPr>
              <a:xfrm>
                <a:off x="2703729" y="328920"/>
                <a:ext cx="421019" cy="651263"/>
              </a:xfrm>
              <a:prstGeom prst="arc">
                <a:avLst>
                  <a:gd name="adj1" fmla="val 16200000"/>
                  <a:gd name="adj2" fmla="val 5527258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Arc 55"/>
              <p:cNvSpPr/>
              <p:nvPr/>
            </p:nvSpPr>
            <p:spPr>
              <a:xfrm flipH="1">
                <a:off x="2639041" y="330017"/>
                <a:ext cx="421019" cy="651263"/>
              </a:xfrm>
              <a:prstGeom prst="arc">
                <a:avLst>
                  <a:gd name="adj1" fmla="val 16200000"/>
                  <a:gd name="adj2" fmla="val 5527258"/>
                </a:avLst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428764" y="698905"/>
              <a:ext cx="2648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15529" y="62315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r>
                <a:rPr lang="en-US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ight Arrow 58"/>
            <p:cNvSpPr/>
            <p:nvPr/>
          </p:nvSpPr>
          <p:spPr>
            <a:xfrm>
              <a:off x="1650446" y="198405"/>
              <a:ext cx="421419" cy="143827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151242" y="117419"/>
              <a:ext cx="521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Wind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303767" y="4927544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surface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8442" y="2756261"/>
            <a:ext cx="2932182" cy="731522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9786257" y="2819401"/>
            <a:ext cx="1101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[kg 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849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19268" y="1528711"/>
            <a:ext cx="10969726" cy="4495800"/>
          </a:xfrm>
        </p:spPr>
        <p:txBody>
          <a:bodyPr/>
          <a:lstStyle/>
          <a:p>
            <a:r>
              <a:rPr lang="en-US" sz="2400" dirty="0" smtClean="0"/>
              <a:t>Conservation principle applied to the flow domain </a:t>
            </a:r>
            <a:r>
              <a:rPr lang="en-US" sz="2400" dirty="0"/>
              <a:t>(integral form): </a:t>
            </a:r>
            <a:r>
              <a:rPr lang="en-US" sz="2400" dirty="0" smtClean="0"/>
              <a:t>total </a:t>
            </a:r>
            <a:r>
              <a:rPr lang="en-US" sz="2400" dirty="0"/>
              <a:t>mass </a:t>
            </a:r>
            <a:r>
              <a:rPr lang="en-US" sz="2400" dirty="0" smtClean="0"/>
              <a:t>of the tracer in the flow domain must </a:t>
            </a:r>
            <a:r>
              <a:rPr lang="en-US" sz="2400" dirty="0"/>
              <a:t>be conserved over </a:t>
            </a:r>
            <a:r>
              <a:rPr lang="en-US" sz="2400" dirty="0" smtClean="0"/>
              <a:t>time</a:t>
            </a:r>
          </a:p>
          <a:p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Continuous line source at the ground surface: 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Global mass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209315" y="2819401"/>
            <a:ext cx="159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[kg m</a:t>
            </a:r>
            <a:r>
              <a:rPr lang="en-US" sz="2400" baseline="30000" dirty="0" smtClean="0"/>
              <a:t>-1 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]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635829"/>
            <a:ext cx="5486400" cy="2286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577" y="2754520"/>
            <a:ext cx="2639574" cy="70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12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3765</TotalTime>
  <Words>506</Words>
  <Application>Microsoft Macintosh PowerPoint</Application>
  <PresentationFormat>Widescreen</PresentationFormat>
  <Paragraphs>106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Tracer diffusion in the lower boundary layer  1. Basic constraints </vt:lpstr>
      <vt:lpstr>A passive tracer</vt:lpstr>
      <vt:lpstr>Linear superposition </vt:lpstr>
      <vt:lpstr>Linear superposition </vt:lpstr>
      <vt:lpstr>Linear superposition </vt:lpstr>
      <vt:lpstr>Local mass conservation</vt:lpstr>
      <vt:lpstr>Global mass conservation</vt:lpstr>
      <vt:lpstr>Global mass conservation</vt:lpstr>
      <vt:lpstr>Global mass conservation</vt:lpstr>
      <vt:lpstr>Statistical independence</vt:lpstr>
      <vt:lpstr>Statistical independence</vt:lpstr>
      <vt:lpstr>Statistical independence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406</cp:revision>
  <cp:lastPrinted>2014-01-28T01:06:42Z</cp:lastPrinted>
  <dcterms:created xsi:type="dcterms:W3CDTF">2007-09-17T10:00:58Z</dcterms:created>
  <dcterms:modified xsi:type="dcterms:W3CDTF">2017-09-24T15:15:09Z</dcterms:modified>
</cp:coreProperties>
</file>