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4058" r:id="rId2"/>
    <p:sldMasterId id="2147484070" r:id="rId3"/>
  </p:sldMasterIdLst>
  <p:notesMasterIdLst>
    <p:notesMasterId r:id="rId20"/>
  </p:notesMasterIdLst>
  <p:sldIdLst>
    <p:sldId id="439" r:id="rId4"/>
    <p:sldId id="396" r:id="rId5"/>
    <p:sldId id="476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61" r:id="rId14"/>
    <p:sldId id="485" r:id="rId15"/>
    <p:sldId id="468" r:id="rId16"/>
    <p:sldId id="486" r:id="rId17"/>
    <p:sldId id="487" r:id="rId18"/>
    <p:sldId id="489" r:id="rId19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3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F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9" autoAdjust="0"/>
    <p:restoredTop sz="86429" autoAdjust="0"/>
  </p:normalViewPr>
  <p:slideViewPr>
    <p:cSldViewPr snapToGrid="0">
      <p:cViewPr varScale="1">
        <p:scale>
          <a:sx n="82" d="100"/>
          <a:sy n="82" d="100"/>
        </p:scale>
        <p:origin x="192" y="168"/>
      </p:cViewPr>
      <p:guideLst>
        <p:guide orient="horz" pos="1323"/>
        <p:guide pos="3849"/>
      </p:guideLst>
    </p:cSldViewPr>
  </p:slideViewPr>
  <p:outlineViewPr>
    <p:cViewPr>
      <p:scale>
        <a:sx n="33" d="100"/>
        <a:sy n="33" d="100"/>
      </p:scale>
      <p:origin x="0" y="-13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360AE7D-5D25-EA42-88F4-191AF3113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F7944B-8D25-45BB-A622-1DF692FE1B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07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430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8157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605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481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60A80BC-895C-E644-992F-763AEB1B43BC}" type="datetimeFigureOut">
              <a:rPr lang="en-US" altLang="en-US"/>
              <a:pPr/>
              <a:t>9/24/17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54D62E-DA59-3443-B6C4-FF7B2DB1D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B4A7F95-5D05-4E29-95BA-6C3B579174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07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84BEF054-99BD-47BC-91FC-8C14C40C8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461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FE3E0B68-1393-45C7-8557-2A07A8A62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273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76400"/>
            <a:ext cx="103632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AFBC07-29B8-49F6-8F31-22C51E543917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61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B790D0-895B-45D0-97AC-5548A6A17F85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23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DA0C5F-8BA7-4BEE-B10D-E2CB8E53808F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113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63C54C-268E-46DC-920C-2D4603B25228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46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024197-2BDF-401E-88BC-6AD0D56620D8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51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7E834F-C844-4ABE-83F9-E79A02C8AA74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15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56B4D-0804-492B-A10C-0D0BD9A15CFD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7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CA936FB2-5D60-46A7-94B0-F5DFBC704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695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50742-EA12-4E01-953C-49DE4D0246EE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06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A509EC-8FD0-4C68-8641-A9E392428706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4538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69E8E-9C1B-458E-8F54-1D1F26304669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4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81000"/>
            <a:ext cx="27432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0264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6E296E-D08F-49F8-9050-E5DED38AEEA0}" type="slidenum">
              <a:rPr lang="en-US" altLang="en-US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97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4D47BCB0-17FD-4878-99EF-49E61FFDF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73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D6C4B6F1-8F3F-4BE4-875B-3F77FCF14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4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17313B19-591F-473D-A2A5-217A696CD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3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2A090A51-A406-4130-A9AE-D9681761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6AEA3484-D2A5-490F-9723-5283C0752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2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9B1B57A-BC90-4C68-B309-BE07B0F8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63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5400000">
            <a:off x="1720851" y="-1720850"/>
            <a:ext cx="6858000" cy="1029970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fld id="{F0B07E6F-64BA-4EF0-89C3-A2D264EC81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89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775F55"/>
                </a:solidFill>
              </a:defRPr>
            </a:lvl1pPr>
          </a:lstStyle>
          <a:p>
            <a:fld id="{ADAE5F0D-EE0A-5F44-965A-ACBBBAA19A82}" type="datetimeFigureOut">
              <a:rPr lang="en-US" altLang="en-US"/>
              <a:pPr/>
              <a:t>9/24/17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775F55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5AE03BC1-6732-6441-ABFF-6AE1B7A886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4233" y="5051426"/>
            <a:ext cx="4766733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117" y="5051426"/>
            <a:ext cx="12194117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4" y="365126"/>
            <a:ext cx="1002876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4" y="1100138"/>
            <a:ext cx="10028767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818" y="5870576"/>
            <a:ext cx="2901949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2963240F-FC65-44ED-9421-7AA0FB0CC610}" type="datetimeFigureOut">
              <a:rPr lang="en-US">
                <a:ea typeface="+mn-ea"/>
              </a:rPr>
              <a:pPr>
                <a:defRPr/>
              </a:pPr>
              <a:t>9/24/17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533" y="6284914"/>
            <a:ext cx="6299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spc="200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0" y="6170614"/>
            <a:ext cx="670984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A10E68A-56B7-4236-87C2-2C44A52A1FFC}" type="slidenum">
              <a:rPr lang="en-US" altLang="en-US" smtClean="0">
                <a:ea typeface="+mn-ea"/>
              </a:rPr>
              <a:pPr/>
              <a:t>‹#›</a:t>
            </a:fld>
            <a:endParaRPr lang="en-US" altLang="en-US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8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1097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81200"/>
            <a:ext cx="1097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ea typeface="+mn-ea"/>
              <a:cs typeface="+mn-cs"/>
            </a:endParaRP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ea typeface="+mn-ea"/>
              <a:cs typeface="+mn-cs"/>
            </a:endParaRP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8159ACA6-6C7B-4852-832B-047B542E2E05}" type="slidenum">
              <a:rPr lang="en-US" altLang="en-US" smtClean="0">
                <a:solidFill>
                  <a:srgbClr val="FFFFFF"/>
                </a:solidFill>
                <a:ea typeface="+mn-ea"/>
                <a:cs typeface="+mn-cs"/>
              </a:rPr>
              <a:pPr/>
              <a:t>‹#›</a:t>
            </a:fld>
            <a:endParaRPr lang="en-US" altLang="en-US" smtClean="0">
              <a:solidFill>
                <a:srgbClr val="FFFFFF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8295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../../../climate_life_2009/phil_wood_burner.pdf" TargetMode="External"/><Relationship Id="rId3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1905000"/>
            <a:ext cx="10541000" cy="2628900"/>
          </a:xfrm>
        </p:spPr>
        <p:txBody>
          <a:bodyPr/>
          <a:lstStyle/>
          <a:p>
            <a:r>
              <a:rPr lang="en-US" sz="3600" dirty="0" smtClean="0"/>
              <a:t>Tracer diffusion in the lower boundary layer</a:t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</a:t>
            </a:r>
            <a:r>
              <a:rPr lang="en-US" altLang="en-US" dirty="0"/>
              <a:t>Gaussian plume model </a:t>
            </a:r>
            <a:r>
              <a:rPr lang="en-US" altLang="en-US" dirty="0" smtClean="0"/>
              <a:t>and elevated point sources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15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257"/>
    </mc:Choice>
    <mc:Fallback xmlns="">
      <p:transition spd="slow" advTm="5325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854614" y="2369126"/>
            <a:ext cx="5551631" cy="2130137"/>
            <a:chOff x="2854614" y="1736870"/>
            <a:chExt cx="7208838" cy="3411537"/>
          </a:xfrm>
        </p:grpSpPr>
        <p:sp>
          <p:nvSpPr>
            <p:cNvPr id="32" name="Freeform 31"/>
            <p:cNvSpPr/>
            <p:nvPr/>
          </p:nvSpPr>
          <p:spPr bwMode="auto">
            <a:xfrm>
              <a:off x="3140364" y="2875107"/>
              <a:ext cx="5983288" cy="809625"/>
            </a:xfrm>
            <a:custGeom>
              <a:avLst/>
              <a:gdLst>
                <a:gd name="connsiteX0" fmla="*/ 0 w 5983912"/>
                <a:gd name="connsiteY0" fmla="*/ 633523 h 810079"/>
                <a:gd name="connsiteX1" fmla="*/ 43543 w 5983912"/>
                <a:gd name="connsiteY1" fmla="*/ 677066 h 810079"/>
                <a:gd name="connsiteX2" fmla="*/ 290286 w 5983912"/>
                <a:gd name="connsiteY2" fmla="*/ 793180 h 810079"/>
                <a:gd name="connsiteX3" fmla="*/ 478971 w 5983912"/>
                <a:gd name="connsiteY3" fmla="*/ 778666 h 810079"/>
                <a:gd name="connsiteX4" fmla="*/ 522514 w 5983912"/>
                <a:gd name="connsiteY4" fmla="*/ 735123 h 810079"/>
                <a:gd name="connsiteX5" fmla="*/ 566057 w 5983912"/>
                <a:gd name="connsiteY5" fmla="*/ 720609 h 810079"/>
                <a:gd name="connsiteX6" fmla="*/ 653143 w 5983912"/>
                <a:gd name="connsiteY6" fmla="*/ 662552 h 810079"/>
                <a:gd name="connsiteX7" fmla="*/ 725714 w 5983912"/>
                <a:gd name="connsiteY7" fmla="*/ 619009 h 810079"/>
                <a:gd name="connsiteX8" fmla="*/ 841829 w 5983912"/>
                <a:gd name="connsiteY8" fmla="*/ 546437 h 810079"/>
                <a:gd name="connsiteX9" fmla="*/ 914400 w 5983912"/>
                <a:gd name="connsiteY9" fmla="*/ 517409 h 810079"/>
                <a:gd name="connsiteX10" fmla="*/ 986971 w 5983912"/>
                <a:gd name="connsiteY10" fmla="*/ 502895 h 810079"/>
                <a:gd name="connsiteX11" fmla="*/ 1364343 w 5983912"/>
                <a:gd name="connsiteY11" fmla="*/ 546437 h 810079"/>
                <a:gd name="connsiteX12" fmla="*/ 1451429 w 5983912"/>
                <a:gd name="connsiteY12" fmla="*/ 604495 h 810079"/>
                <a:gd name="connsiteX13" fmla="*/ 1582057 w 5983912"/>
                <a:gd name="connsiteY13" fmla="*/ 648037 h 810079"/>
                <a:gd name="connsiteX14" fmla="*/ 1741714 w 5983912"/>
                <a:gd name="connsiteY14" fmla="*/ 706095 h 810079"/>
                <a:gd name="connsiteX15" fmla="*/ 1828800 w 5983912"/>
                <a:gd name="connsiteY15" fmla="*/ 735123 h 810079"/>
                <a:gd name="connsiteX16" fmla="*/ 1944914 w 5983912"/>
                <a:gd name="connsiteY16" fmla="*/ 749637 h 810079"/>
                <a:gd name="connsiteX17" fmla="*/ 2235200 w 5983912"/>
                <a:gd name="connsiteY17" fmla="*/ 778666 h 810079"/>
                <a:gd name="connsiteX18" fmla="*/ 2423886 w 5983912"/>
                <a:gd name="connsiteY18" fmla="*/ 706095 h 810079"/>
                <a:gd name="connsiteX19" fmla="*/ 2481943 w 5983912"/>
                <a:gd name="connsiteY19" fmla="*/ 662552 h 810079"/>
                <a:gd name="connsiteX20" fmla="*/ 2569029 w 5983912"/>
                <a:gd name="connsiteY20" fmla="*/ 619009 h 810079"/>
                <a:gd name="connsiteX21" fmla="*/ 2641600 w 5983912"/>
                <a:gd name="connsiteY21" fmla="*/ 575466 h 810079"/>
                <a:gd name="connsiteX22" fmla="*/ 2757714 w 5983912"/>
                <a:gd name="connsiteY22" fmla="*/ 517409 h 810079"/>
                <a:gd name="connsiteX23" fmla="*/ 2830286 w 5983912"/>
                <a:gd name="connsiteY23" fmla="*/ 473866 h 810079"/>
                <a:gd name="connsiteX24" fmla="*/ 2873829 w 5983912"/>
                <a:gd name="connsiteY24" fmla="*/ 459352 h 810079"/>
                <a:gd name="connsiteX25" fmla="*/ 2946400 w 5983912"/>
                <a:gd name="connsiteY25" fmla="*/ 430323 h 810079"/>
                <a:gd name="connsiteX26" fmla="*/ 3048000 w 5983912"/>
                <a:gd name="connsiteY26" fmla="*/ 415809 h 810079"/>
                <a:gd name="connsiteX27" fmla="*/ 3135086 w 5983912"/>
                <a:gd name="connsiteY27" fmla="*/ 401295 h 810079"/>
                <a:gd name="connsiteX28" fmla="*/ 3556000 w 5983912"/>
                <a:gd name="connsiteY28" fmla="*/ 415809 h 810079"/>
                <a:gd name="connsiteX29" fmla="*/ 3599543 w 5983912"/>
                <a:gd name="connsiteY29" fmla="*/ 430323 h 810079"/>
                <a:gd name="connsiteX30" fmla="*/ 3686629 w 5983912"/>
                <a:gd name="connsiteY30" fmla="*/ 444837 h 810079"/>
                <a:gd name="connsiteX31" fmla="*/ 3773714 w 5983912"/>
                <a:gd name="connsiteY31" fmla="*/ 473866 h 810079"/>
                <a:gd name="connsiteX32" fmla="*/ 4165600 w 5983912"/>
                <a:gd name="connsiteY32" fmla="*/ 473866 h 810079"/>
                <a:gd name="connsiteX33" fmla="*/ 4325257 w 5983912"/>
                <a:gd name="connsiteY33" fmla="*/ 415809 h 810079"/>
                <a:gd name="connsiteX34" fmla="*/ 4397829 w 5983912"/>
                <a:gd name="connsiteY34" fmla="*/ 357752 h 810079"/>
                <a:gd name="connsiteX35" fmla="*/ 4513943 w 5983912"/>
                <a:gd name="connsiteY35" fmla="*/ 314209 h 810079"/>
                <a:gd name="connsiteX36" fmla="*/ 4630057 w 5983912"/>
                <a:gd name="connsiteY36" fmla="*/ 241637 h 810079"/>
                <a:gd name="connsiteX37" fmla="*/ 4760686 w 5983912"/>
                <a:gd name="connsiteY37" fmla="*/ 183580 h 810079"/>
                <a:gd name="connsiteX38" fmla="*/ 4818743 w 5983912"/>
                <a:gd name="connsiteY38" fmla="*/ 140037 h 810079"/>
                <a:gd name="connsiteX39" fmla="*/ 5021943 w 5983912"/>
                <a:gd name="connsiteY39" fmla="*/ 67466 h 810079"/>
                <a:gd name="connsiteX40" fmla="*/ 5123543 w 5983912"/>
                <a:gd name="connsiteY40" fmla="*/ 23923 h 810079"/>
                <a:gd name="connsiteX41" fmla="*/ 5167086 w 5983912"/>
                <a:gd name="connsiteY41" fmla="*/ 9409 h 810079"/>
                <a:gd name="connsiteX42" fmla="*/ 5384800 w 5983912"/>
                <a:gd name="connsiteY42" fmla="*/ 23923 h 810079"/>
                <a:gd name="connsiteX43" fmla="*/ 5529943 w 5983912"/>
                <a:gd name="connsiteY43" fmla="*/ 81980 h 810079"/>
                <a:gd name="connsiteX44" fmla="*/ 5602514 w 5983912"/>
                <a:gd name="connsiteY44" fmla="*/ 96495 h 810079"/>
                <a:gd name="connsiteX45" fmla="*/ 5747657 w 5983912"/>
                <a:gd name="connsiteY45" fmla="*/ 154552 h 810079"/>
                <a:gd name="connsiteX46" fmla="*/ 5936343 w 5983912"/>
                <a:gd name="connsiteY46" fmla="*/ 125523 h 810079"/>
                <a:gd name="connsiteX47" fmla="*/ 5979886 w 5983912"/>
                <a:gd name="connsiteY47" fmla="*/ 81980 h 81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983912" h="810079">
                  <a:moveTo>
                    <a:pt x="0" y="633523"/>
                  </a:moveTo>
                  <a:cubicBezTo>
                    <a:pt x="14514" y="648037"/>
                    <a:pt x="25851" y="666659"/>
                    <a:pt x="43543" y="677066"/>
                  </a:cubicBezTo>
                  <a:cubicBezTo>
                    <a:pt x="185354" y="760484"/>
                    <a:pt x="190068" y="759775"/>
                    <a:pt x="290286" y="793180"/>
                  </a:cubicBezTo>
                  <a:cubicBezTo>
                    <a:pt x="353181" y="788342"/>
                    <a:pt x="417774" y="793965"/>
                    <a:pt x="478971" y="778666"/>
                  </a:cubicBezTo>
                  <a:cubicBezTo>
                    <a:pt x="498885" y="773688"/>
                    <a:pt x="505435" y="746509"/>
                    <a:pt x="522514" y="735123"/>
                  </a:cubicBezTo>
                  <a:cubicBezTo>
                    <a:pt x="535244" y="726636"/>
                    <a:pt x="551543" y="725447"/>
                    <a:pt x="566057" y="720609"/>
                  </a:cubicBezTo>
                  <a:cubicBezTo>
                    <a:pt x="595086" y="701257"/>
                    <a:pt x="623709" y="681283"/>
                    <a:pt x="653143" y="662552"/>
                  </a:cubicBezTo>
                  <a:cubicBezTo>
                    <a:pt x="676943" y="647406"/>
                    <a:pt x="702241" y="634658"/>
                    <a:pt x="725714" y="619009"/>
                  </a:cubicBezTo>
                  <a:cubicBezTo>
                    <a:pt x="760257" y="595980"/>
                    <a:pt x="806814" y="563944"/>
                    <a:pt x="841829" y="546437"/>
                  </a:cubicBezTo>
                  <a:cubicBezTo>
                    <a:pt x="865132" y="534785"/>
                    <a:pt x="889445" y="524895"/>
                    <a:pt x="914400" y="517409"/>
                  </a:cubicBezTo>
                  <a:cubicBezTo>
                    <a:pt x="938029" y="510320"/>
                    <a:pt x="962781" y="507733"/>
                    <a:pt x="986971" y="502895"/>
                  </a:cubicBezTo>
                  <a:cubicBezTo>
                    <a:pt x="1084273" y="508016"/>
                    <a:pt x="1255980" y="496423"/>
                    <a:pt x="1364343" y="546437"/>
                  </a:cubicBezTo>
                  <a:cubicBezTo>
                    <a:pt x="1396020" y="561057"/>
                    <a:pt x="1419814" y="589741"/>
                    <a:pt x="1451429" y="604495"/>
                  </a:cubicBezTo>
                  <a:cubicBezTo>
                    <a:pt x="1493021" y="623905"/>
                    <a:pt x="1541005" y="627511"/>
                    <a:pt x="1582057" y="648037"/>
                  </a:cubicBezTo>
                  <a:cubicBezTo>
                    <a:pt x="1680208" y="697113"/>
                    <a:pt x="1605325" y="664129"/>
                    <a:pt x="1741714" y="706095"/>
                  </a:cubicBezTo>
                  <a:cubicBezTo>
                    <a:pt x="1770960" y="715094"/>
                    <a:pt x="1798880" y="728712"/>
                    <a:pt x="1828800" y="735123"/>
                  </a:cubicBezTo>
                  <a:cubicBezTo>
                    <a:pt x="1866940" y="743296"/>
                    <a:pt x="1906209" y="744799"/>
                    <a:pt x="1944914" y="749637"/>
                  </a:cubicBezTo>
                  <a:cubicBezTo>
                    <a:pt x="2126239" y="810079"/>
                    <a:pt x="2029833" y="797335"/>
                    <a:pt x="2235200" y="778666"/>
                  </a:cubicBezTo>
                  <a:cubicBezTo>
                    <a:pt x="2314397" y="762827"/>
                    <a:pt x="2348516" y="762622"/>
                    <a:pt x="2423886" y="706095"/>
                  </a:cubicBezTo>
                  <a:cubicBezTo>
                    <a:pt x="2443238" y="691581"/>
                    <a:pt x="2461200" y="674998"/>
                    <a:pt x="2481943" y="662552"/>
                  </a:cubicBezTo>
                  <a:cubicBezTo>
                    <a:pt x="2509773" y="645854"/>
                    <a:pt x="2540537" y="634550"/>
                    <a:pt x="2569029" y="619009"/>
                  </a:cubicBezTo>
                  <a:cubicBezTo>
                    <a:pt x="2593795" y="605500"/>
                    <a:pt x="2616761" y="588841"/>
                    <a:pt x="2641600" y="575466"/>
                  </a:cubicBezTo>
                  <a:cubicBezTo>
                    <a:pt x="2679701" y="554950"/>
                    <a:pt x="2719613" y="537925"/>
                    <a:pt x="2757714" y="517409"/>
                  </a:cubicBezTo>
                  <a:cubicBezTo>
                    <a:pt x="2782553" y="504034"/>
                    <a:pt x="2805053" y="486482"/>
                    <a:pt x="2830286" y="473866"/>
                  </a:cubicBezTo>
                  <a:cubicBezTo>
                    <a:pt x="2843970" y="467024"/>
                    <a:pt x="2859504" y="464724"/>
                    <a:pt x="2873829" y="459352"/>
                  </a:cubicBezTo>
                  <a:cubicBezTo>
                    <a:pt x="2898224" y="450204"/>
                    <a:pt x="2921124" y="436642"/>
                    <a:pt x="2946400" y="430323"/>
                  </a:cubicBezTo>
                  <a:cubicBezTo>
                    <a:pt x="2979589" y="422026"/>
                    <a:pt x="3014187" y="421011"/>
                    <a:pt x="3048000" y="415809"/>
                  </a:cubicBezTo>
                  <a:cubicBezTo>
                    <a:pt x="3077087" y="411334"/>
                    <a:pt x="3106057" y="406133"/>
                    <a:pt x="3135086" y="401295"/>
                  </a:cubicBezTo>
                  <a:cubicBezTo>
                    <a:pt x="3275391" y="406133"/>
                    <a:pt x="3415885" y="407052"/>
                    <a:pt x="3556000" y="415809"/>
                  </a:cubicBezTo>
                  <a:cubicBezTo>
                    <a:pt x="3571270" y="416763"/>
                    <a:pt x="3584608" y="427004"/>
                    <a:pt x="3599543" y="430323"/>
                  </a:cubicBezTo>
                  <a:cubicBezTo>
                    <a:pt x="3628271" y="436707"/>
                    <a:pt x="3657600" y="439999"/>
                    <a:pt x="3686629" y="444837"/>
                  </a:cubicBezTo>
                  <a:cubicBezTo>
                    <a:pt x="3715657" y="454513"/>
                    <a:pt x="3744029" y="466445"/>
                    <a:pt x="3773714" y="473866"/>
                  </a:cubicBezTo>
                  <a:cubicBezTo>
                    <a:pt x="3908651" y="507600"/>
                    <a:pt x="4012790" y="481143"/>
                    <a:pt x="4165600" y="473866"/>
                  </a:cubicBezTo>
                  <a:cubicBezTo>
                    <a:pt x="4277403" y="436598"/>
                    <a:pt x="4224276" y="456201"/>
                    <a:pt x="4325257" y="415809"/>
                  </a:cubicBezTo>
                  <a:cubicBezTo>
                    <a:pt x="4349448" y="396457"/>
                    <a:pt x="4371265" y="373691"/>
                    <a:pt x="4397829" y="357752"/>
                  </a:cubicBezTo>
                  <a:cubicBezTo>
                    <a:pt x="4504804" y="293567"/>
                    <a:pt x="4433822" y="354270"/>
                    <a:pt x="4513943" y="314209"/>
                  </a:cubicBezTo>
                  <a:cubicBezTo>
                    <a:pt x="4660696" y="240832"/>
                    <a:pt x="4526420" y="299213"/>
                    <a:pt x="4630057" y="241637"/>
                  </a:cubicBezTo>
                  <a:cubicBezTo>
                    <a:pt x="4705630" y="199653"/>
                    <a:pt x="4698232" y="204399"/>
                    <a:pt x="4760686" y="183580"/>
                  </a:cubicBezTo>
                  <a:cubicBezTo>
                    <a:pt x="4780038" y="169066"/>
                    <a:pt x="4797106" y="150855"/>
                    <a:pt x="4818743" y="140037"/>
                  </a:cubicBezTo>
                  <a:cubicBezTo>
                    <a:pt x="5098816" y="0"/>
                    <a:pt x="4868770" y="123165"/>
                    <a:pt x="5021943" y="67466"/>
                  </a:cubicBezTo>
                  <a:cubicBezTo>
                    <a:pt x="5056570" y="54874"/>
                    <a:pt x="5089332" y="37607"/>
                    <a:pt x="5123543" y="23923"/>
                  </a:cubicBezTo>
                  <a:cubicBezTo>
                    <a:pt x="5137748" y="18241"/>
                    <a:pt x="5152572" y="14247"/>
                    <a:pt x="5167086" y="9409"/>
                  </a:cubicBezTo>
                  <a:cubicBezTo>
                    <a:pt x="5239657" y="14247"/>
                    <a:pt x="5312799" y="13637"/>
                    <a:pt x="5384800" y="23923"/>
                  </a:cubicBezTo>
                  <a:cubicBezTo>
                    <a:pt x="5490501" y="39023"/>
                    <a:pt x="5445869" y="53955"/>
                    <a:pt x="5529943" y="81980"/>
                  </a:cubicBezTo>
                  <a:cubicBezTo>
                    <a:pt x="5553346" y="89781"/>
                    <a:pt x="5578581" y="90512"/>
                    <a:pt x="5602514" y="96495"/>
                  </a:cubicBezTo>
                  <a:cubicBezTo>
                    <a:pt x="5644384" y="106963"/>
                    <a:pt x="5720206" y="142787"/>
                    <a:pt x="5747657" y="154552"/>
                  </a:cubicBezTo>
                  <a:cubicBezTo>
                    <a:pt x="5789281" y="150389"/>
                    <a:pt x="5884036" y="151676"/>
                    <a:pt x="5936343" y="125523"/>
                  </a:cubicBezTo>
                  <a:cubicBezTo>
                    <a:pt x="5983912" y="101739"/>
                    <a:pt x="5979886" y="111740"/>
                    <a:pt x="5979886" y="81980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3010189" y="2013095"/>
              <a:ext cx="6451600" cy="1524000"/>
            </a:xfrm>
            <a:custGeom>
              <a:avLst/>
              <a:gdLst>
                <a:gd name="connsiteX0" fmla="*/ 0 w 6452084"/>
                <a:gd name="connsiteY0" fmla="*/ 1524000 h 1524000"/>
                <a:gd name="connsiteX1" fmla="*/ 159658 w 6452084"/>
                <a:gd name="connsiteY1" fmla="*/ 1451428 h 1524000"/>
                <a:gd name="connsiteX2" fmla="*/ 217715 w 6452084"/>
                <a:gd name="connsiteY2" fmla="*/ 1436914 h 1524000"/>
                <a:gd name="connsiteX3" fmla="*/ 261258 w 6452084"/>
                <a:gd name="connsiteY3" fmla="*/ 1407885 h 1524000"/>
                <a:gd name="connsiteX4" fmla="*/ 508000 w 6452084"/>
                <a:gd name="connsiteY4" fmla="*/ 1320800 h 1524000"/>
                <a:gd name="connsiteX5" fmla="*/ 1422400 w 6452084"/>
                <a:gd name="connsiteY5" fmla="*/ 1306285 h 1524000"/>
                <a:gd name="connsiteX6" fmla="*/ 1582058 w 6452084"/>
                <a:gd name="connsiteY6" fmla="*/ 1291771 h 1524000"/>
                <a:gd name="connsiteX7" fmla="*/ 1712686 w 6452084"/>
                <a:gd name="connsiteY7" fmla="*/ 1262743 h 1524000"/>
                <a:gd name="connsiteX8" fmla="*/ 1857829 w 6452084"/>
                <a:gd name="connsiteY8" fmla="*/ 1190171 h 1524000"/>
                <a:gd name="connsiteX9" fmla="*/ 1959429 w 6452084"/>
                <a:gd name="connsiteY9" fmla="*/ 1146628 h 1524000"/>
                <a:gd name="connsiteX10" fmla="*/ 2017486 w 6452084"/>
                <a:gd name="connsiteY10" fmla="*/ 1103085 h 1524000"/>
                <a:gd name="connsiteX11" fmla="*/ 2075543 w 6452084"/>
                <a:gd name="connsiteY11" fmla="*/ 1074057 h 1524000"/>
                <a:gd name="connsiteX12" fmla="*/ 2148115 w 6452084"/>
                <a:gd name="connsiteY12" fmla="*/ 1030514 h 1524000"/>
                <a:gd name="connsiteX13" fmla="*/ 2235200 w 6452084"/>
                <a:gd name="connsiteY13" fmla="*/ 1001485 h 1524000"/>
                <a:gd name="connsiteX14" fmla="*/ 2322286 w 6452084"/>
                <a:gd name="connsiteY14" fmla="*/ 957943 h 1524000"/>
                <a:gd name="connsiteX15" fmla="*/ 2409372 w 6452084"/>
                <a:gd name="connsiteY15" fmla="*/ 943428 h 1524000"/>
                <a:gd name="connsiteX16" fmla="*/ 2540000 w 6452084"/>
                <a:gd name="connsiteY16" fmla="*/ 899885 h 1524000"/>
                <a:gd name="connsiteX17" fmla="*/ 2714172 w 6452084"/>
                <a:gd name="connsiteY17" fmla="*/ 870857 h 1524000"/>
                <a:gd name="connsiteX18" fmla="*/ 3048000 w 6452084"/>
                <a:gd name="connsiteY18" fmla="*/ 841828 h 1524000"/>
                <a:gd name="connsiteX19" fmla="*/ 3773715 w 6452084"/>
                <a:gd name="connsiteY19" fmla="*/ 812800 h 1524000"/>
                <a:gd name="connsiteX20" fmla="*/ 3875315 w 6452084"/>
                <a:gd name="connsiteY20" fmla="*/ 783771 h 1524000"/>
                <a:gd name="connsiteX21" fmla="*/ 3947886 w 6452084"/>
                <a:gd name="connsiteY21" fmla="*/ 769257 h 1524000"/>
                <a:gd name="connsiteX22" fmla="*/ 4093029 w 6452084"/>
                <a:gd name="connsiteY22" fmla="*/ 696685 h 1524000"/>
                <a:gd name="connsiteX23" fmla="*/ 4267200 w 6452084"/>
                <a:gd name="connsiteY23" fmla="*/ 609600 h 1524000"/>
                <a:gd name="connsiteX24" fmla="*/ 4368800 w 6452084"/>
                <a:gd name="connsiteY24" fmla="*/ 522514 h 1524000"/>
                <a:gd name="connsiteX25" fmla="*/ 4542972 w 6452084"/>
                <a:gd name="connsiteY25" fmla="*/ 420914 h 1524000"/>
                <a:gd name="connsiteX26" fmla="*/ 4659086 w 6452084"/>
                <a:gd name="connsiteY26" fmla="*/ 362857 h 1524000"/>
                <a:gd name="connsiteX27" fmla="*/ 4746172 w 6452084"/>
                <a:gd name="connsiteY27" fmla="*/ 304800 h 1524000"/>
                <a:gd name="connsiteX28" fmla="*/ 4804229 w 6452084"/>
                <a:gd name="connsiteY28" fmla="*/ 261257 h 1524000"/>
                <a:gd name="connsiteX29" fmla="*/ 4847772 w 6452084"/>
                <a:gd name="connsiteY29" fmla="*/ 246743 h 1524000"/>
                <a:gd name="connsiteX30" fmla="*/ 4920343 w 6452084"/>
                <a:gd name="connsiteY30" fmla="*/ 203200 h 1524000"/>
                <a:gd name="connsiteX31" fmla="*/ 5007429 w 6452084"/>
                <a:gd name="connsiteY31" fmla="*/ 188685 h 1524000"/>
                <a:gd name="connsiteX32" fmla="*/ 5094515 w 6452084"/>
                <a:gd name="connsiteY32" fmla="*/ 159657 h 1524000"/>
                <a:gd name="connsiteX33" fmla="*/ 6008915 w 6452084"/>
                <a:gd name="connsiteY33" fmla="*/ 145143 h 1524000"/>
                <a:gd name="connsiteX34" fmla="*/ 6110515 w 6452084"/>
                <a:gd name="connsiteY34" fmla="*/ 116114 h 1524000"/>
                <a:gd name="connsiteX35" fmla="*/ 6197600 w 6452084"/>
                <a:gd name="connsiteY35" fmla="*/ 101600 h 1524000"/>
                <a:gd name="connsiteX36" fmla="*/ 6255658 w 6452084"/>
                <a:gd name="connsiteY36" fmla="*/ 87085 h 1524000"/>
                <a:gd name="connsiteX37" fmla="*/ 6328229 w 6452084"/>
                <a:gd name="connsiteY37" fmla="*/ 72571 h 1524000"/>
                <a:gd name="connsiteX38" fmla="*/ 6386286 w 6452084"/>
                <a:gd name="connsiteY38" fmla="*/ 43543 h 1524000"/>
                <a:gd name="connsiteX39" fmla="*/ 6444343 w 6452084"/>
                <a:gd name="connsiteY39" fmla="*/ 29028 h 1524000"/>
                <a:gd name="connsiteX40" fmla="*/ 6444343 w 6452084"/>
                <a:gd name="connsiteY40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52084" h="1524000">
                  <a:moveTo>
                    <a:pt x="0" y="1524000"/>
                  </a:moveTo>
                  <a:cubicBezTo>
                    <a:pt x="53219" y="1499809"/>
                    <a:pt x="105380" y="1473139"/>
                    <a:pt x="159658" y="1451428"/>
                  </a:cubicBezTo>
                  <a:cubicBezTo>
                    <a:pt x="178179" y="1444020"/>
                    <a:pt x="199380" y="1444772"/>
                    <a:pt x="217715" y="1436914"/>
                  </a:cubicBezTo>
                  <a:cubicBezTo>
                    <a:pt x="233749" y="1430042"/>
                    <a:pt x="245899" y="1416155"/>
                    <a:pt x="261258" y="1407885"/>
                  </a:cubicBezTo>
                  <a:cubicBezTo>
                    <a:pt x="368761" y="1349999"/>
                    <a:pt x="396010" y="1324000"/>
                    <a:pt x="508000" y="1320800"/>
                  </a:cubicBezTo>
                  <a:cubicBezTo>
                    <a:pt x="812714" y="1312094"/>
                    <a:pt x="1117600" y="1311123"/>
                    <a:pt x="1422400" y="1306285"/>
                  </a:cubicBezTo>
                  <a:cubicBezTo>
                    <a:pt x="1475619" y="1301447"/>
                    <a:pt x="1528985" y="1298015"/>
                    <a:pt x="1582058" y="1291771"/>
                  </a:cubicBezTo>
                  <a:cubicBezTo>
                    <a:pt x="1618421" y="1287493"/>
                    <a:pt x="1675439" y="1279934"/>
                    <a:pt x="1712686" y="1262743"/>
                  </a:cubicBezTo>
                  <a:cubicBezTo>
                    <a:pt x="1761799" y="1240075"/>
                    <a:pt x="1808111" y="1211479"/>
                    <a:pt x="1857829" y="1190171"/>
                  </a:cubicBezTo>
                  <a:cubicBezTo>
                    <a:pt x="1891696" y="1175657"/>
                    <a:pt x="1927082" y="1164272"/>
                    <a:pt x="1959429" y="1146628"/>
                  </a:cubicBezTo>
                  <a:cubicBezTo>
                    <a:pt x="1980666" y="1135044"/>
                    <a:pt x="1996973" y="1115906"/>
                    <a:pt x="2017486" y="1103085"/>
                  </a:cubicBezTo>
                  <a:cubicBezTo>
                    <a:pt x="2035834" y="1091618"/>
                    <a:pt x="2056629" y="1084565"/>
                    <a:pt x="2075543" y="1074057"/>
                  </a:cubicBezTo>
                  <a:cubicBezTo>
                    <a:pt x="2100204" y="1060357"/>
                    <a:pt x="2122433" y="1042188"/>
                    <a:pt x="2148115" y="1030514"/>
                  </a:cubicBezTo>
                  <a:cubicBezTo>
                    <a:pt x="2175971" y="1017852"/>
                    <a:pt x="2206955" y="1013254"/>
                    <a:pt x="2235200" y="1001485"/>
                  </a:cubicBezTo>
                  <a:cubicBezTo>
                    <a:pt x="2265158" y="989002"/>
                    <a:pt x="2291497" y="968206"/>
                    <a:pt x="2322286" y="957943"/>
                  </a:cubicBezTo>
                  <a:cubicBezTo>
                    <a:pt x="2350205" y="948637"/>
                    <a:pt x="2380937" y="951011"/>
                    <a:pt x="2409372" y="943428"/>
                  </a:cubicBezTo>
                  <a:cubicBezTo>
                    <a:pt x="2453720" y="931602"/>
                    <a:pt x="2494726" y="907430"/>
                    <a:pt x="2540000" y="899885"/>
                  </a:cubicBezTo>
                  <a:cubicBezTo>
                    <a:pt x="2598057" y="890209"/>
                    <a:pt x="2655905" y="879181"/>
                    <a:pt x="2714172" y="870857"/>
                  </a:cubicBezTo>
                  <a:cubicBezTo>
                    <a:pt x="2806008" y="857738"/>
                    <a:pt x="2965838" y="845679"/>
                    <a:pt x="3048000" y="841828"/>
                  </a:cubicBezTo>
                  <a:lnTo>
                    <a:pt x="3773715" y="812800"/>
                  </a:lnTo>
                  <a:cubicBezTo>
                    <a:pt x="3807582" y="803124"/>
                    <a:pt x="3841145" y="792314"/>
                    <a:pt x="3875315" y="783771"/>
                  </a:cubicBezTo>
                  <a:cubicBezTo>
                    <a:pt x="3899248" y="777788"/>
                    <a:pt x="3924257" y="776346"/>
                    <a:pt x="3947886" y="769257"/>
                  </a:cubicBezTo>
                  <a:cubicBezTo>
                    <a:pt x="4041100" y="741293"/>
                    <a:pt x="4004128" y="741135"/>
                    <a:pt x="4093029" y="696685"/>
                  </a:cubicBezTo>
                  <a:cubicBezTo>
                    <a:pt x="4175370" y="655515"/>
                    <a:pt x="4197632" y="661776"/>
                    <a:pt x="4267200" y="609600"/>
                  </a:cubicBezTo>
                  <a:cubicBezTo>
                    <a:pt x="4302884" y="582837"/>
                    <a:pt x="4331987" y="547702"/>
                    <a:pt x="4368800" y="522514"/>
                  </a:cubicBezTo>
                  <a:cubicBezTo>
                    <a:pt x="4424271" y="484560"/>
                    <a:pt x="4485039" y="454992"/>
                    <a:pt x="4542972" y="420914"/>
                  </a:cubicBezTo>
                  <a:cubicBezTo>
                    <a:pt x="4632619" y="368181"/>
                    <a:pt x="4586634" y="387007"/>
                    <a:pt x="4659086" y="362857"/>
                  </a:cubicBezTo>
                  <a:cubicBezTo>
                    <a:pt x="4688115" y="343505"/>
                    <a:pt x="4717591" y="324807"/>
                    <a:pt x="4746172" y="304800"/>
                  </a:cubicBezTo>
                  <a:cubicBezTo>
                    <a:pt x="4765990" y="290928"/>
                    <a:pt x="4783226" y="273259"/>
                    <a:pt x="4804229" y="261257"/>
                  </a:cubicBezTo>
                  <a:cubicBezTo>
                    <a:pt x="4817513" y="253666"/>
                    <a:pt x="4834088" y="253585"/>
                    <a:pt x="4847772" y="246743"/>
                  </a:cubicBezTo>
                  <a:cubicBezTo>
                    <a:pt x="4873004" y="234127"/>
                    <a:pt x="4893831" y="212841"/>
                    <a:pt x="4920343" y="203200"/>
                  </a:cubicBezTo>
                  <a:cubicBezTo>
                    <a:pt x="4948000" y="193143"/>
                    <a:pt x="4978879" y="195823"/>
                    <a:pt x="5007429" y="188685"/>
                  </a:cubicBezTo>
                  <a:cubicBezTo>
                    <a:pt x="5037114" y="181264"/>
                    <a:pt x="5063945" y="160986"/>
                    <a:pt x="5094515" y="159657"/>
                  </a:cubicBezTo>
                  <a:cubicBezTo>
                    <a:pt x="5399066" y="146416"/>
                    <a:pt x="5704115" y="149981"/>
                    <a:pt x="6008915" y="145143"/>
                  </a:cubicBezTo>
                  <a:cubicBezTo>
                    <a:pt x="6042782" y="135467"/>
                    <a:pt x="6076195" y="124034"/>
                    <a:pt x="6110515" y="116114"/>
                  </a:cubicBezTo>
                  <a:cubicBezTo>
                    <a:pt x="6139190" y="109497"/>
                    <a:pt x="6168743" y="107372"/>
                    <a:pt x="6197600" y="101600"/>
                  </a:cubicBezTo>
                  <a:cubicBezTo>
                    <a:pt x="6217161" y="97688"/>
                    <a:pt x="6236185" y="91412"/>
                    <a:pt x="6255658" y="87085"/>
                  </a:cubicBezTo>
                  <a:cubicBezTo>
                    <a:pt x="6279740" y="81733"/>
                    <a:pt x="6304039" y="77409"/>
                    <a:pt x="6328229" y="72571"/>
                  </a:cubicBezTo>
                  <a:cubicBezTo>
                    <a:pt x="6347581" y="62895"/>
                    <a:pt x="6366027" y="51140"/>
                    <a:pt x="6386286" y="43543"/>
                  </a:cubicBezTo>
                  <a:cubicBezTo>
                    <a:pt x="6404964" y="36539"/>
                    <a:pt x="6428385" y="40997"/>
                    <a:pt x="6444343" y="29028"/>
                  </a:cubicBezTo>
                  <a:cubicBezTo>
                    <a:pt x="6452084" y="23222"/>
                    <a:pt x="6444343" y="9676"/>
                    <a:pt x="6444343" y="0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081627" y="3492645"/>
              <a:ext cx="6357937" cy="885825"/>
            </a:xfrm>
            <a:custGeom>
              <a:avLst/>
              <a:gdLst>
                <a:gd name="connsiteX0" fmla="*/ 0 w 6357257"/>
                <a:gd name="connsiteY0" fmla="*/ 0 h 885371"/>
                <a:gd name="connsiteX1" fmla="*/ 72571 w 6357257"/>
                <a:gd name="connsiteY1" fmla="*/ 72571 h 885371"/>
                <a:gd name="connsiteX2" fmla="*/ 159657 w 6357257"/>
                <a:gd name="connsiteY2" fmla="*/ 87086 h 885371"/>
                <a:gd name="connsiteX3" fmla="*/ 1175657 w 6357257"/>
                <a:gd name="connsiteY3" fmla="*/ 101600 h 885371"/>
                <a:gd name="connsiteX4" fmla="*/ 1262743 w 6357257"/>
                <a:gd name="connsiteY4" fmla="*/ 130628 h 885371"/>
                <a:gd name="connsiteX5" fmla="*/ 1349828 w 6357257"/>
                <a:gd name="connsiteY5" fmla="*/ 145143 h 885371"/>
                <a:gd name="connsiteX6" fmla="*/ 1407886 w 6357257"/>
                <a:gd name="connsiteY6" fmla="*/ 174171 h 885371"/>
                <a:gd name="connsiteX7" fmla="*/ 1480457 w 6357257"/>
                <a:gd name="connsiteY7" fmla="*/ 188686 h 885371"/>
                <a:gd name="connsiteX8" fmla="*/ 1611086 w 6357257"/>
                <a:gd name="connsiteY8" fmla="*/ 246743 h 885371"/>
                <a:gd name="connsiteX9" fmla="*/ 1683657 w 6357257"/>
                <a:gd name="connsiteY9" fmla="*/ 290286 h 885371"/>
                <a:gd name="connsiteX10" fmla="*/ 1799771 w 6357257"/>
                <a:gd name="connsiteY10" fmla="*/ 333828 h 885371"/>
                <a:gd name="connsiteX11" fmla="*/ 1944914 w 6357257"/>
                <a:gd name="connsiteY11" fmla="*/ 391886 h 885371"/>
                <a:gd name="connsiteX12" fmla="*/ 2133600 w 6357257"/>
                <a:gd name="connsiteY12" fmla="*/ 464457 h 885371"/>
                <a:gd name="connsiteX13" fmla="*/ 2249714 w 6357257"/>
                <a:gd name="connsiteY13" fmla="*/ 493486 h 885371"/>
                <a:gd name="connsiteX14" fmla="*/ 2438400 w 6357257"/>
                <a:gd name="connsiteY14" fmla="*/ 478971 h 885371"/>
                <a:gd name="connsiteX15" fmla="*/ 2612571 w 6357257"/>
                <a:gd name="connsiteY15" fmla="*/ 435428 h 885371"/>
                <a:gd name="connsiteX16" fmla="*/ 2685143 w 6357257"/>
                <a:gd name="connsiteY16" fmla="*/ 420914 h 885371"/>
                <a:gd name="connsiteX17" fmla="*/ 2917371 w 6357257"/>
                <a:gd name="connsiteY17" fmla="*/ 333828 h 885371"/>
                <a:gd name="connsiteX18" fmla="*/ 2989943 w 6357257"/>
                <a:gd name="connsiteY18" fmla="*/ 319314 h 885371"/>
                <a:gd name="connsiteX19" fmla="*/ 3106057 w 6357257"/>
                <a:gd name="connsiteY19" fmla="*/ 275771 h 885371"/>
                <a:gd name="connsiteX20" fmla="*/ 3193143 w 6357257"/>
                <a:gd name="connsiteY20" fmla="*/ 261257 h 885371"/>
                <a:gd name="connsiteX21" fmla="*/ 3367314 w 6357257"/>
                <a:gd name="connsiteY21" fmla="*/ 188686 h 885371"/>
                <a:gd name="connsiteX22" fmla="*/ 3410857 w 6357257"/>
                <a:gd name="connsiteY22" fmla="*/ 159657 h 885371"/>
                <a:gd name="connsiteX23" fmla="*/ 3526971 w 6357257"/>
                <a:gd name="connsiteY23" fmla="*/ 130628 h 885371"/>
                <a:gd name="connsiteX24" fmla="*/ 3846286 w 6357257"/>
                <a:gd name="connsiteY24" fmla="*/ 174171 h 885371"/>
                <a:gd name="connsiteX25" fmla="*/ 4005943 w 6357257"/>
                <a:gd name="connsiteY25" fmla="*/ 217714 h 885371"/>
                <a:gd name="connsiteX26" fmla="*/ 4078514 w 6357257"/>
                <a:gd name="connsiteY26" fmla="*/ 261257 h 885371"/>
                <a:gd name="connsiteX27" fmla="*/ 4151086 w 6357257"/>
                <a:gd name="connsiteY27" fmla="*/ 290286 h 885371"/>
                <a:gd name="connsiteX28" fmla="*/ 4267200 w 6357257"/>
                <a:gd name="connsiteY28" fmla="*/ 348343 h 885371"/>
                <a:gd name="connsiteX29" fmla="*/ 4354286 w 6357257"/>
                <a:gd name="connsiteY29" fmla="*/ 377371 h 885371"/>
                <a:gd name="connsiteX30" fmla="*/ 4441371 w 6357257"/>
                <a:gd name="connsiteY30" fmla="*/ 420914 h 885371"/>
                <a:gd name="connsiteX31" fmla="*/ 4659086 w 6357257"/>
                <a:gd name="connsiteY31" fmla="*/ 493486 h 885371"/>
                <a:gd name="connsiteX32" fmla="*/ 4717143 w 6357257"/>
                <a:gd name="connsiteY32" fmla="*/ 522514 h 885371"/>
                <a:gd name="connsiteX33" fmla="*/ 4804228 w 6357257"/>
                <a:gd name="connsiteY33" fmla="*/ 537028 h 885371"/>
                <a:gd name="connsiteX34" fmla="*/ 4920343 w 6357257"/>
                <a:gd name="connsiteY34" fmla="*/ 566057 h 885371"/>
                <a:gd name="connsiteX35" fmla="*/ 5080000 w 6357257"/>
                <a:gd name="connsiteY35" fmla="*/ 609600 h 885371"/>
                <a:gd name="connsiteX36" fmla="*/ 5588000 w 6357257"/>
                <a:gd name="connsiteY36" fmla="*/ 580571 h 885371"/>
                <a:gd name="connsiteX37" fmla="*/ 5646057 w 6357257"/>
                <a:gd name="connsiteY37" fmla="*/ 566057 h 885371"/>
                <a:gd name="connsiteX38" fmla="*/ 5704114 w 6357257"/>
                <a:gd name="connsiteY38" fmla="*/ 580571 h 885371"/>
                <a:gd name="connsiteX39" fmla="*/ 5791200 w 6357257"/>
                <a:gd name="connsiteY39" fmla="*/ 609600 h 885371"/>
                <a:gd name="connsiteX40" fmla="*/ 5921828 w 6357257"/>
                <a:gd name="connsiteY40" fmla="*/ 696686 h 885371"/>
                <a:gd name="connsiteX41" fmla="*/ 6008914 w 6357257"/>
                <a:gd name="connsiteY41" fmla="*/ 754743 h 885371"/>
                <a:gd name="connsiteX42" fmla="*/ 6081486 w 6357257"/>
                <a:gd name="connsiteY42" fmla="*/ 783771 h 885371"/>
                <a:gd name="connsiteX43" fmla="*/ 6168571 w 6357257"/>
                <a:gd name="connsiteY43" fmla="*/ 841828 h 885371"/>
                <a:gd name="connsiteX44" fmla="*/ 6270171 w 6357257"/>
                <a:gd name="connsiteY44" fmla="*/ 885371 h 885371"/>
                <a:gd name="connsiteX45" fmla="*/ 6357257 w 6357257"/>
                <a:gd name="connsiteY45" fmla="*/ 870857 h 88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357257" h="885371">
                  <a:moveTo>
                    <a:pt x="0" y="0"/>
                  </a:moveTo>
                  <a:cubicBezTo>
                    <a:pt x="24190" y="24190"/>
                    <a:pt x="42538" y="56189"/>
                    <a:pt x="72571" y="72571"/>
                  </a:cubicBezTo>
                  <a:cubicBezTo>
                    <a:pt x="98407" y="86663"/>
                    <a:pt x="130238" y="86312"/>
                    <a:pt x="159657" y="87086"/>
                  </a:cubicBezTo>
                  <a:cubicBezTo>
                    <a:pt x="498241" y="95996"/>
                    <a:pt x="836990" y="96762"/>
                    <a:pt x="1175657" y="101600"/>
                  </a:cubicBezTo>
                  <a:cubicBezTo>
                    <a:pt x="1204686" y="111276"/>
                    <a:pt x="1233058" y="123207"/>
                    <a:pt x="1262743" y="130628"/>
                  </a:cubicBezTo>
                  <a:cubicBezTo>
                    <a:pt x="1291293" y="137766"/>
                    <a:pt x="1321640" y="136687"/>
                    <a:pt x="1349828" y="145143"/>
                  </a:cubicBezTo>
                  <a:cubicBezTo>
                    <a:pt x="1370552" y="151360"/>
                    <a:pt x="1387360" y="167329"/>
                    <a:pt x="1407886" y="174171"/>
                  </a:cubicBezTo>
                  <a:cubicBezTo>
                    <a:pt x="1431289" y="181972"/>
                    <a:pt x="1456267" y="183848"/>
                    <a:pt x="1480457" y="188686"/>
                  </a:cubicBezTo>
                  <a:cubicBezTo>
                    <a:pt x="1721153" y="333102"/>
                    <a:pt x="1418870" y="161313"/>
                    <a:pt x="1611086" y="246743"/>
                  </a:cubicBezTo>
                  <a:cubicBezTo>
                    <a:pt x="1636865" y="258201"/>
                    <a:pt x="1658425" y="277670"/>
                    <a:pt x="1683657" y="290286"/>
                  </a:cubicBezTo>
                  <a:cubicBezTo>
                    <a:pt x="1746895" y="321905"/>
                    <a:pt x="1745333" y="312890"/>
                    <a:pt x="1799771" y="333828"/>
                  </a:cubicBezTo>
                  <a:cubicBezTo>
                    <a:pt x="1848406" y="352534"/>
                    <a:pt x="1896731" y="372046"/>
                    <a:pt x="1944914" y="391886"/>
                  </a:cubicBezTo>
                  <a:cubicBezTo>
                    <a:pt x="2036410" y="429561"/>
                    <a:pt x="2043307" y="438659"/>
                    <a:pt x="2133600" y="464457"/>
                  </a:cubicBezTo>
                  <a:cubicBezTo>
                    <a:pt x="2171961" y="475417"/>
                    <a:pt x="2249714" y="493486"/>
                    <a:pt x="2249714" y="493486"/>
                  </a:cubicBezTo>
                  <a:cubicBezTo>
                    <a:pt x="2312609" y="488648"/>
                    <a:pt x="2375705" y="485937"/>
                    <a:pt x="2438400" y="478971"/>
                  </a:cubicBezTo>
                  <a:cubicBezTo>
                    <a:pt x="2499535" y="472178"/>
                    <a:pt x="2552890" y="450348"/>
                    <a:pt x="2612571" y="435428"/>
                  </a:cubicBezTo>
                  <a:cubicBezTo>
                    <a:pt x="2636504" y="429445"/>
                    <a:pt x="2660952" y="425752"/>
                    <a:pt x="2685143" y="420914"/>
                  </a:cubicBezTo>
                  <a:cubicBezTo>
                    <a:pt x="2747975" y="395781"/>
                    <a:pt x="2845869" y="353329"/>
                    <a:pt x="2917371" y="333828"/>
                  </a:cubicBezTo>
                  <a:cubicBezTo>
                    <a:pt x="2941171" y="327337"/>
                    <a:pt x="2966010" y="325297"/>
                    <a:pt x="2989943" y="319314"/>
                  </a:cubicBezTo>
                  <a:cubicBezTo>
                    <a:pt x="3093283" y="293480"/>
                    <a:pt x="2959542" y="315730"/>
                    <a:pt x="3106057" y="275771"/>
                  </a:cubicBezTo>
                  <a:cubicBezTo>
                    <a:pt x="3134449" y="268028"/>
                    <a:pt x="3164114" y="266095"/>
                    <a:pt x="3193143" y="261257"/>
                  </a:cubicBezTo>
                  <a:cubicBezTo>
                    <a:pt x="3304714" y="186876"/>
                    <a:pt x="3245815" y="208935"/>
                    <a:pt x="3367314" y="188686"/>
                  </a:cubicBezTo>
                  <a:cubicBezTo>
                    <a:pt x="3381828" y="179010"/>
                    <a:pt x="3394463" y="165618"/>
                    <a:pt x="3410857" y="159657"/>
                  </a:cubicBezTo>
                  <a:cubicBezTo>
                    <a:pt x="3448351" y="146023"/>
                    <a:pt x="3526971" y="130628"/>
                    <a:pt x="3526971" y="130628"/>
                  </a:cubicBezTo>
                  <a:cubicBezTo>
                    <a:pt x="3807339" y="150655"/>
                    <a:pt x="3642335" y="127105"/>
                    <a:pt x="3846286" y="174171"/>
                  </a:cubicBezTo>
                  <a:cubicBezTo>
                    <a:pt x="3914707" y="189961"/>
                    <a:pt x="3937817" y="186748"/>
                    <a:pt x="4005943" y="217714"/>
                  </a:cubicBezTo>
                  <a:cubicBezTo>
                    <a:pt x="4031625" y="229388"/>
                    <a:pt x="4053282" y="248641"/>
                    <a:pt x="4078514" y="261257"/>
                  </a:cubicBezTo>
                  <a:cubicBezTo>
                    <a:pt x="4101818" y="272909"/>
                    <a:pt x="4127430" y="279368"/>
                    <a:pt x="4151086" y="290286"/>
                  </a:cubicBezTo>
                  <a:cubicBezTo>
                    <a:pt x="4190376" y="308420"/>
                    <a:pt x="4227426" y="331297"/>
                    <a:pt x="4267200" y="348343"/>
                  </a:cubicBezTo>
                  <a:cubicBezTo>
                    <a:pt x="4295325" y="360396"/>
                    <a:pt x="4326041" y="365602"/>
                    <a:pt x="4354286" y="377371"/>
                  </a:cubicBezTo>
                  <a:cubicBezTo>
                    <a:pt x="4384244" y="389854"/>
                    <a:pt x="4411042" y="409360"/>
                    <a:pt x="4441371" y="420914"/>
                  </a:cubicBezTo>
                  <a:cubicBezTo>
                    <a:pt x="4512857" y="448147"/>
                    <a:pt x="4590665" y="459276"/>
                    <a:pt x="4659086" y="493486"/>
                  </a:cubicBezTo>
                  <a:cubicBezTo>
                    <a:pt x="4678438" y="503162"/>
                    <a:pt x="4696419" y="516297"/>
                    <a:pt x="4717143" y="522514"/>
                  </a:cubicBezTo>
                  <a:cubicBezTo>
                    <a:pt x="4745331" y="530970"/>
                    <a:pt x="4775453" y="530862"/>
                    <a:pt x="4804228" y="537028"/>
                  </a:cubicBezTo>
                  <a:cubicBezTo>
                    <a:pt x="4843239" y="545387"/>
                    <a:pt x="4881468" y="557086"/>
                    <a:pt x="4920343" y="566057"/>
                  </a:cubicBezTo>
                  <a:cubicBezTo>
                    <a:pt x="5053694" y="596830"/>
                    <a:pt x="4931339" y="560046"/>
                    <a:pt x="5080000" y="609600"/>
                  </a:cubicBezTo>
                  <a:cubicBezTo>
                    <a:pt x="5271481" y="602762"/>
                    <a:pt x="5415079" y="612012"/>
                    <a:pt x="5588000" y="580571"/>
                  </a:cubicBezTo>
                  <a:cubicBezTo>
                    <a:pt x="5607626" y="577003"/>
                    <a:pt x="5626705" y="570895"/>
                    <a:pt x="5646057" y="566057"/>
                  </a:cubicBezTo>
                  <a:cubicBezTo>
                    <a:pt x="5665409" y="570895"/>
                    <a:pt x="5685007" y="574839"/>
                    <a:pt x="5704114" y="580571"/>
                  </a:cubicBezTo>
                  <a:cubicBezTo>
                    <a:pt x="5733422" y="589364"/>
                    <a:pt x="5791200" y="609600"/>
                    <a:pt x="5791200" y="609600"/>
                  </a:cubicBezTo>
                  <a:cubicBezTo>
                    <a:pt x="5942060" y="730288"/>
                    <a:pt x="5793184" y="619499"/>
                    <a:pt x="5921828" y="696686"/>
                  </a:cubicBezTo>
                  <a:cubicBezTo>
                    <a:pt x="5951744" y="714636"/>
                    <a:pt x="5976521" y="741786"/>
                    <a:pt x="6008914" y="754743"/>
                  </a:cubicBezTo>
                  <a:cubicBezTo>
                    <a:pt x="6033105" y="764419"/>
                    <a:pt x="6058613" y="771295"/>
                    <a:pt x="6081486" y="783771"/>
                  </a:cubicBezTo>
                  <a:cubicBezTo>
                    <a:pt x="6112114" y="800477"/>
                    <a:pt x="6135474" y="830795"/>
                    <a:pt x="6168571" y="841828"/>
                  </a:cubicBezTo>
                  <a:cubicBezTo>
                    <a:pt x="6232640" y="863185"/>
                    <a:pt x="6198430" y="849501"/>
                    <a:pt x="6270171" y="885371"/>
                  </a:cubicBezTo>
                  <a:lnTo>
                    <a:pt x="6357257" y="870857"/>
                  </a:ln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951452" y="1736870"/>
              <a:ext cx="6343650" cy="1800225"/>
            </a:xfrm>
            <a:custGeom>
              <a:avLst/>
              <a:gdLst>
                <a:gd name="connsiteX0" fmla="*/ 0 w 6342743"/>
                <a:gd name="connsiteY0" fmla="*/ 1799772 h 1799772"/>
                <a:gd name="connsiteX1" fmla="*/ 58057 w 6342743"/>
                <a:gd name="connsiteY1" fmla="*/ 1785257 h 1799772"/>
                <a:gd name="connsiteX2" fmla="*/ 217715 w 6342743"/>
                <a:gd name="connsiteY2" fmla="*/ 1712686 h 1799772"/>
                <a:gd name="connsiteX3" fmla="*/ 319315 w 6342743"/>
                <a:gd name="connsiteY3" fmla="*/ 1669143 h 1799772"/>
                <a:gd name="connsiteX4" fmla="*/ 406400 w 6342743"/>
                <a:gd name="connsiteY4" fmla="*/ 1611086 h 1799772"/>
                <a:gd name="connsiteX5" fmla="*/ 478972 w 6342743"/>
                <a:gd name="connsiteY5" fmla="*/ 1553029 h 1799772"/>
                <a:gd name="connsiteX6" fmla="*/ 609600 w 6342743"/>
                <a:gd name="connsiteY6" fmla="*/ 1480457 h 1799772"/>
                <a:gd name="connsiteX7" fmla="*/ 682172 w 6342743"/>
                <a:gd name="connsiteY7" fmla="*/ 1422400 h 1799772"/>
                <a:gd name="connsiteX8" fmla="*/ 769257 w 6342743"/>
                <a:gd name="connsiteY8" fmla="*/ 1407886 h 1799772"/>
                <a:gd name="connsiteX9" fmla="*/ 870857 w 6342743"/>
                <a:gd name="connsiteY9" fmla="*/ 1378857 h 1799772"/>
                <a:gd name="connsiteX10" fmla="*/ 1770743 w 6342743"/>
                <a:gd name="connsiteY10" fmla="*/ 1364343 h 1799772"/>
                <a:gd name="connsiteX11" fmla="*/ 1886857 w 6342743"/>
                <a:gd name="connsiteY11" fmla="*/ 1335315 h 1799772"/>
                <a:gd name="connsiteX12" fmla="*/ 1988457 w 6342743"/>
                <a:gd name="connsiteY12" fmla="*/ 1306286 h 1799772"/>
                <a:gd name="connsiteX13" fmla="*/ 2075543 w 6342743"/>
                <a:gd name="connsiteY13" fmla="*/ 1291772 h 1799772"/>
                <a:gd name="connsiteX14" fmla="*/ 2148115 w 6342743"/>
                <a:gd name="connsiteY14" fmla="*/ 1262743 h 1799772"/>
                <a:gd name="connsiteX15" fmla="*/ 2293257 w 6342743"/>
                <a:gd name="connsiteY15" fmla="*/ 1204686 h 1799772"/>
                <a:gd name="connsiteX16" fmla="*/ 2365829 w 6342743"/>
                <a:gd name="connsiteY16" fmla="*/ 1146629 h 1799772"/>
                <a:gd name="connsiteX17" fmla="*/ 2510972 w 6342743"/>
                <a:gd name="connsiteY17" fmla="*/ 1074057 h 1799772"/>
                <a:gd name="connsiteX18" fmla="*/ 2815772 w 6342743"/>
                <a:gd name="connsiteY18" fmla="*/ 928915 h 1799772"/>
                <a:gd name="connsiteX19" fmla="*/ 3004457 w 6342743"/>
                <a:gd name="connsiteY19" fmla="*/ 827315 h 1799772"/>
                <a:gd name="connsiteX20" fmla="*/ 3091543 w 6342743"/>
                <a:gd name="connsiteY20" fmla="*/ 798286 h 1799772"/>
                <a:gd name="connsiteX21" fmla="*/ 3178629 w 6342743"/>
                <a:gd name="connsiteY21" fmla="*/ 754743 h 1799772"/>
                <a:gd name="connsiteX22" fmla="*/ 3251200 w 6342743"/>
                <a:gd name="connsiteY22" fmla="*/ 725715 h 1799772"/>
                <a:gd name="connsiteX23" fmla="*/ 3381829 w 6342743"/>
                <a:gd name="connsiteY23" fmla="*/ 682172 h 1799772"/>
                <a:gd name="connsiteX24" fmla="*/ 3468915 w 6342743"/>
                <a:gd name="connsiteY24" fmla="*/ 638629 h 1799772"/>
                <a:gd name="connsiteX25" fmla="*/ 3628572 w 6342743"/>
                <a:gd name="connsiteY25" fmla="*/ 609600 h 1799772"/>
                <a:gd name="connsiteX26" fmla="*/ 4572000 w 6342743"/>
                <a:gd name="connsiteY26" fmla="*/ 595086 h 1799772"/>
                <a:gd name="connsiteX27" fmla="*/ 4659086 w 6342743"/>
                <a:gd name="connsiteY27" fmla="*/ 580572 h 1799772"/>
                <a:gd name="connsiteX28" fmla="*/ 4862286 w 6342743"/>
                <a:gd name="connsiteY28" fmla="*/ 522515 h 1799772"/>
                <a:gd name="connsiteX29" fmla="*/ 4963886 w 6342743"/>
                <a:gd name="connsiteY29" fmla="*/ 478972 h 1799772"/>
                <a:gd name="connsiteX30" fmla="*/ 5123543 w 6342743"/>
                <a:gd name="connsiteY30" fmla="*/ 391886 h 1799772"/>
                <a:gd name="connsiteX31" fmla="*/ 5181600 w 6342743"/>
                <a:gd name="connsiteY31" fmla="*/ 377372 h 1799772"/>
                <a:gd name="connsiteX32" fmla="*/ 5326743 w 6342743"/>
                <a:gd name="connsiteY32" fmla="*/ 290286 h 1799772"/>
                <a:gd name="connsiteX33" fmla="*/ 5413829 w 6342743"/>
                <a:gd name="connsiteY33" fmla="*/ 232229 h 1799772"/>
                <a:gd name="connsiteX34" fmla="*/ 5500915 w 6342743"/>
                <a:gd name="connsiteY34" fmla="*/ 203200 h 1799772"/>
                <a:gd name="connsiteX35" fmla="*/ 5544457 w 6342743"/>
                <a:gd name="connsiteY35" fmla="*/ 174172 h 1799772"/>
                <a:gd name="connsiteX36" fmla="*/ 5617029 w 6342743"/>
                <a:gd name="connsiteY36" fmla="*/ 145143 h 1799772"/>
                <a:gd name="connsiteX37" fmla="*/ 5747657 w 6342743"/>
                <a:gd name="connsiteY37" fmla="*/ 72572 h 1799772"/>
                <a:gd name="connsiteX38" fmla="*/ 5791200 w 6342743"/>
                <a:gd name="connsiteY38" fmla="*/ 58057 h 1799772"/>
                <a:gd name="connsiteX39" fmla="*/ 5892800 w 6342743"/>
                <a:gd name="connsiteY39" fmla="*/ 29029 h 1799772"/>
                <a:gd name="connsiteX40" fmla="*/ 6008915 w 6342743"/>
                <a:gd name="connsiteY40" fmla="*/ 0 h 1799772"/>
                <a:gd name="connsiteX41" fmla="*/ 6342743 w 6342743"/>
                <a:gd name="connsiteY41" fmla="*/ 29029 h 179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342743" h="1799772">
                  <a:moveTo>
                    <a:pt x="0" y="1799772"/>
                  </a:moveTo>
                  <a:cubicBezTo>
                    <a:pt x="19352" y="1794934"/>
                    <a:pt x="39536" y="1792665"/>
                    <a:pt x="58057" y="1785257"/>
                  </a:cubicBezTo>
                  <a:cubicBezTo>
                    <a:pt x="112335" y="1763546"/>
                    <a:pt x="164740" y="1737407"/>
                    <a:pt x="217715" y="1712686"/>
                  </a:cubicBezTo>
                  <a:cubicBezTo>
                    <a:pt x="307396" y="1670835"/>
                    <a:pt x="242560" y="1694727"/>
                    <a:pt x="319315" y="1669143"/>
                  </a:cubicBezTo>
                  <a:cubicBezTo>
                    <a:pt x="348343" y="1649791"/>
                    <a:pt x="378185" y="1631606"/>
                    <a:pt x="406400" y="1611086"/>
                  </a:cubicBezTo>
                  <a:cubicBezTo>
                    <a:pt x="431454" y="1592865"/>
                    <a:pt x="453196" y="1570213"/>
                    <a:pt x="478972" y="1553029"/>
                  </a:cubicBezTo>
                  <a:cubicBezTo>
                    <a:pt x="769035" y="1359654"/>
                    <a:pt x="248877" y="1732963"/>
                    <a:pt x="609600" y="1480457"/>
                  </a:cubicBezTo>
                  <a:cubicBezTo>
                    <a:pt x="634979" y="1462692"/>
                    <a:pt x="653970" y="1435219"/>
                    <a:pt x="682172" y="1422400"/>
                  </a:cubicBezTo>
                  <a:cubicBezTo>
                    <a:pt x="708963" y="1410222"/>
                    <a:pt x="740582" y="1414503"/>
                    <a:pt x="769257" y="1407886"/>
                  </a:cubicBezTo>
                  <a:cubicBezTo>
                    <a:pt x="803577" y="1399966"/>
                    <a:pt x="835668" y="1380387"/>
                    <a:pt x="870857" y="1378857"/>
                  </a:cubicBezTo>
                  <a:cubicBezTo>
                    <a:pt x="1170575" y="1365826"/>
                    <a:pt x="1470781" y="1369181"/>
                    <a:pt x="1770743" y="1364343"/>
                  </a:cubicBezTo>
                  <a:lnTo>
                    <a:pt x="1886857" y="1335315"/>
                  </a:lnTo>
                  <a:cubicBezTo>
                    <a:pt x="1920890" y="1326240"/>
                    <a:pt x="1954137" y="1314206"/>
                    <a:pt x="1988457" y="1306286"/>
                  </a:cubicBezTo>
                  <a:cubicBezTo>
                    <a:pt x="2017132" y="1299669"/>
                    <a:pt x="2046514" y="1296610"/>
                    <a:pt x="2075543" y="1291772"/>
                  </a:cubicBezTo>
                  <a:cubicBezTo>
                    <a:pt x="2099734" y="1282096"/>
                    <a:pt x="2123720" y="1271891"/>
                    <a:pt x="2148115" y="1262743"/>
                  </a:cubicBezTo>
                  <a:cubicBezTo>
                    <a:pt x="2206637" y="1240797"/>
                    <a:pt x="2225703" y="1244093"/>
                    <a:pt x="2293257" y="1204686"/>
                  </a:cubicBezTo>
                  <a:cubicBezTo>
                    <a:pt x="2320016" y="1189077"/>
                    <a:pt x="2339265" y="1162568"/>
                    <a:pt x="2365829" y="1146629"/>
                  </a:cubicBezTo>
                  <a:cubicBezTo>
                    <a:pt x="2412212" y="1118799"/>
                    <a:pt x="2464007" y="1100894"/>
                    <a:pt x="2510972" y="1074057"/>
                  </a:cubicBezTo>
                  <a:cubicBezTo>
                    <a:pt x="2744753" y="940468"/>
                    <a:pt x="2639162" y="979374"/>
                    <a:pt x="2815772" y="928915"/>
                  </a:cubicBezTo>
                  <a:cubicBezTo>
                    <a:pt x="2866623" y="899857"/>
                    <a:pt x="2948154" y="850774"/>
                    <a:pt x="3004457" y="827315"/>
                  </a:cubicBezTo>
                  <a:cubicBezTo>
                    <a:pt x="3032702" y="815546"/>
                    <a:pt x="3063298" y="810055"/>
                    <a:pt x="3091543" y="798286"/>
                  </a:cubicBezTo>
                  <a:cubicBezTo>
                    <a:pt x="3121501" y="785803"/>
                    <a:pt x="3149083" y="768173"/>
                    <a:pt x="3178629" y="754743"/>
                  </a:cubicBezTo>
                  <a:cubicBezTo>
                    <a:pt x="3202347" y="743962"/>
                    <a:pt x="3226664" y="734478"/>
                    <a:pt x="3251200" y="725715"/>
                  </a:cubicBezTo>
                  <a:cubicBezTo>
                    <a:pt x="3294424" y="710278"/>
                    <a:pt x="3340776" y="702698"/>
                    <a:pt x="3381829" y="682172"/>
                  </a:cubicBezTo>
                  <a:cubicBezTo>
                    <a:pt x="3410858" y="667658"/>
                    <a:pt x="3438414" y="649720"/>
                    <a:pt x="3468915" y="638629"/>
                  </a:cubicBezTo>
                  <a:cubicBezTo>
                    <a:pt x="3482305" y="633760"/>
                    <a:pt x="3622177" y="609780"/>
                    <a:pt x="3628572" y="609600"/>
                  </a:cubicBezTo>
                  <a:cubicBezTo>
                    <a:pt x="3942961" y="600744"/>
                    <a:pt x="4257524" y="599924"/>
                    <a:pt x="4572000" y="595086"/>
                  </a:cubicBezTo>
                  <a:cubicBezTo>
                    <a:pt x="4601029" y="590248"/>
                    <a:pt x="4630651" y="588155"/>
                    <a:pt x="4659086" y="580572"/>
                  </a:cubicBezTo>
                  <a:cubicBezTo>
                    <a:pt x="4967152" y="498422"/>
                    <a:pt x="4661918" y="562588"/>
                    <a:pt x="4862286" y="522515"/>
                  </a:cubicBezTo>
                  <a:cubicBezTo>
                    <a:pt x="4896153" y="508001"/>
                    <a:pt x="4930930" y="495450"/>
                    <a:pt x="4963886" y="478972"/>
                  </a:cubicBezTo>
                  <a:cubicBezTo>
                    <a:pt x="5067060" y="427385"/>
                    <a:pt x="5008035" y="438089"/>
                    <a:pt x="5123543" y="391886"/>
                  </a:cubicBezTo>
                  <a:cubicBezTo>
                    <a:pt x="5142064" y="384478"/>
                    <a:pt x="5162248" y="382210"/>
                    <a:pt x="5181600" y="377372"/>
                  </a:cubicBezTo>
                  <a:cubicBezTo>
                    <a:pt x="5306137" y="283969"/>
                    <a:pt x="5163662" y="385416"/>
                    <a:pt x="5326743" y="290286"/>
                  </a:cubicBezTo>
                  <a:cubicBezTo>
                    <a:pt x="5356879" y="272707"/>
                    <a:pt x="5382624" y="247831"/>
                    <a:pt x="5413829" y="232229"/>
                  </a:cubicBezTo>
                  <a:cubicBezTo>
                    <a:pt x="5441198" y="218545"/>
                    <a:pt x="5472953" y="215627"/>
                    <a:pt x="5500915" y="203200"/>
                  </a:cubicBezTo>
                  <a:cubicBezTo>
                    <a:pt x="5516855" y="196115"/>
                    <a:pt x="5528855" y="181973"/>
                    <a:pt x="5544457" y="174172"/>
                  </a:cubicBezTo>
                  <a:cubicBezTo>
                    <a:pt x="5567761" y="162520"/>
                    <a:pt x="5593725" y="156795"/>
                    <a:pt x="5617029" y="145143"/>
                  </a:cubicBezTo>
                  <a:cubicBezTo>
                    <a:pt x="5727148" y="90083"/>
                    <a:pt x="5649799" y="114511"/>
                    <a:pt x="5747657" y="72572"/>
                  </a:cubicBezTo>
                  <a:cubicBezTo>
                    <a:pt x="5761719" y="66545"/>
                    <a:pt x="5776546" y="62453"/>
                    <a:pt x="5791200" y="58057"/>
                  </a:cubicBezTo>
                  <a:cubicBezTo>
                    <a:pt x="5824936" y="47936"/>
                    <a:pt x="5858767" y="38104"/>
                    <a:pt x="5892800" y="29029"/>
                  </a:cubicBezTo>
                  <a:cubicBezTo>
                    <a:pt x="5931349" y="18749"/>
                    <a:pt x="6008915" y="0"/>
                    <a:pt x="6008915" y="0"/>
                  </a:cubicBezTo>
                  <a:cubicBezTo>
                    <a:pt x="6323347" y="29946"/>
                    <a:pt x="6211655" y="29029"/>
                    <a:pt x="6342743" y="29029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2937164" y="3435495"/>
              <a:ext cx="6357938" cy="1712912"/>
            </a:xfrm>
            <a:custGeom>
              <a:avLst/>
              <a:gdLst>
                <a:gd name="connsiteX0" fmla="*/ 0 w 6357257"/>
                <a:gd name="connsiteY0" fmla="*/ 43543 h 1712685"/>
                <a:gd name="connsiteX1" fmla="*/ 43543 w 6357257"/>
                <a:gd name="connsiteY1" fmla="*/ 58057 h 1712685"/>
                <a:gd name="connsiteX2" fmla="*/ 217714 w 6357257"/>
                <a:gd name="connsiteY2" fmla="*/ 29028 h 1712685"/>
                <a:gd name="connsiteX3" fmla="*/ 333829 w 6357257"/>
                <a:gd name="connsiteY3" fmla="*/ 0 h 1712685"/>
                <a:gd name="connsiteX4" fmla="*/ 551543 w 6357257"/>
                <a:gd name="connsiteY4" fmla="*/ 14514 h 1712685"/>
                <a:gd name="connsiteX5" fmla="*/ 609600 w 6357257"/>
                <a:gd name="connsiteY5" fmla="*/ 29028 h 1712685"/>
                <a:gd name="connsiteX6" fmla="*/ 769257 w 6357257"/>
                <a:gd name="connsiteY6" fmla="*/ 87085 h 1712685"/>
                <a:gd name="connsiteX7" fmla="*/ 827314 w 6357257"/>
                <a:gd name="connsiteY7" fmla="*/ 130628 h 1712685"/>
                <a:gd name="connsiteX8" fmla="*/ 914400 w 6357257"/>
                <a:gd name="connsiteY8" fmla="*/ 174171 h 1712685"/>
                <a:gd name="connsiteX9" fmla="*/ 1030514 w 6357257"/>
                <a:gd name="connsiteY9" fmla="*/ 246743 h 1712685"/>
                <a:gd name="connsiteX10" fmla="*/ 1088571 w 6357257"/>
                <a:gd name="connsiteY10" fmla="*/ 275771 h 1712685"/>
                <a:gd name="connsiteX11" fmla="*/ 1161143 w 6357257"/>
                <a:gd name="connsiteY11" fmla="*/ 319314 h 1712685"/>
                <a:gd name="connsiteX12" fmla="*/ 1219200 w 6357257"/>
                <a:gd name="connsiteY12" fmla="*/ 333828 h 1712685"/>
                <a:gd name="connsiteX13" fmla="*/ 1277257 w 6357257"/>
                <a:gd name="connsiteY13" fmla="*/ 362857 h 1712685"/>
                <a:gd name="connsiteX14" fmla="*/ 1378857 w 6357257"/>
                <a:gd name="connsiteY14" fmla="*/ 391885 h 1712685"/>
                <a:gd name="connsiteX15" fmla="*/ 1509486 w 6357257"/>
                <a:gd name="connsiteY15" fmla="*/ 435428 h 1712685"/>
                <a:gd name="connsiteX16" fmla="*/ 2119086 w 6357257"/>
                <a:gd name="connsiteY16" fmla="*/ 449943 h 1712685"/>
                <a:gd name="connsiteX17" fmla="*/ 2235200 w 6357257"/>
                <a:gd name="connsiteY17" fmla="*/ 508000 h 1712685"/>
                <a:gd name="connsiteX18" fmla="*/ 2438400 w 6357257"/>
                <a:gd name="connsiteY18" fmla="*/ 595085 h 1712685"/>
                <a:gd name="connsiteX19" fmla="*/ 2598057 w 6357257"/>
                <a:gd name="connsiteY19" fmla="*/ 696685 h 1712685"/>
                <a:gd name="connsiteX20" fmla="*/ 2641600 w 6357257"/>
                <a:gd name="connsiteY20" fmla="*/ 711200 h 1712685"/>
                <a:gd name="connsiteX21" fmla="*/ 2743200 w 6357257"/>
                <a:gd name="connsiteY21" fmla="*/ 769257 h 1712685"/>
                <a:gd name="connsiteX22" fmla="*/ 2917371 w 6357257"/>
                <a:gd name="connsiteY22" fmla="*/ 856343 h 1712685"/>
                <a:gd name="connsiteX23" fmla="*/ 2989943 w 6357257"/>
                <a:gd name="connsiteY23" fmla="*/ 885371 h 1712685"/>
                <a:gd name="connsiteX24" fmla="*/ 3033486 w 6357257"/>
                <a:gd name="connsiteY24" fmla="*/ 914400 h 1712685"/>
                <a:gd name="connsiteX25" fmla="*/ 3222171 w 6357257"/>
                <a:gd name="connsiteY25" fmla="*/ 943428 h 1712685"/>
                <a:gd name="connsiteX26" fmla="*/ 4296229 w 6357257"/>
                <a:gd name="connsiteY26" fmla="*/ 957943 h 1712685"/>
                <a:gd name="connsiteX27" fmla="*/ 4368800 w 6357257"/>
                <a:gd name="connsiteY27" fmla="*/ 986971 h 1712685"/>
                <a:gd name="connsiteX28" fmla="*/ 4412343 w 6357257"/>
                <a:gd name="connsiteY28" fmla="*/ 1016000 h 1712685"/>
                <a:gd name="connsiteX29" fmla="*/ 4702629 w 6357257"/>
                <a:gd name="connsiteY29" fmla="*/ 1146628 h 1712685"/>
                <a:gd name="connsiteX30" fmla="*/ 4760686 w 6357257"/>
                <a:gd name="connsiteY30" fmla="*/ 1190171 h 1712685"/>
                <a:gd name="connsiteX31" fmla="*/ 4963886 w 6357257"/>
                <a:gd name="connsiteY31" fmla="*/ 1306285 h 1712685"/>
                <a:gd name="connsiteX32" fmla="*/ 5123543 w 6357257"/>
                <a:gd name="connsiteY32" fmla="*/ 1407885 h 1712685"/>
                <a:gd name="connsiteX33" fmla="*/ 5312229 w 6357257"/>
                <a:gd name="connsiteY33" fmla="*/ 1494971 h 1712685"/>
                <a:gd name="connsiteX34" fmla="*/ 5428343 w 6357257"/>
                <a:gd name="connsiteY34" fmla="*/ 1538514 h 1712685"/>
                <a:gd name="connsiteX35" fmla="*/ 5529943 w 6357257"/>
                <a:gd name="connsiteY35" fmla="*/ 1567543 h 1712685"/>
                <a:gd name="connsiteX36" fmla="*/ 5602514 w 6357257"/>
                <a:gd name="connsiteY36" fmla="*/ 1596571 h 1712685"/>
                <a:gd name="connsiteX37" fmla="*/ 5689600 w 6357257"/>
                <a:gd name="connsiteY37" fmla="*/ 1640114 h 1712685"/>
                <a:gd name="connsiteX38" fmla="*/ 5776686 w 6357257"/>
                <a:gd name="connsiteY38" fmla="*/ 1654628 h 1712685"/>
                <a:gd name="connsiteX39" fmla="*/ 5979886 w 6357257"/>
                <a:gd name="connsiteY39" fmla="*/ 1712685 h 1712685"/>
                <a:gd name="connsiteX40" fmla="*/ 6154057 w 6357257"/>
                <a:gd name="connsiteY40" fmla="*/ 1698171 h 1712685"/>
                <a:gd name="connsiteX41" fmla="*/ 6284686 w 6357257"/>
                <a:gd name="connsiteY41" fmla="*/ 1640114 h 1712685"/>
                <a:gd name="connsiteX42" fmla="*/ 6299200 w 6357257"/>
                <a:gd name="connsiteY42" fmla="*/ 1582057 h 1712685"/>
                <a:gd name="connsiteX43" fmla="*/ 6342743 w 6357257"/>
                <a:gd name="connsiteY43" fmla="*/ 1553028 h 1712685"/>
                <a:gd name="connsiteX44" fmla="*/ 6357257 w 6357257"/>
                <a:gd name="connsiteY44" fmla="*/ 1538514 h 1712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357257" h="1712685">
                  <a:moveTo>
                    <a:pt x="0" y="43543"/>
                  </a:moveTo>
                  <a:cubicBezTo>
                    <a:pt x="14514" y="48381"/>
                    <a:pt x="28244" y="58057"/>
                    <a:pt x="43543" y="58057"/>
                  </a:cubicBezTo>
                  <a:cubicBezTo>
                    <a:pt x="184134" y="58057"/>
                    <a:pt x="134440" y="51739"/>
                    <a:pt x="217714" y="29028"/>
                  </a:cubicBezTo>
                  <a:cubicBezTo>
                    <a:pt x="256204" y="18531"/>
                    <a:pt x="333829" y="0"/>
                    <a:pt x="333829" y="0"/>
                  </a:cubicBezTo>
                  <a:cubicBezTo>
                    <a:pt x="406400" y="4838"/>
                    <a:pt x="479210" y="6900"/>
                    <a:pt x="551543" y="14514"/>
                  </a:cubicBezTo>
                  <a:cubicBezTo>
                    <a:pt x="571381" y="16602"/>
                    <a:pt x="590493" y="23296"/>
                    <a:pt x="609600" y="29028"/>
                  </a:cubicBezTo>
                  <a:cubicBezTo>
                    <a:pt x="634626" y="36536"/>
                    <a:pt x="742163" y="72033"/>
                    <a:pt x="769257" y="87085"/>
                  </a:cubicBezTo>
                  <a:cubicBezTo>
                    <a:pt x="790403" y="98833"/>
                    <a:pt x="806571" y="118182"/>
                    <a:pt x="827314" y="130628"/>
                  </a:cubicBezTo>
                  <a:cubicBezTo>
                    <a:pt x="855144" y="147326"/>
                    <a:pt x="886221" y="158069"/>
                    <a:pt x="914400" y="174171"/>
                  </a:cubicBezTo>
                  <a:cubicBezTo>
                    <a:pt x="954029" y="196816"/>
                    <a:pt x="991089" y="223745"/>
                    <a:pt x="1030514" y="246743"/>
                  </a:cubicBezTo>
                  <a:cubicBezTo>
                    <a:pt x="1049203" y="257645"/>
                    <a:pt x="1069657" y="265263"/>
                    <a:pt x="1088571" y="275771"/>
                  </a:cubicBezTo>
                  <a:cubicBezTo>
                    <a:pt x="1113232" y="289471"/>
                    <a:pt x="1135364" y="307857"/>
                    <a:pt x="1161143" y="319314"/>
                  </a:cubicBezTo>
                  <a:cubicBezTo>
                    <a:pt x="1179372" y="327416"/>
                    <a:pt x="1199848" y="328990"/>
                    <a:pt x="1219200" y="333828"/>
                  </a:cubicBezTo>
                  <a:cubicBezTo>
                    <a:pt x="1238552" y="343504"/>
                    <a:pt x="1257370" y="354334"/>
                    <a:pt x="1277257" y="362857"/>
                  </a:cubicBezTo>
                  <a:cubicBezTo>
                    <a:pt x="1317190" y="379971"/>
                    <a:pt x="1335338" y="378495"/>
                    <a:pt x="1378857" y="391885"/>
                  </a:cubicBezTo>
                  <a:cubicBezTo>
                    <a:pt x="1422726" y="405383"/>
                    <a:pt x="1463601" y="434335"/>
                    <a:pt x="1509486" y="435428"/>
                  </a:cubicBezTo>
                  <a:lnTo>
                    <a:pt x="2119086" y="449943"/>
                  </a:lnTo>
                  <a:cubicBezTo>
                    <a:pt x="2245159" y="491966"/>
                    <a:pt x="2046681" y="422310"/>
                    <a:pt x="2235200" y="508000"/>
                  </a:cubicBezTo>
                  <a:cubicBezTo>
                    <a:pt x="2356844" y="563292"/>
                    <a:pt x="2304103" y="505552"/>
                    <a:pt x="2438400" y="595085"/>
                  </a:cubicBezTo>
                  <a:cubicBezTo>
                    <a:pt x="2472920" y="618098"/>
                    <a:pt x="2557054" y="676184"/>
                    <a:pt x="2598057" y="696685"/>
                  </a:cubicBezTo>
                  <a:cubicBezTo>
                    <a:pt x="2611741" y="703527"/>
                    <a:pt x="2627916" y="704358"/>
                    <a:pt x="2641600" y="711200"/>
                  </a:cubicBezTo>
                  <a:cubicBezTo>
                    <a:pt x="2676488" y="728644"/>
                    <a:pt x="2708683" y="751090"/>
                    <a:pt x="2743200" y="769257"/>
                  </a:cubicBezTo>
                  <a:cubicBezTo>
                    <a:pt x="2800640" y="799489"/>
                    <a:pt x="2857104" y="832237"/>
                    <a:pt x="2917371" y="856343"/>
                  </a:cubicBezTo>
                  <a:cubicBezTo>
                    <a:pt x="2941562" y="866019"/>
                    <a:pt x="2966640" y="873719"/>
                    <a:pt x="2989943" y="885371"/>
                  </a:cubicBezTo>
                  <a:cubicBezTo>
                    <a:pt x="3005546" y="893172"/>
                    <a:pt x="3017153" y="908275"/>
                    <a:pt x="3033486" y="914400"/>
                  </a:cubicBezTo>
                  <a:cubicBezTo>
                    <a:pt x="3063476" y="925646"/>
                    <a:pt x="3209381" y="943116"/>
                    <a:pt x="3222171" y="943428"/>
                  </a:cubicBezTo>
                  <a:cubicBezTo>
                    <a:pt x="3580117" y="952159"/>
                    <a:pt x="3938210" y="953105"/>
                    <a:pt x="4296229" y="957943"/>
                  </a:cubicBezTo>
                  <a:cubicBezTo>
                    <a:pt x="4320419" y="967619"/>
                    <a:pt x="4345497" y="975319"/>
                    <a:pt x="4368800" y="986971"/>
                  </a:cubicBezTo>
                  <a:cubicBezTo>
                    <a:pt x="4384402" y="994772"/>
                    <a:pt x="4396402" y="1008915"/>
                    <a:pt x="4412343" y="1016000"/>
                  </a:cubicBezTo>
                  <a:cubicBezTo>
                    <a:pt x="4552840" y="1078443"/>
                    <a:pt x="4517675" y="1007912"/>
                    <a:pt x="4702629" y="1146628"/>
                  </a:cubicBezTo>
                  <a:cubicBezTo>
                    <a:pt x="4721981" y="1161142"/>
                    <a:pt x="4740045" y="1177557"/>
                    <a:pt x="4760686" y="1190171"/>
                  </a:cubicBezTo>
                  <a:cubicBezTo>
                    <a:pt x="4827252" y="1230850"/>
                    <a:pt x="4901477" y="1259478"/>
                    <a:pt x="4963886" y="1306285"/>
                  </a:cubicBezTo>
                  <a:cubicBezTo>
                    <a:pt x="5041299" y="1364345"/>
                    <a:pt x="5020046" y="1352156"/>
                    <a:pt x="5123543" y="1407885"/>
                  </a:cubicBezTo>
                  <a:cubicBezTo>
                    <a:pt x="5186351" y="1441705"/>
                    <a:pt x="5245775" y="1468389"/>
                    <a:pt x="5312229" y="1494971"/>
                  </a:cubicBezTo>
                  <a:cubicBezTo>
                    <a:pt x="5350609" y="1510323"/>
                    <a:pt x="5389128" y="1525442"/>
                    <a:pt x="5428343" y="1538514"/>
                  </a:cubicBezTo>
                  <a:cubicBezTo>
                    <a:pt x="5461757" y="1549652"/>
                    <a:pt x="5496529" y="1556405"/>
                    <a:pt x="5529943" y="1567543"/>
                  </a:cubicBezTo>
                  <a:cubicBezTo>
                    <a:pt x="5554660" y="1575782"/>
                    <a:pt x="5578796" y="1585790"/>
                    <a:pt x="5602514" y="1596571"/>
                  </a:cubicBezTo>
                  <a:cubicBezTo>
                    <a:pt x="5632060" y="1610001"/>
                    <a:pt x="5658810" y="1629851"/>
                    <a:pt x="5689600" y="1640114"/>
                  </a:cubicBezTo>
                  <a:cubicBezTo>
                    <a:pt x="5717519" y="1649420"/>
                    <a:pt x="5747657" y="1649790"/>
                    <a:pt x="5776686" y="1654628"/>
                  </a:cubicBezTo>
                  <a:cubicBezTo>
                    <a:pt x="5840538" y="1678572"/>
                    <a:pt x="5908851" y="1712685"/>
                    <a:pt x="5979886" y="1712685"/>
                  </a:cubicBezTo>
                  <a:cubicBezTo>
                    <a:pt x="6038144" y="1712685"/>
                    <a:pt x="6096000" y="1703009"/>
                    <a:pt x="6154057" y="1698171"/>
                  </a:cubicBezTo>
                  <a:cubicBezTo>
                    <a:pt x="6257692" y="1663627"/>
                    <a:pt x="6215683" y="1686116"/>
                    <a:pt x="6284686" y="1640114"/>
                  </a:cubicBezTo>
                  <a:cubicBezTo>
                    <a:pt x="6289524" y="1620762"/>
                    <a:pt x="6288135" y="1598655"/>
                    <a:pt x="6299200" y="1582057"/>
                  </a:cubicBezTo>
                  <a:cubicBezTo>
                    <a:pt x="6308876" y="1567543"/>
                    <a:pt x="6328788" y="1563495"/>
                    <a:pt x="6342743" y="1553028"/>
                  </a:cubicBezTo>
                  <a:cubicBezTo>
                    <a:pt x="6348217" y="1548923"/>
                    <a:pt x="6352419" y="1543352"/>
                    <a:pt x="6357257" y="1538514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2854614" y="2448070"/>
              <a:ext cx="6164263" cy="1111250"/>
            </a:xfrm>
            <a:custGeom>
              <a:avLst/>
              <a:gdLst>
                <a:gd name="connsiteX0" fmla="*/ 97236 w 6164208"/>
                <a:gd name="connsiteY0" fmla="*/ 1103086 h 1110605"/>
                <a:gd name="connsiteX1" fmla="*/ 561693 w 6164208"/>
                <a:gd name="connsiteY1" fmla="*/ 1059543 h 1110605"/>
                <a:gd name="connsiteX2" fmla="*/ 677808 w 6164208"/>
                <a:gd name="connsiteY2" fmla="*/ 1030515 h 1110605"/>
                <a:gd name="connsiteX3" fmla="*/ 750379 w 6164208"/>
                <a:gd name="connsiteY3" fmla="*/ 1016000 h 1110605"/>
                <a:gd name="connsiteX4" fmla="*/ 851979 w 6164208"/>
                <a:gd name="connsiteY4" fmla="*/ 972457 h 1110605"/>
                <a:gd name="connsiteX5" fmla="*/ 924551 w 6164208"/>
                <a:gd name="connsiteY5" fmla="*/ 928915 h 1110605"/>
                <a:gd name="connsiteX6" fmla="*/ 997122 w 6164208"/>
                <a:gd name="connsiteY6" fmla="*/ 899886 h 1110605"/>
                <a:gd name="connsiteX7" fmla="*/ 1055179 w 6164208"/>
                <a:gd name="connsiteY7" fmla="*/ 870857 h 1110605"/>
                <a:gd name="connsiteX8" fmla="*/ 1142265 w 6164208"/>
                <a:gd name="connsiteY8" fmla="*/ 841829 h 1110605"/>
                <a:gd name="connsiteX9" fmla="*/ 1316436 w 6164208"/>
                <a:gd name="connsiteY9" fmla="*/ 769257 h 1110605"/>
                <a:gd name="connsiteX10" fmla="*/ 1403522 w 6164208"/>
                <a:gd name="connsiteY10" fmla="*/ 754743 h 1110605"/>
                <a:gd name="connsiteX11" fmla="*/ 1447065 w 6164208"/>
                <a:gd name="connsiteY11" fmla="*/ 740229 h 1110605"/>
                <a:gd name="connsiteX12" fmla="*/ 1534151 w 6164208"/>
                <a:gd name="connsiteY12" fmla="*/ 725715 h 1110605"/>
                <a:gd name="connsiteX13" fmla="*/ 2056665 w 6164208"/>
                <a:gd name="connsiteY13" fmla="*/ 754743 h 1110605"/>
                <a:gd name="connsiteX14" fmla="*/ 2143751 w 6164208"/>
                <a:gd name="connsiteY14" fmla="*/ 783772 h 1110605"/>
                <a:gd name="connsiteX15" fmla="*/ 2463065 w 6164208"/>
                <a:gd name="connsiteY15" fmla="*/ 827315 h 1110605"/>
                <a:gd name="connsiteX16" fmla="*/ 2651751 w 6164208"/>
                <a:gd name="connsiteY16" fmla="*/ 856343 h 1110605"/>
                <a:gd name="connsiteX17" fmla="*/ 2869465 w 6164208"/>
                <a:gd name="connsiteY17" fmla="*/ 870857 h 1110605"/>
                <a:gd name="connsiteX18" fmla="*/ 3246836 w 6164208"/>
                <a:gd name="connsiteY18" fmla="*/ 856343 h 1110605"/>
                <a:gd name="connsiteX19" fmla="*/ 3333922 w 6164208"/>
                <a:gd name="connsiteY19" fmla="*/ 841829 h 1110605"/>
                <a:gd name="connsiteX20" fmla="*/ 3464551 w 6164208"/>
                <a:gd name="connsiteY20" fmla="*/ 812800 h 1110605"/>
                <a:gd name="connsiteX21" fmla="*/ 3667751 w 6164208"/>
                <a:gd name="connsiteY21" fmla="*/ 740229 h 1110605"/>
                <a:gd name="connsiteX22" fmla="*/ 3899979 w 6164208"/>
                <a:gd name="connsiteY22" fmla="*/ 667657 h 1110605"/>
                <a:gd name="connsiteX23" fmla="*/ 4074151 w 6164208"/>
                <a:gd name="connsiteY23" fmla="*/ 566057 h 1110605"/>
                <a:gd name="connsiteX24" fmla="*/ 4248322 w 6164208"/>
                <a:gd name="connsiteY24" fmla="*/ 478972 h 1110605"/>
                <a:gd name="connsiteX25" fmla="*/ 4291865 w 6164208"/>
                <a:gd name="connsiteY25" fmla="*/ 449943 h 1110605"/>
                <a:gd name="connsiteX26" fmla="*/ 4466036 w 6164208"/>
                <a:gd name="connsiteY26" fmla="*/ 391886 h 1110605"/>
                <a:gd name="connsiteX27" fmla="*/ 4596665 w 6164208"/>
                <a:gd name="connsiteY27" fmla="*/ 348343 h 1110605"/>
                <a:gd name="connsiteX28" fmla="*/ 4712779 w 6164208"/>
                <a:gd name="connsiteY28" fmla="*/ 333829 h 1110605"/>
                <a:gd name="connsiteX29" fmla="*/ 4799865 w 6164208"/>
                <a:gd name="connsiteY29" fmla="*/ 304800 h 1110605"/>
                <a:gd name="connsiteX30" fmla="*/ 5264322 w 6164208"/>
                <a:gd name="connsiteY30" fmla="*/ 304800 h 1110605"/>
                <a:gd name="connsiteX31" fmla="*/ 5394951 w 6164208"/>
                <a:gd name="connsiteY31" fmla="*/ 319315 h 1110605"/>
                <a:gd name="connsiteX32" fmla="*/ 5467522 w 6164208"/>
                <a:gd name="connsiteY32" fmla="*/ 333829 h 1110605"/>
                <a:gd name="connsiteX33" fmla="*/ 5728779 w 6164208"/>
                <a:gd name="connsiteY33" fmla="*/ 319315 h 1110605"/>
                <a:gd name="connsiteX34" fmla="*/ 5801351 w 6164208"/>
                <a:gd name="connsiteY34" fmla="*/ 304800 h 1110605"/>
                <a:gd name="connsiteX35" fmla="*/ 5888436 w 6164208"/>
                <a:gd name="connsiteY35" fmla="*/ 217715 h 1110605"/>
                <a:gd name="connsiteX36" fmla="*/ 5946493 w 6164208"/>
                <a:gd name="connsiteY36" fmla="*/ 159657 h 1110605"/>
                <a:gd name="connsiteX37" fmla="*/ 5975522 w 6164208"/>
                <a:gd name="connsiteY37" fmla="*/ 116115 h 1110605"/>
                <a:gd name="connsiteX38" fmla="*/ 6019065 w 6164208"/>
                <a:gd name="connsiteY38" fmla="*/ 87086 h 1110605"/>
                <a:gd name="connsiteX39" fmla="*/ 6048093 w 6164208"/>
                <a:gd name="connsiteY39" fmla="*/ 43543 h 1110605"/>
                <a:gd name="connsiteX40" fmla="*/ 6135179 w 6164208"/>
                <a:gd name="connsiteY40" fmla="*/ 14515 h 1110605"/>
                <a:gd name="connsiteX41" fmla="*/ 6164208 w 6164208"/>
                <a:gd name="connsiteY41" fmla="*/ 0 h 1110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164208" h="1110605">
                  <a:moveTo>
                    <a:pt x="97236" y="1103086"/>
                  </a:moveTo>
                  <a:cubicBezTo>
                    <a:pt x="611546" y="1034511"/>
                    <a:pt x="0" y="1110605"/>
                    <a:pt x="561693" y="1059543"/>
                  </a:cubicBezTo>
                  <a:cubicBezTo>
                    <a:pt x="645755" y="1051901"/>
                    <a:pt x="613039" y="1046707"/>
                    <a:pt x="677808" y="1030515"/>
                  </a:cubicBezTo>
                  <a:cubicBezTo>
                    <a:pt x="701741" y="1024532"/>
                    <a:pt x="726446" y="1021983"/>
                    <a:pt x="750379" y="1016000"/>
                  </a:cubicBezTo>
                  <a:cubicBezTo>
                    <a:pt x="787755" y="1006656"/>
                    <a:pt x="817987" y="991341"/>
                    <a:pt x="851979" y="972457"/>
                  </a:cubicBezTo>
                  <a:cubicBezTo>
                    <a:pt x="876640" y="958757"/>
                    <a:pt x="899319" y="941531"/>
                    <a:pt x="924551" y="928915"/>
                  </a:cubicBezTo>
                  <a:cubicBezTo>
                    <a:pt x="947854" y="917263"/>
                    <a:pt x="973314" y="910468"/>
                    <a:pt x="997122" y="899886"/>
                  </a:cubicBezTo>
                  <a:cubicBezTo>
                    <a:pt x="1016894" y="891098"/>
                    <a:pt x="1035090" y="878893"/>
                    <a:pt x="1055179" y="870857"/>
                  </a:cubicBezTo>
                  <a:cubicBezTo>
                    <a:pt x="1083589" y="859493"/>
                    <a:pt x="1113747" y="852919"/>
                    <a:pt x="1142265" y="841829"/>
                  </a:cubicBezTo>
                  <a:cubicBezTo>
                    <a:pt x="1200884" y="819033"/>
                    <a:pt x="1254397" y="779597"/>
                    <a:pt x="1316436" y="769257"/>
                  </a:cubicBezTo>
                  <a:cubicBezTo>
                    <a:pt x="1345465" y="764419"/>
                    <a:pt x="1374794" y="761127"/>
                    <a:pt x="1403522" y="754743"/>
                  </a:cubicBezTo>
                  <a:cubicBezTo>
                    <a:pt x="1418457" y="751424"/>
                    <a:pt x="1432130" y="743548"/>
                    <a:pt x="1447065" y="740229"/>
                  </a:cubicBezTo>
                  <a:cubicBezTo>
                    <a:pt x="1475793" y="733845"/>
                    <a:pt x="1505122" y="730553"/>
                    <a:pt x="1534151" y="725715"/>
                  </a:cubicBezTo>
                  <a:cubicBezTo>
                    <a:pt x="1552447" y="726447"/>
                    <a:pt x="1952139" y="736297"/>
                    <a:pt x="2056665" y="754743"/>
                  </a:cubicBezTo>
                  <a:cubicBezTo>
                    <a:pt x="2086798" y="760061"/>
                    <a:pt x="2113808" y="777468"/>
                    <a:pt x="2143751" y="783772"/>
                  </a:cubicBezTo>
                  <a:cubicBezTo>
                    <a:pt x="2286443" y="813812"/>
                    <a:pt x="2330667" y="809662"/>
                    <a:pt x="2463065" y="827315"/>
                  </a:cubicBezTo>
                  <a:cubicBezTo>
                    <a:pt x="2541118" y="837722"/>
                    <a:pt x="2570746" y="848979"/>
                    <a:pt x="2651751" y="856343"/>
                  </a:cubicBezTo>
                  <a:cubicBezTo>
                    <a:pt x="2724185" y="862928"/>
                    <a:pt x="2796894" y="866019"/>
                    <a:pt x="2869465" y="870857"/>
                  </a:cubicBezTo>
                  <a:cubicBezTo>
                    <a:pt x="2995255" y="866019"/>
                    <a:pt x="3121198" y="864195"/>
                    <a:pt x="3246836" y="856343"/>
                  </a:cubicBezTo>
                  <a:cubicBezTo>
                    <a:pt x="3276208" y="854507"/>
                    <a:pt x="3305064" y="847601"/>
                    <a:pt x="3333922" y="841829"/>
                  </a:cubicBezTo>
                  <a:cubicBezTo>
                    <a:pt x="3377661" y="833081"/>
                    <a:pt x="3421452" y="824293"/>
                    <a:pt x="3464551" y="812800"/>
                  </a:cubicBezTo>
                  <a:cubicBezTo>
                    <a:pt x="3531529" y="794939"/>
                    <a:pt x="3603127" y="761770"/>
                    <a:pt x="3667751" y="740229"/>
                  </a:cubicBezTo>
                  <a:cubicBezTo>
                    <a:pt x="3729237" y="719734"/>
                    <a:pt x="3845718" y="694787"/>
                    <a:pt x="3899979" y="667657"/>
                  </a:cubicBezTo>
                  <a:cubicBezTo>
                    <a:pt x="4230501" y="502400"/>
                    <a:pt x="3731918" y="756187"/>
                    <a:pt x="4074151" y="566057"/>
                  </a:cubicBezTo>
                  <a:cubicBezTo>
                    <a:pt x="4130892" y="534534"/>
                    <a:pt x="4194314" y="514978"/>
                    <a:pt x="4248322" y="478972"/>
                  </a:cubicBezTo>
                  <a:cubicBezTo>
                    <a:pt x="4262836" y="469296"/>
                    <a:pt x="4275669" y="456422"/>
                    <a:pt x="4291865" y="449943"/>
                  </a:cubicBezTo>
                  <a:cubicBezTo>
                    <a:pt x="4348685" y="427215"/>
                    <a:pt x="4407979" y="411238"/>
                    <a:pt x="4466036" y="391886"/>
                  </a:cubicBezTo>
                  <a:cubicBezTo>
                    <a:pt x="4509579" y="377372"/>
                    <a:pt x="4551121" y="354036"/>
                    <a:pt x="4596665" y="348343"/>
                  </a:cubicBezTo>
                  <a:lnTo>
                    <a:pt x="4712779" y="333829"/>
                  </a:lnTo>
                  <a:cubicBezTo>
                    <a:pt x="4741808" y="324153"/>
                    <a:pt x="4769790" y="310439"/>
                    <a:pt x="4799865" y="304800"/>
                  </a:cubicBezTo>
                  <a:cubicBezTo>
                    <a:pt x="4956685" y="275396"/>
                    <a:pt x="5103170" y="297475"/>
                    <a:pt x="5264322" y="304800"/>
                  </a:cubicBezTo>
                  <a:cubicBezTo>
                    <a:pt x="5307865" y="309638"/>
                    <a:pt x="5351580" y="313119"/>
                    <a:pt x="5394951" y="319315"/>
                  </a:cubicBezTo>
                  <a:cubicBezTo>
                    <a:pt x="5419372" y="322804"/>
                    <a:pt x="5442853" y="333829"/>
                    <a:pt x="5467522" y="333829"/>
                  </a:cubicBezTo>
                  <a:cubicBezTo>
                    <a:pt x="5554742" y="333829"/>
                    <a:pt x="5641693" y="324153"/>
                    <a:pt x="5728779" y="319315"/>
                  </a:cubicBezTo>
                  <a:cubicBezTo>
                    <a:pt x="5752970" y="314477"/>
                    <a:pt x="5780538" y="318045"/>
                    <a:pt x="5801351" y="304800"/>
                  </a:cubicBezTo>
                  <a:cubicBezTo>
                    <a:pt x="5835985" y="282760"/>
                    <a:pt x="5859408" y="246743"/>
                    <a:pt x="5888436" y="217715"/>
                  </a:cubicBezTo>
                  <a:cubicBezTo>
                    <a:pt x="5907788" y="198362"/>
                    <a:pt x="5931311" y="182429"/>
                    <a:pt x="5946493" y="159657"/>
                  </a:cubicBezTo>
                  <a:cubicBezTo>
                    <a:pt x="5956169" y="145143"/>
                    <a:pt x="5963187" y="128450"/>
                    <a:pt x="5975522" y="116115"/>
                  </a:cubicBezTo>
                  <a:cubicBezTo>
                    <a:pt x="5987857" y="103780"/>
                    <a:pt x="6004551" y="96762"/>
                    <a:pt x="6019065" y="87086"/>
                  </a:cubicBezTo>
                  <a:cubicBezTo>
                    <a:pt x="6028741" y="72572"/>
                    <a:pt x="6033301" y="52788"/>
                    <a:pt x="6048093" y="43543"/>
                  </a:cubicBezTo>
                  <a:cubicBezTo>
                    <a:pt x="6074041" y="27326"/>
                    <a:pt x="6107811" y="28200"/>
                    <a:pt x="6135179" y="14515"/>
                  </a:cubicBezTo>
                  <a:lnTo>
                    <a:pt x="6164208" y="0"/>
                  </a:ln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2980027" y="3130695"/>
              <a:ext cx="7083425" cy="479425"/>
            </a:xfrm>
            <a:custGeom>
              <a:avLst/>
              <a:gdLst>
                <a:gd name="connsiteX0" fmla="*/ 0 w 7082971"/>
                <a:gd name="connsiteY0" fmla="*/ 304800 h 478971"/>
                <a:gd name="connsiteX1" fmla="*/ 43543 w 7082971"/>
                <a:gd name="connsiteY1" fmla="*/ 348343 h 478971"/>
                <a:gd name="connsiteX2" fmla="*/ 449943 w 7082971"/>
                <a:gd name="connsiteY2" fmla="*/ 362857 h 478971"/>
                <a:gd name="connsiteX3" fmla="*/ 653143 w 7082971"/>
                <a:gd name="connsiteY3" fmla="*/ 333828 h 478971"/>
                <a:gd name="connsiteX4" fmla="*/ 754743 w 7082971"/>
                <a:gd name="connsiteY4" fmla="*/ 304800 h 478971"/>
                <a:gd name="connsiteX5" fmla="*/ 957943 w 7082971"/>
                <a:gd name="connsiteY5" fmla="*/ 246743 h 478971"/>
                <a:gd name="connsiteX6" fmla="*/ 1146628 w 7082971"/>
                <a:gd name="connsiteY6" fmla="*/ 203200 h 478971"/>
                <a:gd name="connsiteX7" fmla="*/ 1349828 w 7082971"/>
                <a:gd name="connsiteY7" fmla="*/ 130628 h 478971"/>
                <a:gd name="connsiteX8" fmla="*/ 1436914 w 7082971"/>
                <a:gd name="connsiteY8" fmla="*/ 116114 h 478971"/>
                <a:gd name="connsiteX9" fmla="*/ 1480457 w 7082971"/>
                <a:gd name="connsiteY9" fmla="*/ 101600 h 478971"/>
                <a:gd name="connsiteX10" fmla="*/ 1683657 w 7082971"/>
                <a:gd name="connsiteY10" fmla="*/ 72571 h 478971"/>
                <a:gd name="connsiteX11" fmla="*/ 1756228 w 7082971"/>
                <a:gd name="connsiteY11" fmla="*/ 58057 h 478971"/>
                <a:gd name="connsiteX12" fmla="*/ 1988457 w 7082971"/>
                <a:gd name="connsiteY12" fmla="*/ 72571 h 478971"/>
                <a:gd name="connsiteX13" fmla="*/ 2162628 w 7082971"/>
                <a:gd name="connsiteY13" fmla="*/ 130628 h 478971"/>
                <a:gd name="connsiteX14" fmla="*/ 2336800 w 7082971"/>
                <a:gd name="connsiteY14" fmla="*/ 188685 h 478971"/>
                <a:gd name="connsiteX15" fmla="*/ 2467428 w 7082971"/>
                <a:gd name="connsiteY15" fmla="*/ 232228 h 478971"/>
                <a:gd name="connsiteX16" fmla="*/ 2554514 w 7082971"/>
                <a:gd name="connsiteY16" fmla="*/ 261257 h 478971"/>
                <a:gd name="connsiteX17" fmla="*/ 2743200 w 7082971"/>
                <a:gd name="connsiteY17" fmla="*/ 348343 h 478971"/>
                <a:gd name="connsiteX18" fmla="*/ 2830286 w 7082971"/>
                <a:gd name="connsiteY18" fmla="*/ 362857 h 478971"/>
                <a:gd name="connsiteX19" fmla="*/ 3004457 w 7082971"/>
                <a:gd name="connsiteY19" fmla="*/ 420914 h 478971"/>
                <a:gd name="connsiteX20" fmla="*/ 3062514 w 7082971"/>
                <a:gd name="connsiteY20" fmla="*/ 449943 h 478971"/>
                <a:gd name="connsiteX21" fmla="*/ 3207657 w 7082971"/>
                <a:gd name="connsiteY21" fmla="*/ 478971 h 478971"/>
                <a:gd name="connsiteX22" fmla="*/ 3468914 w 7082971"/>
                <a:gd name="connsiteY22" fmla="*/ 464457 h 478971"/>
                <a:gd name="connsiteX23" fmla="*/ 3657600 w 7082971"/>
                <a:gd name="connsiteY23" fmla="*/ 420914 h 478971"/>
                <a:gd name="connsiteX24" fmla="*/ 3744686 w 7082971"/>
                <a:gd name="connsiteY24" fmla="*/ 406400 h 478971"/>
                <a:gd name="connsiteX25" fmla="*/ 3831771 w 7082971"/>
                <a:gd name="connsiteY25" fmla="*/ 362857 h 478971"/>
                <a:gd name="connsiteX26" fmla="*/ 4093028 w 7082971"/>
                <a:gd name="connsiteY26" fmla="*/ 246743 h 478971"/>
                <a:gd name="connsiteX27" fmla="*/ 4223657 w 7082971"/>
                <a:gd name="connsiteY27" fmla="*/ 174171 h 478971"/>
                <a:gd name="connsiteX28" fmla="*/ 4325257 w 7082971"/>
                <a:gd name="connsiteY28" fmla="*/ 116114 h 478971"/>
                <a:gd name="connsiteX29" fmla="*/ 4412343 w 7082971"/>
                <a:gd name="connsiteY29" fmla="*/ 101600 h 478971"/>
                <a:gd name="connsiteX30" fmla="*/ 4528457 w 7082971"/>
                <a:gd name="connsiteY30" fmla="*/ 58057 h 478971"/>
                <a:gd name="connsiteX31" fmla="*/ 4630057 w 7082971"/>
                <a:gd name="connsiteY31" fmla="*/ 29028 h 478971"/>
                <a:gd name="connsiteX32" fmla="*/ 4775200 w 7082971"/>
                <a:gd name="connsiteY32" fmla="*/ 0 h 478971"/>
                <a:gd name="connsiteX33" fmla="*/ 5036457 w 7082971"/>
                <a:gd name="connsiteY33" fmla="*/ 14514 h 478971"/>
                <a:gd name="connsiteX34" fmla="*/ 5239657 w 7082971"/>
                <a:gd name="connsiteY34" fmla="*/ 87085 h 478971"/>
                <a:gd name="connsiteX35" fmla="*/ 5312228 w 7082971"/>
                <a:gd name="connsiteY35" fmla="*/ 130628 h 478971"/>
                <a:gd name="connsiteX36" fmla="*/ 5370286 w 7082971"/>
                <a:gd name="connsiteY36" fmla="*/ 145143 h 478971"/>
                <a:gd name="connsiteX37" fmla="*/ 5529943 w 7082971"/>
                <a:gd name="connsiteY37" fmla="*/ 232228 h 478971"/>
                <a:gd name="connsiteX38" fmla="*/ 5617028 w 7082971"/>
                <a:gd name="connsiteY38" fmla="*/ 261257 h 478971"/>
                <a:gd name="connsiteX39" fmla="*/ 5733143 w 7082971"/>
                <a:gd name="connsiteY39" fmla="*/ 304800 h 478971"/>
                <a:gd name="connsiteX40" fmla="*/ 5820228 w 7082971"/>
                <a:gd name="connsiteY40" fmla="*/ 348343 h 478971"/>
                <a:gd name="connsiteX41" fmla="*/ 5892800 w 7082971"/>
                <a:gd name="connsiteY41" fmla="*/ 377371 h 478971"/>
                <a:gd name="connsiteX42" fmla="*/ 5950857 w 7082971"/>
                <a:gd name="connsiteY42" fmla="*/ 406400 h 478971"/>
                <a:gd name="connsiteX43" fmla="*/ 6081486 w 7082971"/>
                <a:gd name="connsiteY43" fmla="*/ 435428 h 478971"/>
                <a:gd name="connsiteX44" fmla="*/ 6168571 w 7082971"/>
                <a:gd name="connsiteY44" fmla="*/ 464457 h 478971"/>
                <a:gd name="connsiteX45" fmla="*/ 6516914 w 7082971"/>
                <a:gd name="connsiteY45" fmla="*/ 449943 h 478971"/>
                <a:gd name="connsiteX46" fmla="*/ 6604000 w 7082971"/>
                <a:gd name="connsiteY46" fmla="*/ 420914 h 478971"/>
                <a:gd name="connsiteX47" fmla="*/ 6662057 w 7082971"/>
                <a:gd name="connsiteY47" fmla="*/ 406400 h 478971"/>
                <a:gd name="connsiteX48" fmla="*/ 6894286 w 7082971"/>
                <a:gd name="connsiteY48" fmla="*/ 304800 h 478971"/>
                <a:gd name="connsiteX49" fmla="*/ 6966857 w 7082971"/>
                <a:gd name="connsiteY49" fmla="*/ 261257 h 478971"/>
                <a:gd name="connsiteX50" fmla="*/ 7010400 w 7082971"/>
                <a:gd name="connsiteY50" fmla="*/ 232228 h 478971"/>
                <a:gd name="connsiteX51" fmla="*/ 7053943 w 7082971"/>
                <a:gd name="connsiteY51" fmla="*/ 217714 h 478971"/>
                <a:gd name="connsiteX52" fmla="*/ 7082971 w 7082971"/>
                <a:gd name="connsiteY52" fmla="*/ 203200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7082971" h="478971">
                  <a:moveTo>
                    <a:pt x="0" y="304800"/>
                  </a:moveTo>
                  <a:cubicBezTo>
                    <a:pt x="14514" y="319314"/>
                    <a:pt x="24212" y="341439"/>
                    <a:pt x="43543" y="348343"/>
                  </a:cubicBezTo>
                  <a:cubicBezTo>
                    <a:pt x="182800" y="398077"/>
                    <a:pt x="303743" y="371457"/>
                    <a:pt x="449943" y="362857"/>
                  </a:cubicBezTo>
                  <a:cubicBezTo>
                    <a:pt x="517676" y="353181"/>
                    <a:pt x="587354" y="352624"/>
                    <a:pt x="653143" y="333828"/>
                  </a:cubicBezTo>
                  <a:lnTo>
                    <a:pt x="754743" y="304800"/>
                  </a:lnTo>
                  <a:cubicBezTo>
                    <a:pt x="872047" y="269609"/>
                    <a:pt x="706260" y="305963"/>
                    <a:pt x="957943" y="246743"/>
                  </a:cubicBezTo>
                  <a:cubicBezTo>
                    <a:pt x="1184991" y="193320"/>
                    <a:pt x="890798" y="279949"/>
                    <a:pt x="1146628" y="203200"/>
                  </a:cubicBezTo>
                  <a:cubicBezTo>
                    <a:pt x="1215703" y="182478"/>
                    <a:pt x="1279586" y="148189"/>
                    <a:pt x="1349828" y="130628"/>
                  </a:cubicBezTo>
                  <a:cubicBezTo>
                    <a:pt x="1378378" y="123490"/>
                    <a:pt x="1408186" y="122498"/>
                    <a:pt x="1436914" y="116114"/>
                  </a:cubicBezTo>
                  <a:cubicBezTo>
                    <a:pt x="1451849" y="112795"/>
                    <a:pt x="1465390" y="104259"/>
                    <a:pt x="1480457" y="101600"/>
                  </a:cubicBezTo>
                  <a:cubicBezTo>
                    <a:pt x="1547837" y="89709"/>
                    <a:pt x="1616565" y="85989"/>
                    <a:pt x="1683657" y="72571"/>
                  </a:cubicBezTo>
                  <a:lnTo>
                    <a:pt x="1756228" y="58057"/>
                  </a:lnTo>
                  <a:cubicBezTo>
                    <a:pt x="1833638" y="62895"/>
                    <a:pt x="1911548" y="62539"/>
                    <a:pt x="1988457" y="72571"/>
                  </a:cubicBezTo>
                  <a:cubicBezTo>
                    <a:pt x="2056818" y="81488"/>
                    <a:pt x="2100472" y="108691"/>
                    <a:pt x="2162628" y="130628"/>
                  </a:cubicBezTo>
                  <a:cubicBezTo>
                    <a:pt x="2220337" y="150996"/>
                    <a:pt x="2278743" y="169332"/>
                    <a:pt x="2336800" y="188685"/>
                  </a:cubicBezTo>
                  <a:lnTo>
                    <a:pt x="2467428" y="232228"/>
                  </a:lnTo>
                  <a:cubicBezTo>
                    <a:pt x="2496457" y="241904"/>
                    <a:pt x="2528276" y="245514"/>
                    <a:pt x="2554514" y="261257"/>
                  </a:cubicBezTo>
                  <a:cubicBezTo>
                    <a:pt x="2634897" y="309487"/>
                    <a:pt x="2641164" y="319190"/>
                    <a:pt x="2743200" y="348343"/>
                  </a:cubicBezTo>
                  <a:cubicBezTo>
                    <a:pt x="2771497" y="356428"/>
                    <a:pt x="2801257" y="358019"/>
                    <a:pt x="2830286" y="362857"/>
                  </a:cubicBezTo>
                  <a:cubicBezTo>
                    <a:pt x="3031257" y="463343"/>
                    <a:pt x="2805958" y="361364"/>
                    <a:pt x="3004457" y="420914"/>
                  </a:cubicBezTo>
                  <a:cubicBezTo>
                    <a:pt x="3025181" y="427131"/>
                    <a:pt x="3042255" y="442346"/>
                    <a:pt x="3062514" y="449943"/>
                  </a:cubicBezTo>
                  <a:cubicBezTo>
                    <a:pt x="3097156" y="462934"/>
                    <a:pt x="3177559" y="473955"/>
                    <a:pt x="3207657" y="478971"/>
                  </a:cubicBezTo>
                  <a:cubicBezTo>
                    <a:pt x="3294743" y="474133"/>
                    <a:pt x="3382022" y="472013"/>
                    <a:pt x="3468914" y="464457"/>
                  </a:cubicBezTo>
                  <a:cubicBezTo>
                    <a:pt x="3505742" y="461255"/>
                    <a:pt x="3638624" y="424980"/>
                    <a:pt x="3657600" y="420914"/>
                  </a:cubicBezTo>
                  <a:cubicBezTo>
                    <a:pt x="3686376" y="414748"/>
                    <a:pt x="3715657" y="411238"/>
                    <a:pt x="3744686" y="406400"/>
                  </a:cubicBezTo>
                  <a:cubicBezTo>
                    <a:pt x="3773714" y="391886"/>
                    <a:pt x="3801813" y="375340"/>
                    <a:pt x="3831771" y="362857"/>
                  </a:cubicBezTo>
                  <a:cubicBezTo>
                    <a:pt x="3966649" y="306657"/>
                    <a:pt x="3920735" y="361606"/>
                    <a:pt x="4093028" y="246743"/>
                  </a:cubicBezTo>
                  <a:cubicBezTo>
                    <a:pt x="4367606" y="63689"/>
                    <a:pt x="4070378" y="250810"/>
                    <a:pt x="4223657" y="174171"/>
                  </a:cubicBezTo>
                  <a:cubicBezTo>
                    <a:pt x="4258545" y="156727"/>
                    <a:pt x="4288851" y="130116"/>
                    <a:pt x="4325257" y="116114"/>
                  </a:cubicBezTo>
                  <a:cubicBezTo>
                    <a:pt x="4352725" y="105550"/>
                    <a:pt x="4383314" y="106438"/>
                    <a:pt x="4412343" y="101600"/>
                  </a:cubicBezTo>
                  <a:cubicBezTo>
                    <a:pt x="4484022" y="53813"/>
                    <a:pt x="4428019" y="83167"/>
                    <a:pt x="4528457" y="58057"/>
                  </a:cubicBezTo>
                  <a:cubicBezTo>
                    <a:pt x="4562627" y="49514"/>
                    <a:pt x="4595771" y="37095"/>
                    <a:pt x="4630057" y="29028"/>
                  </a:cubicBezTo>
                  <a:cubicBezTo>
                    <a:pt x="4678085" y="17727"/>
                    <a:pt x="4775200" y="0"/>
                    <a:pt x="4775200" y="0"/>
                  </a:cubicBezTo>
                  <a:cubicBezTo>
                    <a:pt x="4862286" y="4838"/>
                    <a:pt x="4949858" y="4122"/>
                    <a:pt x="5036457" y="14514"/>
                  </a:cubicBezTo>
                  <a:cubicBezTo>
                    <a:pt x="5089651" y="20897"/>
                    <a:pt x="5193382" y="63947"/>
                    <a:pt x="5239657" y="87085"/>
                  </a:cubicBezTo>
                  <a:cubicBezTo>
                    <a:pt x="5264889" y="99701"/>
                    <a:pt x="5286449" y="119170"/>
                    <a:pt x="5312228" y="130628"/>
                  </a:cubicBezTo>
                  <a:cubicBezTo>
                    <a:pt x="5330457" y="138730"/>
                    <a:pt x="5350933" y="140305"/>
                    <a:pt x="5370286" y="145143"/>
                  </a:cubicBezTo>
                  <a:cubicBezTo>
                    <a:pt x="5426310" y="178757"/>
                    <a:pt x="5468679" y="206701"/>
                    <a:pt x="5529943" y="232228"/>
                  </a:cubicBezTo>
                  <a:cubicBezTo>
                    <a:pt x="5558188" y="243997"/>
                    <a:pt x="5588212" y="250965"/>
                    <a:pt x="5617028" y="261257"/>
                  </a:cubicBezTo>
                  <a:cubicBezTo>
                    <a:pt x="5655957" y="275160"/>
                    <a:pt x="5695148" y="288517"/>
                    <a:pt x="5733143" y="304800"/>
                  </a:cubicBezTo>
                  <a:cubicBezTo>
                    <a:pt x="5762974" y="317585"/>
                    <a:pt x="5790682" y="334913"/>
                    <a:pt x="5820228" y="348343"/>
                  </a:cubicBezTo>
                  <a:cubicBezTo>
                    <a:pt x="5843947" y="359124"/>
                    <a:pt x="5868991" y="366790"/>
                    <a:pt x="5892800" y="377371"/>
                  </a:cubicBezTo>
                  <a:cubicBezTo>
                    <a:pt x="5912572" y="386158"/>
                    <a:pt x="5930177" y="400037"/>
                    <a:pt x="5950857" y="406400"/>
                  </a:cubicBezTo>
                  <a:cubicBezTo>
                    <a:pt x="5993490" y="419518"/>
                    <a:pt x="6038387" y="423935"/>
                    <a:pt x="6081486" y="435428"/>
                  </a:cubicBezTo>
                  <a:cubicBezTo>
                    <a:pt x="6111051" y="443312"/>
                    <a:pt x="6139543" y="454781"/>
                    <a:pt x="6168571" y="464457"/>
                  </a:cubicBezTo>
                  <a:cubicBezTo>
                    <a:pt x="6284685" y="459619"/>
                    <a:pt x="6401276" y="461507"/>
                    <a:pt x="6516914" y="449943"/>
                  </a:cubicBezTo>
                  <a:cubicBezTo>
                    <a:pt x="6547361" y="446898"/>
                    <a:pt x="6574692" y="429707"/>
                    <a:pt x="6604000" y="420914"/>
                  </a:cubicBezTo>
                  <a:cubicBezTo>
                    <a:pt x="6623107" y="415182"/>
                    <a:pt x="6643271" y="413109"/>
                    <a:pt x="6662057" y="406400"/>
                  </a:cubicBezTo>
                  <a:cubicBezTo>
                    <a:pt x="6745630" y="376553"/>
                    <a:pt x="6817710" y="346569"/>
                    <a:pt x="6894286" y="304800"/>
                  </a:cubicBezTo>
                  <a:cubicBezTo>
                    <a:pt x="6919052" y="291291"/>
                    <a:pt x="6942935" y="276209"/>
                    <a:pt x="6966857" y="261257"/>
                  </a:cubicBezTo>
                  <a:cubicBezTo>
                    <a:pt x="6981650" y="252012"/>
                    <a:pt x="6994798" y="240029"/>
                    <a:pt x="7010400" y="232228"/>
                  </a:cubicBezTo>
                  <a:cubicBezTo>
                    <a:pt x="7024084" y="225386"/>
                    <a:pt x="7039738" y="223396"/>
                    <a:pt x="7053943" y="217714"/>
                  </a:cubicBezTo>
                  <a:cubicBezTo>
                    <a:pt x="7063987" y="213696"/>
                    <a:pt x="7073295" y="208038"/>
                    <a:pt x="7082971" y="203200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3010189" y="3443432"/>
              <a:ext cx="6835775" cy="587375"/>
            </a:xfrm>
            <a:custGeom>
              <a:avLst/>
              <a:gdLst>
                <a:gd name="connsiteX0" fmla="*/ 0 w 6836229"/>
                <a:gd name="connsiteY0" fmla="*/ 21608 h 587665"/>
                <a:gd name="connsiteX1" fmla="*/ 319315 w 6836229"/>
                <a:gd name="connsiteY1" fmla="*/ 65151 h 587665"/>
                <a:gd name="connsiteX2" fmla="*/ 609600 w 6836229"/>
                <a:gd name="connsiteY2" fmla="*/ 50637 h 587665"/>
                <a:gd name="connsiteX3" fmla="*/ 1175658 w 6836229"/>
                <a:gd name="connsiteY3" fmla="*/ 65151 h 587665"/>
                <a:gd name="connsiteX4" fmla="*/ 1291772 w 6836229"/>
                <a:gd name="connsiteY4" fmla="*/ 108694 h 587665"/>
                <a:gd name="connsiteX5" fmla="*/ 1378858 w 6836229"/>
                <a:gd name="connsiteY5" fmla="*/ 152237 h 587665"/>
                <a:gd name="connsiteX6" fmla="*/ 1480458 w 6836229"/>
                <a:gd name="connsiteY6" fmla="*/ 181265 h 587665"/>
                <a:gd name="connsiteX7" fmla="*/ 1625600 w 6836229"/>
                <a:gd name="connsiteY7" fmla="*/ 239323 h 587665"/>
                <a:gd name="connsiteX8" fmla="*/ 1698172 w 6836229"/>
                <a:gd name="connsiteY8" fmla="*/ 282865 h 587665"/>
                <a:gd name="connsiteX9" fmla="*/ 1814286 w 6836229"/>
                <a:gd name="connsiteY9" fmla="*/ 326408 h 587665"/>
                <a:gd name="connsiteX10" fmla="*/ 1944915 w 6836229"/>
                <a:gd name="connsiteY10" fmla="*/ 369951 h 587665"/>
                <a:gd name="connsiteX11" fmla="*/ 2090058 w 6836229"/>
                <a:gd name="connsiteY11" fmla="*/ 428008 h 587665"/>
                <a:gd name="connsiteX12" fmla="*/ 2133600 w 6836229"/>
                <a:gd name="connsiteY12" fmla="*/ 457037 h 587665"/>
                <a:gd name="connsiteX13" fmla="*/ 2206172 w 6836229"/>
                <a:gd name="connsiteY13" fmla="*/ 471551 h 587665"/>
                <a:gd name="connsiteX14" fmla="*/ 2409372 w 6836229"/>
                <a:gd name="connsiteY14" fmla="*/ 529608 h 587665"/>
                <a:gd name="connsiteX15" fmla="*/ 2627086 w 6836229"/>
                <a:gd name="connsiteY15" fmla="*/ 587665 h 587665"/>
                <a:gd name="connsiteX16" fmla="*/ 3454400 w 6836229"/>
                <a:gd name="connsiteY16" fmla="*/ 573151 h 587665"/>
                <a:gd name="connsiteX17" fmla="*/ 3585029 w 6836229"/>
                <a:gd name="connsiteY17" fmla="*/ 558637 h 587665"/>
                <a:gd name="connsiteX18" fmla="*/ 3773715 w 6836229"/>
                <a:gd name="connsiteY18" fmla="*/ 529608 h 587665"/>
                <a:gd name="connsiteX19" fmla="*/ 3817258 w 6836229"/>
                <a:gd name="connsiteY19" fmla="*/ 515094 h 587665"/>
                <a:gd name="connsiteX20" fmla="*/ 4005943 w 6836229"/>
                <a:gd name="connsiteY20" fmla="*/ 500580 h 587665"/>
                <a:gd name="connsiteX21" fmla="*/ 5036458 w 6836229"/>
                <a:gd name="connsiteY21" fmla="*/ 471551 h 587665"/>
                <a:gd name="connsiteX22" fmla="*/ 5239658 w 6836229"/>
                <a:gd name="connsiteY22" fmla="*/ 457037 h 587665"/>
                <a:gd name="connsiteX23" fmla="*/ 5500915 w 6836229"/>
                <a:gd name="connsiteY23" fmla="*/ 442523 h 587665"/>
                <a:gd name="connsiteX24" fmla="*/ 5733143 w 6836229"/>
                <a:gd name="connsiteY24" fmla="*/ 413494 h 587665"/>
                <a:gd name="connsiteX25" fmla="*/ 5878286 w 6836229"/>
                <a:gd name="connsiteY25" fmla="*/ 398980 h 587665"/>
                <a:gd name="connsiteX26" fmla="*/ 6444343 w 6836229"/>
                <a:gd name="connsiteY26" fmla="*/ 413494 h 587665"/>
                <a:gd name="connsiteX27" fmla="*/ 6560458 w 6836229"/>
                <a:gd name="connsiteY27" fmla="*/ 442523 h 587665"/>
                <a:gd name="connsiteX28" fmla="*/ 6633029 w 6836229"/>
                <a:gd name="connsiteY28" fmla="*/ 457037 h 587665"/>
                <a:gd name="connsiteX29" fmla="*/ 6676572 w 6836229"/>
                <a:gd name="connsiteY29" fmla="*/ 471551 h 587665"/>
                <a:gd name="connsiteX30" fmla="*/ 6778172 w 6836229"/>
                <a:gd name="connsiteY30" fmla="*/ 486065 h 587665"/>
                <a:gd name="connsiteX31" fmla="*/ 6836229 w 6836229"/>
                <a:gd name="connsiteY31" fmla="*/ 471551 h 587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36229" h="587665">
                  <a:moveTo>
                    <a:pt x="0" y="21608"/>
                  </a:moveTo>
                  <a:cubicBezTo>
                    <a:pt x="118806" y="51311"/>
                    <a:pt x="144780" y="60558"/>
                    <a:pt x="319315" y="65151"/>
                  </a:cubicBezTo>
                  <a:cubicBezTo>
                    <a:pt x="416164" y="67700"/>
                    <a:pt x="512838" y="55475"/>
                    <a:pt x="609600" y="50637"/>
                  </a:cubicBezTo>
                  <a:cubicBezTo>
                    <a:pt x="913416" y="0"/>
                    <a:pt x="725274" y="15108"/>
                    <a:pt x="1175658" y="65151"/>
                  </a:cubicBezTo>
                  <a:cubicBezTo>
                    <a:pt x="1214363" y="79665"/>
                    <a:pt x="1253778" y="92411"/>
                    <a:pt x="1291772" y="108694"/>
                  </a:cubicBezTo>
                  <a:cubicBezTo>
                    <a:pt x="1321603" y="121479"/>
                    <a:pt x="1348566" y="140586"/>
                    <a:pt x="1378858" y="152237"/>
                  </a:cubicBezTo>
                  <a:cubicBezTo>
                    <a:pt x="1411732" y="164881"/>
                    <a:pt x="1446591" y="171589"/>
                    <a:pt x="1480458" y="181265"/>
                  </a:cubicBezTo>
                  <a:cubicBezTo>
                    <a:pt x="1584009" y="250301"/>
                    <a:pt x="1445233" y="164171"/>
                    <a:pt x="1625600" y="239323"/>
                  </a:cubicBezTo>
                  <a:cubicBezTo>
                    <a:pt x="1651641" y="250173"/>
                    <a:pt x="1672558" y="271043"/>
                    <a:pt x="1698172" y="282865"/>
                  </a:cubicBezTo>
                  <a:cubicBezTo>
                    <a:pt x="1735704" y="300187"/>
                    <a:pt x="1775306" y="312650"/>
                    <a:pt x="1814286" y="326408"/>
                  </a:cubicBezTo>
                  <a:cubicBezTo>
                    <a:pt x="1857568" y="341684"/>
                    <a:pt x="1944915" y="369951"/>
                    <a:pt x="1944915" y="369951"/>
                  </a:cubicBezTo>
                  <a:cubicBezTo>
                    <a:pt x="2042891" y="435269"/>
                    <a:pt x="1920952" y="360365"/>
                    <a:pt x="2090058" y="428008"/>
                  </a:cubicBezTo>
                  <a:cubicBezTo>
                    <a:pt x="2106254" y="434486"/>
                    <a:pt x="2117267" y="450912"/>
                    <a:pt x="2133600" y="457037"/>
                  </a:cubicBezTo>
                  <a:cubicBezTo>
                    <a:pt x="2156699" y="465699"/>
                    <a:pt x="2182593" y="464296"/>
                    <a:pt x="2206172" y="471551"/>
                  </a:cubicBezTo>
                  <a:cubicBezTo>
                    <a:pt x="2418413" y="536856"/>
                    <a:pt x="2232693" y="500162"/>
                    <a:pt x="2409372" y="529608"/>
                  </a:cubicBezTo>
                  <a:cubicBezTo>
                    <a:pt x="2567919" y="582457"/>
                    <a:pt x="2494726" y="565606"/>
                    <a:pt x="2627086" y="587665"/>
                  </a:cubicBezTo>
                  <a:lnTo>
                    <a:pt x="3454400" y="573151"/>
                  </a:lnTo>
                  <a:cubicBezTo>
                    <a:pt x="3498191" y="571824"/>
                    <a:pt x="3541556" y="564071"/>
                    <a:pt x="3585029" y="558637"/>
                  </a:cubicBezTo>
                  <a:cubicBezTo>
                    <a:pt x="3611499" y="555328"/>
                    <a:pt x="3742575" y="536528"/>
                    <a:pt x="3773715" y="529608"/>
                  </a:cubicBezTo>
                  <a:cubicBezTo>
                    <a:pt x="3788650" y="526289"/>
                    <a:pt x="3802077" y="516992"/>
                    <a:pt x="3817258" y="515094"/>
                  </a:cubicBezTo>
                  <a:cubicBezTo>
                    <a:pt x="3879852" y="507270"/>
                    <a:pt x="3943048" y="505418"/>
                    <a:pt x="4005943" y="500580"/>
                  </a:cubicBezTo>
                  <a:cubicBezTo>
                    <a:pt x="4395935" y="422578"/>
                    <a:pt x="3998554" y="497498"/>
                    <a:pt x="5036458" y="471551"/>
                  </a:cubicBezTo>
                  <a:cubicBezTo>
                    <a:pt x="5104343" y="469854"/>
                    <a:pt x="5171884" y="461273"/>
                    <a:pt x="5239658" y="457037"/>
                  </a:cubicBezTo>
                  <a:lnTo>
                    <a:pt x="5500915" y="442523"/>
                  </a:lnTo>
                  <a:cubicBezTo>
                    <a:pt x="5755848" y="424313"/>
                    <a:pt x="5549370" y="436465"/>
                    <a:pt x="5733143" y="413494"/>
                  </a:cubicBezTo>
                  <a:cubicBezTo>
                    <a:pt x="5781390" y="407463"/>
                    <a:pt x="5829905" y="403818"/>
                    <a:pt x="5878286" y="398980"/>
                  </a:cubicBezTo>
                  <a:cubicBezTo>
                    <a:pt x="6094394" y="344950"/>
                    <a:pt x="5971646" y="369522"/>
                    <a:pt x="6444343" y="413494"/>
                  </a:cubicBezTo>
                  <a:cubicBezTo>
                    <a:pt x="6484068" y="417189"/>
                    <a:pt x="6521583" y="433552"/>
                    <a:pt x="6560458" y="442523"/>
                  </a:cubicBezTo>
                  <a:cubicBezTo>
                    <a:pt x="6584496" y="448070"/>
                    <a:pt x="6609096" y="451054"/>
                    <a:pt x="6633029" y="457037"/>
                  </a:cubicBezTo>
                  <a:cubicBezTo>
                    <a:pt x="6647872" y="460748"/>
                    <a:pt x="6661570" y="468551"/>
                    <a:pt x="6676572" y="471551"/>
                  </a:cubicBezTo>
                  <a:cubicBezTo>
                    <a:pt x="6710118" y="478260"/>
                    <a:pt x="6744305" y="481227"/>
                    <a:pt x="6778172" y="486065"/>
                  </a:cubicBezTo>
                  <a:cubicBezTo>
                    <a:pt x="6826305" y="470021"/>
                    <a:pt x="6806416" y="471551"/>
                    <a:pt x="6836229" y="471551"/>
                  </a:cubicBezTo>
                </a:path>
              </a:pathLst>
            </a:cu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An ensemble of snapshots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22" name="Line 7"/>
          <p:cNvSpPr>
            <a:spLocks noChangeShapeType="1"/>
          </p:cNvSpPr>
          <p:nvPr/>
        </p:nvSpPr>
        <p:spPr bwMode="auto">
          <a:xfrm>
            <a:off x="2878488" y="4401876"/>
            <a:ext cx="6535677" cy="0"/>
          </a:xfrm>
          <a:prstGeom prst="line">
            <a:avLst/>
          </a:prstGeom>
          <a:noFill/>
          <a:ln w="19050" cap="flat">
            <a:solidFill>
              <a:srgbClr val="262626"/>
            </a:solidFill>
            <a:prstDash val="solid"/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 flipV="1">
            <a:off x="2878488" y="2063458"/>
            <a:ext cx="0" cy="2356797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526915" y="1986910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953307" y="4396841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799969" y="3449025"/>
            <a:ext cx="139244" cy="9613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2282179" y="3150567"/>
            <a:ext cx="1168495" cy="2450130"/>
          </a:xfrm>
          <a:prstGeom prst="line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7326693" y="2555547"/>
            <a:ext cx="460511" cy="960781"/>
            <a:chOff x="7326693" y="2555547"/>
            <a:chExt cx="460511" cy="96078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7326693" y="2930717"/>
                  <a:ext cx="460511" cy="30777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26693" y="2930717"/>
                  <a:ext cx="460511" cy="307778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12000" b="-1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2" name="Straight Connector 41"/>
            <p:cNvCxnSpPr/>
            <p:nvPr/>
          </p:nvCxnSpPr>
          <p:spPr>
            <a:xfrm flipV="1">
              <a:off x="7332684" y="2555547"/>
              <a:ext cx="0" cy="960781"/>
            </a:xfrm>
            <a:prstGeom prst="line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073273" y="3518305"/>
            <a:ext cx="577108" cy="657505"/>
            <a:chOff x="7073273" y="3518305"/>
            <a:chExt cx="577108" cy="657505"/>
          </a:xfrm>
        </p:grpSpPr>
        <p:cxnSp>
          <p:nvCxnSpPr>
            <p:cNvPr id="40" name="Straight Connector 39"/>
            <p:cNvCxnSpPr/>
            <p:nvPr/>
          </p:nvCxnSpPr>
          <p:spPr>
            <a:xfrm flipH="1" flipV="1">
              <a:off x="7336809" y="3518305"/>
              <a:ext cx="313572" cy="657505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7073273" y="3688552"/>
                  <a:ext cx="480195" cy="3319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73273" y="3688552"/>
                  <a:ext cx="480195" cy="33195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10127" r="-3797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Group 2"/>
          <p:cNvGrpSpPr/>
          <p:nvPr/>
        </p:nvGrpSpPr>
        <p:grpSpPr>
          <a:xfrm>
            <a:off x="2837228" y="2449951"/>
            <a:ext cx="5259670" cy="2068838"/>
            <a:chOff x="2837228" y="2449951"/>
            <a:chExt cx="5259670" cy="2068838"/>
          </a:xfrm>
        </p:grpSpPr>
        <p:grpSp>
          <p:nvGrpSpPr>
            <p:cNvPr id="25" name="Group 24"/>
            <p:cNvGrpSpPr/>
            <p:nvPr/>
          </p:nvGrpSpPr>
          <p:grpSpPr>
            <a:xfrm>
              <a:off x="2837228" y="2449951"/>
              <a:ext cx="5259670" cy="2068838"/>
              <a:chOff x="999416" y="547864"/>
              <a:chExt cx="3216803" cy="1124233"/>
            </a:xfrm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999416" y="547864"/>
                <a:ext cx="3216803" cy="562116"/>
              </a:xfrm>
              <a:custGeom>
                <a:avLst/>
                <a:gdLst>
                  <a:gd name="T0" fmla="*/ 18 w 1722"/>
                  <a:gd name="T1" fmla="*/ 280 h 284"/>
                  <a:gd name="T2" fmla="*/ 52 w 1722"/>
                  <a:gd name="T3" fmla="*/ 272 h 284"/>
                  <a:gd name="T4" fmla="*/ 87 w 1722"/>
                  <a:gd name="T5" fmla="*/ 265 h 284"/>
                  <a:gd name="T6" fmla="*/ 122 w 1722"/>
                  <a:gd name="T7" fmla="*/ 257 h 284"/>
                  <a:gd name="T8" fmla="*/ 157 w 1722"/>
                  <a:gd name="T9" fmla="*/ 250 h 284"/>
                  <a:gd name="T10" fmla="*/ 191 w 1722"/>
                  <a:gd name="T11" fmla="*/ 243 h 284"/>
                  <a:gd name="T12" fmla="*/ 226 w 1722"/>
                  <a:gd name="T13" fmla="*/ 236 h 284"/>
                  <a:gd name="T14" fmla="*/ 261 w 1722"/>
                  <a:gd name="T15" fmla="*/ 229 h 284"/>
                  <a:gd name="T16" fmla="*/ 296 w 1722"/>
                  <a:gd name="T17" fmla="*/ 222 h 284"/>
                  <a:gd name="T18" fmla="*/ 331 w 1722"/>
                  <a:gd name="T19" fmla="*/ 215 h 284"/>
                  <a:gd name="T20" fmla="*/ 365 w 1722"/>
                  <a:gd name="T21" fmla="*/ 208 h 284"/>
                  <a:gd name="T22" fmla="*/ 400 w 1722"/>
                  <a:gd name="T23" fmla="*/ 201 h 284"/>
                  <a:gd name="T24" fmla="*/ 435 w 1722"/>
                  <a:gd name="T25" fmla="*/ 195 h 284"/>
                  <a:gd name="T26" fmla="*/ 470 w 1722"/>
                  <a:gd name="T27" fmla="*/ 188 h 284"/>
                  <a:gd name="T28" fmla="*/ 505 w 1722"/>
                  <a:gd name="T29" fmla="*/ 182 h 284"/>
                  <a:gd name="T30" fmla="*/ 539 w 1722"/>
                  <a:gd name="T31" fmla="*/ 176 h 284"/>
                  <a:gd name="T32" fmla="*/ 574 w 1722"/>
                  <a:gd name="T33" fmla="*/ 169 h 284"/>
                  <a:gd name="T34" fmla="*/ 609 w 1722"/>
                  <a:gd name="T35" fmla="*/ 163 h 284"/>
                  <a:gd name="T36" fmla="*/ 644 w 1722"/>
                  <a:gd name="T37" fmla="*/ 157 h 284"/>
                  <a:gd name="T38" fmla="*/ 679 w 1722"/>
                  <a:gd name="T39" fmla="*/ 151 h 284"/>
                  <a:gd name="T40" fmla="*/ 713 w 1722"/>
                  <a:gd name="T41" fmla="*/ 145 h 284"/>
                  <a:gd name="T42" fmla="*/ 748 w 1722"/>
                  <a:gd name="T43" fmla="*/ 139 h 284"/>
                  <a:gd name="T44" fmla="*/ 783 w 1722"/>
                  <a:gd name="T45" fmla="*/ 134 h 284"/>
                  <a:gd name="T46" fmla="*/ 818 w 1722"/>
                  <a:gd name="T47" fmla="*/ 128 h 284"/>
                  <a:gd name="T48" fmla="*/ 852 w 1722"/>
                  <a:gd name="T49" fmla="*/ 122 h 284"/>
                  <a:gd name="T50" fmla="*/ 887 w 1722"/>
                  <a:gd name="T51" fmla="*/ 117 h 284"/>
                  <a:gd name="T52" fmla="*/ 922 w 1722"/>
                  <a:gd name="T53" fmla="*/ 111 h 284"/>
                  <a:gd name="T54" fmla="*/ 957 w 1722"/>
                  <a:gd name="T55" fmla="*/ 106 h 284"/>
                  <a:gd name="T56" fmla="*/ 991 w 1722"/>
                  <a:gd name="T57" fmla="*/ 100 h 284"/>
                  <a:gd name="T58" fmla="*/ 1026 w 1722"/>
                  <a:gd name="T59" fmla="*/ 95 h 284"/>
                  <a:gd name="T60" fmla="*/ 1061 w 1722"/>
                  <a:gd name="T61" fmla="*/ 90 h 284"/>
                  <a:gd name="T62" fmla="*/ 1096 w 1722"/>
                  <a:gd name="T63" fmla="*/ 85 h 284"/>
                  <a:gd name="T64" fmla="*/ 1131 w 1722"/>
                  <a:gd name="T65" fmla="*/ 80 h 284"/>
                  <a:gd name="T66" fmla="*/ 1165 w 1722"/>
                  <a:gd name="T67" fmla="*/ 74 h 284"/>
                  <a:gd name="T68" fmla="*/ 1200 w 1722"/>
                  <a:gd name="T69" fmla="*/ 69 h 284"/>
                  <a:gd name="T70" fmla="*/ 1235 w 1722"/>
                  <a:gd name="T71" fmla="*/ 64 h 284"/>
                  <a:gd name="T72" fmla="*/ 1270 w 1722"/>
                  <a:gd name="T73" fmla="*/ 60 h 284"/>
                  <a:gd name="T74" fmla="*/ 1305 w 1722"/>
                  <a:gd name="T75" fmla="*/ 55 h 284"/>
                  <a:gd name="T76" fmla="*/ 1339 w 1722"/>
                  <a:gd name="T77" fmla="*/ 50 h 284"/>
                  <a:gd name="T78" fmla="*/ 1374 w 1722"/>
                  <a:gd name="T79" fmla="*/ 45 h 284"/>
                  <a:gd name="T80" fmla="*/ 1409 w 1722"/>
                  <a:gd name="T81" fmla="*/ 40 h 284"/>
                  <a:gd name="T82" fmla="*/ 1444 w 1722"/>
                  <a:gd name="T83" fmla="*/ 36 h 284"/>
                  <a:gd name="T84" fmla="*/ 1478 w 1722"/>
                  <a:gd name="T85" fmla="*/ 31 h 284"/>
                  <a:gd name="T86" fmla="*/ 1513 w 1722"/>
                  <a:gd name="T87" fmla="*/ 26 h 284"/>
                  <a:gd name="T88" fmla="*/ 1548 w 1722"/>
                  <a:gd name="T89" fmla="*/ 22 h 284"/>
                  <a:gd name="T90" fmla="*/ 1583 w 1722"/>
                  <a:gd name="T91" fmla="*/ 18 h 284"/>
                  <a:gd name="T92" fmla="*/ 1618 w 1722"/>
                  <a:gd name="T93" fmla="*/ 13 h 284"/>
                  <a:gd name="T94" fmla="*/ 1652 w 1722"/>
                  <a:gd name="T95" fmla="*/ 9 h 284"/>
                  <a:gd name="T96" fmla="*/ 1687 w 1722"/>
                  <a:gd name="T97" fmla="*/ 4 h 284"/>
                  <a:gd name="T98" fmla="*/ 1722 w 1722"/>
                  <a:gd name="T9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22" h="284">
                    <a:moveTo>
                      <a:pt x="0" y="284"/>
                    </a:moveTo>
                    <a:lnTo>
                      <a:pt x="18" y="280"/>
                    </a:lnTo>
                    <a:lnTo>
                      <a:pt x="35" y="276"/>
                    </a:lnTo>
                    <a:lnTo>
                      <a:pt x="52" y="272"/>
                    </a:lnTo>
                    <a:lnTo>
                      <a:pt x="70" y="268"/>
                    </a:lnTo>
                    <a:lnTo>
                      <a:pt x="87" y="265"/>
                    </a:lnTo>
                    <a:lnTo>
                      <a:pt x="105" y="261"/>
                    </a:lnTo>
                    <a:lnTo>
                      <a:pt x="122" y="257"/>
                    </a:lnTo>
                    <a:lnTo>
                      <a:pt x="139" y="253"/>
                    </a:lnTo>
                    <a:lnTo>
                      <a:pt x="157" y="250"/>
                    </a:lnTo>
                    <a:lnTo>
                      <a:pt x="174" y="246"/>
                    </a:lnTo>
                    <a:lnTo>
                      <a:pt x="191" y="243"/>
                    </a:lnTo>
                    <a:lnTo>
                      <a:pt x="209" y="239"/>
                    </a:lnTo>
                    <a:lnTo>
                      <a:pt x="226" y="236"/>
                    </a:lnTo>
                    <a:lnTo>
                      <a:pt x="244" y="232"/>
                    </a:lnTo>
                    <a:lnTo>
                      <a:pt x="261" y="229"/>
                    </a:lnTo>
                    <a:lnTo>
                      <a:pt x="278" y="225"/>
                    </a:lnTo>
                    <a:lnTo>
                      <a:pt x="296" y="222"/>
                    </a:lnTo>
                    <a:lnTo>
                      <a:pt x="313" y="218"/>
                    </a:lnTo>
                    <a:lnTo>
                      <a:pt x="331" y="215"/>
                    </a:lnTo>
                    <a:lnTo>
                      <a:pt x="348" y="211"/>
                    </a:lnTo>
                    <a:lnTo>
                      <a:pt x="365" y="208"/>
                    </a:lnTo>
                    <a:lnTo>
                      <a:pt x="383" y="205"/>
                    </a:lnTo>
                    <a:lnTo>
                      <a:pt x="400" y="201"/>
                    </a:lnTo>
                    <a:lnTo>
                      <a:pt x="418" y="198"/>
                    </a:lnTo>
                    <a:lnTo>
                      <a:pt x="435" y="195"/>
                    </a:lnTo>
                    <a:lnTo>
                      <a:pt x="452" y="192"/>
                    </a:lnTo>
                    <a:lnTo>
                      <a:pt x="470" y="188"/>
                    </a:lnTo>
                    <a:lnTo>
                      <a:pt x="487" y="185"/>
                    </a:lnTo>
                    <a:lnTo>
                      <a:pt x="505" y="182"/>
                    </a:lnTo>
                    <a:lnTo>
                      <a:pt x="522" y="179"/>
                    </a:lnTo>
                    <a:lnTo>
                      <a:pt x="539" y="176"/>
                    </a:lnTo>
                    <a:lnTo>
                      <a:pt x="557" y="173"/>
                    </a:lnTo>
                    <a:lnTo>
                      <a:pt x="574" y="169"/>
                    </a:lnTo>
                    <a:lnTo>
                      <a:pt x="592" y="166"/>
                    </a:lnTo>
                    <a:lnTo>
                      <a:pt x="609" y="163"/>
                    </a:lnTo>
                    <a:lnTo>
                      <a:pt x="626" y="160"/>
                    </a:lnTo>
                    <a:lnTo>
                      <a:pt x="644" y="157"/>
                    </a:lnTo>
                    <a:lnTo>
                      <a:pt x="661" y="154"/>
                    </a:lnTo>
                    <a:lnTo>
                      <a:pt x="679" y="151"/>
                    </a:lnTo>
                    <a:lnTo>
                      <a:pt x="696" y="148"/>
                    </a:lnTo>
                    <a:lnTo>
                      <a:pt x="713" y="145"/>
                    </a:lnTo>
                    <a:lnTo>
                      <a:pt x="731" y="142"/>
                    </a:lnTo>
                    <a:lnTo>
                      <a:pt x="748" y="139"/>
                    </a:lnTo>
                    <a:lnTo>
                      <a:pt x="765" y="137"/>
                    </a:lnTo>
                    <a:lnTo>
                      <a:pt x="783" y="134"/>
                    </a:lnTo>
                    <a:lnTo>
                      <a:pt x="800" y="131"/>
                    </a:lnTo>
                    <a:lnTo>
                      <a:pt x="818" y="128"/>
                    </a:lnTo>
                    <a:lnTo>
                      <a:pt x="835" y="125"/>
                    </a:lnTo>
                    <a:lnTo>
                      <a:pt x="852" y="122"/>
                    </a:lnTo>
                    <a:lnTo>
                      <a:pt x="870" y="120"/>
                    </a:lnTo>
                    <a:lnTo>
                      <a:pt x="887" y="117"/>
                    </a:lnTo>
                    <a:lnTo>
                      <a:pt x="905" y="114"/>
                    </a:lnTo>
                    <a:lnTo>
                      <a:pt x="922" y="111"/>
                    </a:lnTo>
                    <a:lnTo>
                      <a:pt x="939" y="109"/>
                    </a:lnTo>
                    <a:lnTo>
                      <a:pt x="957" y="106"/>
                    </a:lnTo>
                    <a:lnTo>
                      <a:pt x="974" y="103"/>
                    </a:lnTo>
                    <a:lnTo>
                      <a:pt x="991" y="100"/>
                    </a:lnTo>
                    <a:lnTo>
                      <a:pt x="1009" y="98"/>
                    </a:lnTo>
                    <a:lnTo>
                      <a:pt x="1026" y="95"/>
                    </a:lnTo>
                    <a:lnTo>
                      <a:pt x="1044" y="92"/>
                    </a:lnTo>
                    <a:lnTo>
                      <a:pt x="1061" y="90"/>
                    </a:lnTo>
                    <a:lnTo>
                      <a:pt x="1078" y="87"/>
                    </a:lnTo>
                    <a:lnTo>
                      <a:pt x="1096" y="85"/>
                    </a:lnTo>
                    <a:lnTo>
                      <a:pt x="1113" y="82"/>
                    </a:lnTo>
                    <a:lnTo>
                      <a:pt x="1131" y="80"/>
                    </a:lnTo>
                    <a:lnTo>
                      <a:pt x="1148" y="77"/>
                    </a:lnTo>
                    <a:lnTo>
                      <a:pt x="1165" y="74"/>
                    </a:lnTo>
                    <a:lnTo>
                      <a:pt x="1183" y="72"/>
                    </a:lnTo>
                    <a:lnTo>
                      <a:pt x="1200" y="69"/>
                    </a:lnTo>
                    <a:lnTo>
                      <a:pt x="1218" y="67"/>
                    </a:lnTo>
                    <a:lnTo>
                      <a:pt x="1235" y="64"/>
                    </a:lnTo>
                    <a:lnTo>
                      <a:pt x="1252" y="62"/>
                    </a:lnTo>
                    <a:lnTo>
                      <a:pt x="1270" y="60"/>
                    </a:lnTo>
                    <a:lnTo>
                      <a:pt x="1287" y="57"/>
                    </a:lnTo>
                    <a:lnTo>
                      <a:pt x="1305" y="55"/>
                    </a:lnTo>
                    <a:lnTo>
                      <a:pt x="1322" y="52"/>
                    </a:lnTo>
                    <a:lnTo>
                      <a:pt x="1339" y="50"/>
                    </a:lnTo>
                    <a:lnTo>
                      <a:pt x="1357" y="47"/>
                    </a:lnTo>
                    <a:lnTo>
                      <a:pt x="1374" y="45"/>
                    </a:lnTo>
                    <a:lnTo>
                      <a:pt x="1392" y="43"/>
                    </a:lnTo>
                    <a:lnTo>
                      <a:pt x="1409" y="40"/>
                    </a:lnTo>
                    <a:lnTo>
                      <a:pt x="1426" y="38"/>
                    </a:lnTo>
                    <a:lnTo>
                      <a:pt x="1444" y="36"/>
                    </a:lnTo>
                    <a:lnTo>
                      <a:pt x="1461" y="33"/>
                    </a:lnTo>
                    <a:lnTo>
                      <a:pt x="1478" y="31"/>
                    </a:lnTo>
                    <a:lnTo>
                      <a:pt x="1496" y="29"/>
                    </a:lnTo>
                    <a:lnTo>
                      <a:pt x="1513" y="26"/>
                    </a:lnTo>
                    <a:lnTo>
                      <a:pt x="1531" y="24"/>
                    </a:lnTo>
                    <a:lnTo>
                      <a:pt x="1548" y="22"/>
                    </a:lnTo>
                    <a:lnTo>
                      <a:pt x="1565" y="20"/>
                    </a:lnTo>
                    <a:lnTo>
                      <a:pt x="1583" y="18"/>
                    </a:lnTo>
                    <a:lnTo>
                      <a:pt x="1600" y="15"/>
                    </a:lnTo>
                    <a:lnTo>
                      <a:pt x="1618" y="13"/>
                    </a:lnTo>
                    <a:lnTo>
                      <a:pt x="1635" y="11"/>
                    </a:lnTo>
                    <a:lnTo>
                      <a:pt x="1652" y="9"/>
                    </a:lnTo>
                    <a:lnTo>
                      <a:pt x="1670" y="6"/>
                    </a:lnTo>
                    <a:lnTo>
                      <a:pt x="1687" y="4"/>
                    </a:lnTo>
                    <a:lnTo>
                      <a:pt x="1705" y="2"/>
                    </a:lnTo>
                    <a:lnTo>
                      <a:pt x="1722" y="0"/>
                    </a:lnTo>
                  </a:path>
                </a:pathLst>
              </a:custGeom>
              <a:noFill/>
              <a:ln w="19050" cap="flat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999416" y="1111959"/>
                <a:ext cx="3216803" cy="560138"/>
              </a:xfrm>
              <a:custGeom>
                <a:avLst/>
                <a:gdLst>
                  <a:gd name="T0" fmla="*/ 18 w 1722"/>
                  <a:gd name="T1" fmla="*/ 3 h 283"/>
                  <a:gd name="T2" fmla="*/ 52 w 1722"/>
                  <a:gd name="T3" fmla="*/ 11 h 283"/>
                  <a:gd name="T4" fmla="*/ 87 w 1722"/>
                  <a:gd name="T5" fmla="*/ 19 h 283"/>
                  <a:gd name="T6" fmla="*/ 122 w 1722"/>
                  <a:gd name="T7" fmla="*/ 26 h 283"/>
                  <a:gd name="T8" fmla="*/ 157 w 1722"/>
                  <a:gd name="T9" fmla="*/ 33 h 283"/>
                  <a:gd name="T10" fmla="*/ 191 w 1722"/>
                  <a:gd name="T11" fmla="*/ 41 h 283"/>
                  <a:gd name="T12" fmla="*/ 226 w 1722"/>
                  <a:gd name="T13" fmla="*/ 48 h 283"/>
                  <a:gd name="T14" fmla="*/ 261 w 1722"/>
                  <a:gd name="T15" fmla="*/ 55 h 283"/>
                  <a:gd name="T16" fmla="*/ 296 w 1722"/>
                  <a:gd name="T17" fmla="*/ 62 h 283"/>
                  <a:gd name="T18" fmla="*/ 331 w 1722"/>
                  <a:gd name="T19" fmla="*/ 68 h 283"/>
                  <a:gd name="T20" fmla="*/ 365 w 1722"/>
                  <a:gd name="T21" fmla="*/ 75 h 283"/>
                  <a:gd name="T22" fmla="*/ 400 w 1722"/>
                  <a:gd name="T23" fmla="*/ 82 h 283"/>
                  <a:gd name="T24" fmla="*/ 435 w 1722"/>
                  <a:gd name="T25" fmla="*/ 88 h 283"/>
                  <a:gd name="T26" fmla="*/ 470 w 1722"/>
                  <a:gd name="T27" fmla="*/ 95 h 283"/>
                  <a:gd name="T28" fmla="*/ 505 w 1722"/>
                  <a:gd name="T29" fmla="*/ 101 h 283"/>
                  <a:gd name="T30" fmla="*/ 539 w 1722"/>
                  <a:gd name="T31" fmla="*/ 108 h 283"/>
                  <a:gd name="T32" fmla="*/ 574 w 1722"/>
                  <a:gd name="T33" fmla="*/ 114 h 283"/>
                  <a:gd name="T34" fmla="*/ 609 w 1722"/>
                  <a:gd name="T35" fmla="*/ 120 h 283"/>
                  <a:gd name="T36" fmla="*/ 644 w 1722"/>
                  <a:gd name="T37" fmla="*/ 126 h 283"/>
                  <a:gd name="T38" fmla="*/ 679 w 1722"/>
                  <a:gd name="T39" fmla="*/ 132 h 283"/>
                  <a:gd name="T40" fmla="*/ 713 w 1722"/>
                  <a:gd name="T41" fmla="*/ 138 h 283"/>
                  <a:gd name="T42" fmla="*/ 748 w 1722"/>
                  <a:gd name="T43" fmla="*/ 144 h 283"/>
                  <a:gd name="T44" fmla="*/ 783 w 1722"/>
                  <a:gd name="T45" fmla="*/ 150 h 283"/>
                  <a:gd name="T46" fmla="*/ 818 w 1722"/>
                  <a:gd name="T47" fmla="*/ 155 h 283"/>
                  <a:gd name="T48" fmla="*/ 852 w 1722"/>
                  <a:gd name="T49" fmla="*/ 161 h 283"/>
                  <a:gd name="T50" fmla="*/ 887 w 1722"/>
                  <a:gd name="T51" fmla="*/ 166 h 283"/>
                  <a:gd name="T52" fmla="*/ 922 w 1722"/>
                  <a:gd name="T53" fmla="*/ 172 h 283"/>
                  <a:gd name="T54" fmla="*/ 957 w 1722"/>
                  <a:gd name="T55" fmla="*/ 177 h 283"/>
                  <a:gd name="T56" fmla="*/ 991 w 1722"/>
                  <a:gd name="T57" fmla="*/ 183 h 283"/>
                  <a:gd name="T58" fmla="*/ 1026 w 1722"/>
                  <a:gd name="T59" fmla="*/ 188 h 283"/>
                  <a:gd name="T60" fmla="*/ 1061 w 1722"/>
                  <a:gd name="T61" fmla="*/ 193 h 283"/>
                  <a:gd name="T62" fmla="*/ 1096 w 1722"/>
                  <a:gd name="T63" fmla="*/ 198 h 283"/>
                  <a:gd name="T64" fmla="*/ 1131 w 1722"/>
                  <a:gd name="T65" fmla="*/ 204 h 283"/>
                  <a:gd name="T66" fmla="*/ 1165 w 1722"/>
                  <a:gd name="T67" fmla="*/ 209 h 283"/>
                  <a:gd name="T68" fmla="*/ 1200 w 1722"/>
                  <a:gd name="T69" fmla="*/ 214 h 283"/>
                  <a:gd name="T70" fmla="*/ 1235 w 1722"/>
                  <a:gd name="T71" fmla="*/ 219 h 283"/>
                  <a:gd name="T72" fmla="*/ 1270 w 1722"/>
                  <a:gd name="T73" fmla="*/ 224 h 283"/>
                  <a:gd name="T74" fmla="*/ 1305 w 1722"/>
                  <a:gd name="T75" fmla="*/ 229 h 283"/>
                  <a:gd name="T76" fmla="*/ 1339 w 1722"/>
                  <a:gd name="T77" fmla="*/ 233 h 283"/>
                  <a:gd name="T78" fmla="*/ 1374 w 1722"/>
                  <a:gd name="T79" fmla="*/ 238 h 283"/>
                  <a:gd name="T80" fmla="*/ 1409 w 1722"/>
                  <a:gd name="T81" fmla="*/ 243 h 283"/>
                  <a:gd name="T82" fmla="*/ 1444 w 1722"/>
                  <a:gd name="T83" fmla="*/ 247 h 283"/>
                  <a:gd name="T84" fmla="*/ 1478 w 1722"/>
                  <a:gd name="T85" fmla="*/ 252 h 283"/>
                  <a:gd name="T86" fmla="*/ 1513 w 1722"/>
                  <a:gd name="T87" fmla="*/ 257 h 283"/>
                  <a:gd name="T88" fmla="*/ 1548 w 1722"/>
                  <a:gd name="T89" fmla="*/ 261 h 283"/>
                  <a:gd name="T90" fmla="*/ 1583 w 1722"/>
                  <a:gd name="T91" fmla="*/ 266 h 283"/>
                  <a:gd name="T92" fmla="*/ 1618 w 1722"/>
                  <a:gd name="T93" fmla="*/ 270 h 283"/>
                  <a:gd name="T94" fmla="*/ 1652 w 1722"/>
                  <a:gd name="T95" fmla="*/ 274 h 283"/>
                  <a:gd name="T96" fmla="*/ 1687 w 1722"/>
                  <a:gd name="T97" fmla="*/ 279 h 283"/>
                  <a:gd name="T98" fmla="*/ 1722 w 1722"/>
                  <a:gd name="T9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22" h="283">
                    <a:moveTo>
                      <a:pt x="0" y="0"/>
                    </a:moveTo>
                    <a:lnTo>
                      <a:pt x="18" y="3"/>
                    </a:lnTo>
                    <a:lnTo>
                      <a:pt x="35" y="7"/>
                    </a:lnTo>
                    <a:lnTo>
                      <a:pt x="52" y="11"/>
                    </a:lnTo>
                    <a:lnTo>
                      <a:pt x="70" y="15"/>
                    </a:lnTo>
                    <a:lnTo>
                      <a:pt x="87" y="19"/>
                    </a:lnTo>
                    <a:lnTo>
                      <a:pt x="105" y="22"/>
                    </a:lnTo>
                    <a:lnTo>
                      <a:pt x="122" y="26"/>
                    </a:lnTo>
                    <a:lnTo>
                      <a:pt x="139" y="30"/>
                    </a:lnTo>
                    <a:lnTo>
                      <a:pt x="157" y="33"/>
                    </a:lnTo>
                    <a:lnTo>
                      <a:pt x="174" y="37"/>
                    </a:lnTo>
                    <a:lnTo>
                      <a:pt x="191" y="41"/>
                    </a:lnTo>
                    <a:lnTo>
                      <a:pt x="209" y="44"/>
                    </a:lnTo>
                    <a:lnTo>
                      <a:pt x="226" y="48"/>
                    </a:lnTo>
                    <a:lnTo>
                      <a:pt x="244" y="51"/>
                    </a:lnTo>
                    <a:lnTo>
                      <a:pt x="261" y="55"/>
                    </a:lnTo>
                    <a:lnTo>
                      <a:pt x="278" y="58"/>
                    </a:lnTo>
                    <a:lnTo>
                      <a:pt x="296" y="62"/>
                    </a:lnTo>
                    <a:lnTo>
                      <a:pt x="313" y="65"/>
                    </a:lnTo>
                    <a:lnTo>
                      <a:pt x="331" y="68"/>
                    </a:lnTo>
                    <a:lnTo>
                      <a:pt x="348" y="72"/>
                    </a:lnTo>
                    <a:lnTo>
                      <a:pt x="365" y="75"/>
                    </a:lnTo>
                    <a:lnTo>
                      <a:pt x="383" y="79"/>
                    </a:lnTo>
                    <a:lnTo>
                      <a:pt x="400" y="82"/>
                    </a:lnTo>
                    <a:lnTo>
                      <a:pt x="418" y="85"/>
                    </a:lnTo>
                    <a:lnTo>
                      <a:pt x="435" y="88"/>
                    </a:lnTo>
                    <a:lnTo>
                      <a:pt x="452" y="92"/>
                    </a:lnTo>
                    <a:lnTo>
                      <a:pt x="470" y="95"/>
                    </a:lnTo>
                    <a:lnTo>
                      <a:pt x="487" y="98"/>
                    </a:lnTo>
                    <a:lnTo>
                      <a:pt x="505" y="101"/>
                    </a:lnTo>
                    <a:lnTo>
                      <a:pt x="522" y="104"/>
                    </a:lnTo>
                    <a:lnTo>
                      <a:pt x="539" y="108"/>
                    </a:lnTo>
                    <a:lnTo>
                      <a:pt x="557" y="111"/>
                    </a:lnTo>
                    <a:lnTo>
                      <a:pt x="574" y="114"/>
                    </a:lnTo>
                    <a:lnTo>
                      <a:pt x="592" y="117"/>
                    </a:lnTo>
                    <a:lnTo>
                      <a:pt x="609" y="120"/>
                    </a:lnTo>
                    <a:lnTo>
                      <a:pt x="626" y="123"/>
                    </a:lnTo>
                    <a:lnTo>
                      <a:pt x="644" y="126"/>
                    </a:lnTo>
                    <a:lnTo>
                      <a:pt x="661" y="129"/>
                    </a:lnTo>
                    <a:lnTo>
                      <a:pt x="679" y="132"/>
                    </a:lnTo>
                    <a:lnTo>
                      <a:pt x="696" y="135"/>
                    </a:lnTo>
                    <a:lnTo>
                      <a:pt x="713" y="138"/>
                    </a:lnTo>
                    <a:lnTo>
                      <a:pt x="731" y="141"/>
                    </a:lnTo>
                    <a:lnTo>
                      <a:pt x="748" y="144"/>
                    </a:lnTo>
                    <a:lnTo>
                      <a:pt x="765" y="147"/>
                    </a:lnTo>
                    <a:lnTo>
                      <a:pt x="783" y="150"/>
                    </a:lnTo>
                    <a:lnTo>
                      <a:pt x="800" y="152"/>
                    </a:lnTo>
                    <a:lnTo>
                      <a:pt x="818" y="155"/>
                    </a:lnTo>
                    <a:lnTo>
                      <a:pt x="835" y="158"/>
                    </a:lnTo>
                    <a:lnTo>
                      <a:pt x="852" y="161"/>
                    </a:lnTo>
                    <a:lnTo>
                      <a:pt x="870" y="164"/>
                    </a:lnTo>
                    <a:lnTo>
                      <a:pt x="887" y="166"/>
                    </a:lnTo>
                    <a:lnTo>
                      <a:pt x="905" y="169"/>
                    </a:lnTo>
                    <a:lnTo>
                      <a:pt x="922" y="172"/>
                    </a:lnTo>
                    <a:lnTo>
                      <a:pt x="939" y="175"/>
                    </a:lnTo>
                    <a:lnTo>
                      <a:pt x="957" y="177"/>
                    </a:lnTo>
                    <a:lnTo>
                      <a:pt x="974" y="180"/>
                    </a:lnTo>
                    <a:lnTo>
                      <a:pt x="991" y="183"/>
                    </a:lnTo>
                    <a:lnTo>
                      <a:pt x="1009" y="185"/>
                    </a:lnTo>
                    <a:lnTo>
                      <a:pt x="1026" y="188"/>
                    </a:lnTo>
                    <a:lnTo>
                      <a:pt x="1044" y="191"/>
                    </a:lnTo>
                    <a:lnTo>
                      <a:pt x="1061" y="193"/>
                    </a:lnTo>
                    <a:lnTo>
                      <a:pt x="1078" y="196"/>
                    </a:lnTo>
                    <a:lnTo>
                      <a:pt x="1096" y="198"/>
                    </a:lnTo>
                    <a:lnTo>
                      <a:pt x="1113" y="201"/>
                    </a:lnTo>
                    <a:lnTo>
                      <a:pt x="1131" y="204"/>
                    </a:lnTo>
                    <a:lnTo>
                      <a:pt x="1148" y="206"/>
                    </a:lnTo>
                    <a:lnTo>
                      <a:pt x="1165" y="209"/>
                    </a:lnTo>
                    <a:lnTo>
                      <a:pt x="1183" y="211"/>
                    </a:lnTo>
                    <a:lnTo>
                      <a:pt x="1200" y="214"/>
                    </a:lnTo>
                    <a:lnTo>
                      <a:pt x="1218" y="216"/>
                    </a:lnTo>
                    <a:lnTo>
                      <a:pt x="1235" y="219"/>
                    </a:lnTo>
                    <a:lnTo>
                      <a:pt x="1252" y="221"/>
                    </a:lnTo>
                    <a:lnTo>
                      <a:pt x="1270" y="224"/>
                    </a:lnTo>
                    <a:lnTo>
                      <a:pt x="1287" y="226"/>
                    </a:lnTo>
                    <a:lnTo>
                      <a:pt x="1305" y="229"/>
                    </a:lnTo>
                    <a:lnTo>
                      <a:pt x="1322" y="231"/>
                    </a:lnTo>
                    <a:lnTo>
                      <a:pt x="1339" y="233"/>
                    </a:lnTo>
                    <a:lnTo>
                      <a:pt x="1357" y="236"/>
                    </a:lnTo>
                    <a:lnTo>
                      <a:pt x="1374" y="238"/>
                    </a:lnTo>
                    <a:lnTo>
                      <a:pt x="1392" y="240"/>
                    </a:lnTo>
                    <a:lnTo>
                      <a:pt x="1409" y="243"/>
                    </a:lnTo>
                    <a:lnTo>
                      <a:pt x="1426" y="245"/>
                    </a:lnTo>
                    <a:lnTo>
                      <a:pt x="1444" y="247"/>
                    </a:lnTo>
                    <a:lnTo>
                      <a:pt x="1461" y="250"/>
                    </a:lnTo>
                    <a:lnTo>
                      <a:pt x="1478" y="252"/>
                    </a:lnTo>
                    <a:lnTo>
                      <a:pt x="1496" y="254"/>
                    </a:lnTo>
                    <a:lnTo>
                      <a:pt x="1513" y="257"/>
                    </a:lnTo>
                    <a:lnTo>
                      <a:pt x="1531" y="259"/>
                    </a:lnTo>
                    <a:lnTo>
                      <a:pt x="1548" y="261"/>
                    </a:lnTo>
                    <a:lnTo>
                      <a:pt x="1565" y="263"/>
                    </a:lnTo>
                    <a:lnTo>
                      <a:pt x="1583" y="266"/>
                    </a:lnTo>
                    <a:lnTo>
                      <a:pt x="1600" y="268"/>
                    </a:lnTo>
                    <a:lnTo>
                      <a:pt x="1618" y="270"/>
                    </a:lnTo>
                    <a:lnTo>
                      <a:pt x="1635" y="272"/>
                    </a:lnTo>
                    <a:lnTo>
                      <a:pt x="1652" y="274"/>
                    </a:lnTo>
                    <a:lnTo>
                      <a:pt x="1670" y="277"/>
                    </a:lnTo>
                    <a:lnTo>
                      <a:pt x="1687" y="279"/>
                    </a:lnTo>
                    <a:lnTo>
                      <a:pt x="1705" y="281"/>
                    </a:lnTo>
                    <a:lnTo>
                      <a:pt x="1722" y="283"/>
                    </a:lnTo>
                  </a:path>
                </a:pathLst>
              </a:custGeom>
              <a:noFill/>
              <a:ln w="19050" cap="flat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5521793" y="2845240"/>
              <a:ext cx="628788" cy="1296497"/>
              <a:chOff x="2639041" y="328920"/>
              <a:chExt cx="485707" cy="652360"/>
            </a:xfrm>
          </p:grpSpPr>
          <p:sp>
            <p:nvSpPr>
              <p:cNvPr id="38" name="Arc 37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Arc 38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6865487" y="2588975"/>
              <a:ext cx="956046" cy="1793867"/>
              <a:chOff x="2639041" y="328920"/>
              <a:chExt cx="485707" cy="652360"/>
            </a:xfrm>
          </p:grpSpPr>
          <p:sp>
            <p:nvSpPr>
              <p:cNvPr id="45" name="Arc 44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Arc 45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374462" y="3112652"/>
              <a:ext cx="270520" cy="724232"/>
              <a:chOff x="2639041" y="328920"/>
              <a:chExt cx="485707" cy="652360"/>
            </a:xfrm>
          </p:grpSpPr>
          <p:sp>
            <p:nvSpPr>
              <p:cNvPr id="48" name="Arc 47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Arc 48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6" name="TextBox 55"/>
          <p:cNvSpPr txBox="1"/>
          <p:nvPr/>
        </p:nvSpPr>
        <p:spPr>
          <a:xfrm>
            <a:off x="1966619" y="3216394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427873" y="3060406"/>
            <a:ext cx="369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0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ight Arrow 60"/>
          <p:cNvSpPr/>
          <p:nvPr/>
        </p:nvSpPr>
        <p:spPr>
          <a:xfrm>
            <a:off x="3823378" y="2077441"/>
            <a:ext cx="677841" cy="296180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128706" y="2018952"/>
            <a:ext cx="743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914169" y="3293918"/>
            <a:ext cx="8112134" cy="369332"/>
            <a:chOff x="2914169" y="3293918"/>
            <a:chExt cx="8112134" cy="369332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2914169" y="3502780"/>
              <a:ext cx="62128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9123218" y="3293918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Plume centerline</a:t>
              </a:r>
              <a:endParaRPr lang="en-US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306885" y="3686950"/>
            <a:ext cx="144142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Smokestack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27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6282"/>
    </mc:Choice>
    <mc:Fallback xmlns="">
      <p:transition spd="slow" advTm="166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An ensemble of snapshots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966619" y="1986910"/>
            <a:ext cx="7447546" cy="3613787"/>
            <a:chOff x="2891409" y="2128086"/>
            <a:chExt cx="4630195" cy="1754880"/>
          </a:xfrm>
        </p:grpSpPr>
        <p:sp>
          <p:nvSpPr>
            <p:cNvPr id="22" name="Line 7"/>
            <p:cNvSpPr>
              <a:spLocks noChangeShapeType="1"/>
            </p:cNvSpPr>
            <p:nvPr/>
          </p:nvSpPr>
          <p:spPr bwMode="auto">
            <a:xfrm>
              <a:off x="3458325" y="3300810"/>
              <a:ext cx="4063279" cy="0"/>
            </a:xfrm>
            <a:prstGeom prst="line">
              <a:avLst/>
            </a:prstGeom>
            <a:noFill/>
            <a:ln w="19050" cap="flat">
              <a:solidFill>
                <a:srgbClr val="262626"/>
              </a:solidFill>
              <a:prstDash val="solid"/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 flipV="1">
              <a:off x="3458325" y="2165258"/>
              <a:ext cx="0" cy="1144477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432673" y="2352942"/>
              <a:ext cx="3269976" cy="1004642"/>
              <a:chOff x="999416" y="547864"/>
              <a:chExt cx="3216803" cy="1124233"/>
            </a:xfrm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999416" y="547864"/>
                <a:ext cx="3216803" cy="562116"/>
              </a:xfrm>
              <a:custGeom>
                <a:avLst/>
                <a:gdLst>
                  <a:gd name="T0" fmla="*/ 18 w 1722"/>
                  <a:gd name="T1" fmla="*/ 280 h 284"/>
                  <a:gd name="T2" fmla="*/ 52 w 1722"/>
                  <a:gd name="T3" fmla="*/ 272 h 284"/>
                  <a:gd name="T4" fmla="*/ 87 w 1722"/>
                  <a:gd name="T5" fmla="*/ 265 h 284"/>
                  <a:gd name="T6" fmla="*/ 122 w 1722"/>
                  <a:gd name="T7" fmla="*/ 257 h 284"/>
                  <a:gd name="T8" fmla="*/ 157 w 1722"/>
                  <a:gd name="T9" fmla="*/ 250 h 284"/>
                  <a:gd name="T10" fmla="*/ 191 w 1722"/>
                  <a:gd name="T11" fmla="*/ 243 h 284"/>
                  <a:gd name="T12" fmla="*/ 226 w 1722"/>
                  <a:gd name="T13" fmla="*/ 236 h 284"/>
                  <a:gd name="T14" fmla="*/ 261 w 1722"/>
                  <a:gd name="T15" fmla="*/ 229 h 284"/>
                  <a:gd name="T16" fmla="*/ 296 w 1722"/>
                  <a:gd name="T17" fmla="*/ 222 h 284"/>
                  <a:gd name="T18" fmla="*/ 331 w 1722"/>
                  <a:gd name="T19" fmla="*/ 215 h 284"/>
                  <a:gd name="T20" fmla="*/ 365 w 1722"/>
                  <a:gd name="T21" fmla="*/ 208 h 284"/>
                  <a:gd name="T22" fmla="*/ 400 w 1722"/>
                  <a:gd name="T23" fmla="*/ 201 h 284"/>
                  <a:gd name="T24" fmla="*/ 435 w 1722"/>
                  <a:gd name="T25" fmla="*/ 195 h 284"/>
                  <a:gd name="T26" fmla="*/ 470 w 1722"/>
                  <a:gd name="T27" fmla="*/ 188 h 284"/>
                  <a:gd name="T28" fmla="*/ 505 w 1722"/>
                  <a:gd name="T29" fmla="*/ 182 h 284"/>
                  <a:gd name="T30" fmla="*/ 539 w 1722"/>
                  <a:gd name="T31" fmla="*/ 176 h 284"/>
                  <a:gd name="T32" fmla="*/ 574 w 1722"/>
                  <a:gd name="T33" fmla="*/ 169 h 284"/>
                  <a:gd name="T34" fmla="*/ 609 w 1722"/>
                  <a:gd name="T35" fmla="*/ 163 h 284"/>
                  <a:gd name="T36" fmla="*/ 644 w 1722"/>
                  <a:gd name="T37" fmla="*/ 157 h 284"/>
                  <a:gd name="T38" fmla="*/ 679 w 1722"/>
                  <a:gd name="T39" fmla="*/ 151 h 284"/>
                  <a:gd name="T40" fmla="*/ 713 w 1722"/>
                  <a:gd name="T41" fmla="*/ 145 h 284"/>
                  <a:gd name="T42" fmla="*/ 748 w 1722"/>
                  <a:gd name="T43" fmla="*/ 139 h 284"/>
                  <a:gd name="T44" fmla="*/ 783 w 1722"/>
                  <a:gd name="T45" fmla="*/ 134 h 284"/>
                  <a:gd name="T46" fmla="*/ 818 w 1722"/>
                  <a:gd name="T47" fmla="*/ 128 h 284"/>
                  <a:gd name="T48" fmla="*/ 852 w 1722"/>
                  <a:gd name="T49" fmla="*/ 122 h 284"/>
                  <a:gd name="T50" fmla="*/ 887 w 1722"/>
                  <a:gd name="T51" fmla="*/ 117 h 284"/>
                  <a:gd name="T52" fmla="*/ 922 w 1722"/>
                  <a:gd name="T53" fmla="*/ 111 h 284"/>
                  <a:gd name="T54" fmla="*/ 957 w 1722"/>
                  <a:gd name="T55" fmla="*/ 106 h 284"/>
                  <a:gd name="T56" fmla="*/ 991 w 1722"/>
                  <a:gd name="T57" fmla="*/ 100 h 284"/>
                  <a:gd name="T58" fmla="*/ 1026 w 1722"/>
                  <a:gd name="T59" fmla="*/ 95 h 284"/>
                  <a:gd name="T60" fmla="*/ 1061 w 1722"/>
                  <a:gd name="T61" fmla="*/ 90 h 284"/>
                  <a:gd name="T62" fmla="*/ 1096 w 1722"/>
                  <a:gd name="T63" fmla="*/ 85 h 284"/>
                  <a:gd name="T64" fmla="*/ 1131 w 1722"/>
                  <a:gd name="T65" fmla="*/ 80 h 284"/>
                  <a:gd name="T66" fmla="*/ 1165 w 1722"/>
                  <a:gd name="T67" fmla="*/ 74 h 284"/>
                  <a:gd name="T68" fmla="*/ 1200 w 1722"/>
                  <a:gd name="T69" fmla="*/ 69 h 284"/>
                  <a:gd name="T70" fmla="*/ 1235 w 1722"/>
                  <a:gd name="T71" fmla="*/ 64 h 284"/>
                  <a:gd name="T72" fmla="*/ 1270 w 1722"/>
                  <a:gd name="T73" fmla="*/ 60 h 284"/>
                  <a:gd name="T74" fmla="*/ 1305 w 1722"/>
                  <a:gd name="T75" fmla="*/ 55 h 284"/>
                  <a:gd name="T76" fmla="*/ 1339 w 1722"/>
                  <a:gd name="T77" fmla="*/ 50 h 284"/>
                  <a:gd name="T78" fmla="*/ 1374 w 1722"/>
                  <a:gd name="T79" fmla="*/ 45 h 284"/>
                  <a:gd name="T80" fmla="*/ 1409 w 1722"/>
                  <a:gd name="T81" fmla="*/ 40 h 284"/>
                  <a:gd name="T82" fmla="*/ 1444 w 1722"/>
                  <a:gd name="T83" fmla="*/ 36 h 284"/>
                  <a:gd name="T84" fmla="*/ 1478 w 1722"/>
                  <a:gd name="T85" fmla="*/ 31 h 284"/>
                  <a:gd name="T86" fmla="*/ 1513 w 1722"/>
                  <a:gd name="T87" fmla="*/ 26 h 284"/>
                  <a:gd name="T88" fmla="*/ 1548 w 1722"/>
                  <a:gd name="T89" fmla="*/ 22 h 284"/>
                  <a:gd name="T90" fmla="*/ 1583 w 1722"/>
                  <a:gd name="T91" fmla="*/ 18 h 284"/>
                  <a:gd name="T92" fmla="*/ 1618 w 1722"/>
                  <a:gd name="T93" fmla="*/ 13 h 284"/>
                  <a:gd name="T94" fmla="*/ 1652 w 1722"/>
                  <a:gd name="T95" fmla="*/ 9 h 284"/>
                  <a:gd name="T96" fmla="*/ 1687 w 1722"/>
                  <a:gd name="T97" fmla="*/ 4 h 284"/>
                  <a:gd name="T98" fmla="*/ 1722 w 1722"/>
                  <a:gd name="T9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22" h="284">
                    <a:moveTo>
                      <a:pt x="0" y="284"/>
                    </a:moveTo>
                    <a:lnTo>
                      <a:pt x="18" y="280"/>
                    </a:lnTo>
                    <a:lnTo>
                      <a:pt x="35" y="276"/>
                    </a:lnTo>
                    <a:lnTo>
                      <a:pt x="52" y="272"/>
                    </a:lnTo>
                    <a:lnTo>
                      <a:pt x="70" y="268"/>
                    </a:lnTo>
                    <a:lnTo>
                      <a:pt x="87" y="265"/>
                    </a:lnTo>
                    <a:lnTo>
                      <a:pt x="105" y="261"/>
                    </a:lnTo>
                    <a:lnTo>
                      <a:pt x="122" y="257"/>
                    </a:lnTo>
                    <a:lnTo>
                      <a:pt x="139" y="253"/>
                    </a:lnTo>
                    <a:lnTo>
                      <a:pt x="157" y="250"/>
                    </a:lnTo>
                    <a:lnTo>
                      <a:pt x="174" y="246"/>
                    </a:lnTo>
                    <a:lnTo>
                      <a:pt x="191" y="243"/>
                    </a:lnTo>
                    <a:lnTo>
                      <a:pt x="209" y="239"/>
                    </a:lnTo>
                    <a:lnTo>
                      <a:pt x="226" y="236"/>
                    </a:lnTo>
                    <a:lnTo>
                      <a:pt x="244" y="232"/>
                    </a:lnTo>
                    <a:lnTo>
                      <a:pt x="261" y="229"/>
                    </a:lnTo>
                    <a:lnTo>
                      <a:pt x="278" y="225"/>
                    </a:lnTo>
                    <a:lnTo>
                      <a:pt x="296" y="222"/>
                    </a:lnTo>
                    <a:lnTo>
                      <a:pt x="313" y="218"/>
                    </a:lnTo>
                    <a:lnTo>
                      <a:pt x="331" y="215"/>
                    </a:lnTo>
                    <a:lnTo>
                      <a:pt x="348" y="211"/>
                    </a:lnTo>
                    <a:lnTo>
                      <a:pt x="365" y="208"/>
                    </a:lnTo>
                    <a:lnTo>
                      <a:pt x="383" y="205"/>
                    </a:lnTo>
                    <a:lnTo>
                      <a:pt x="400" y="201"/>
                    </a:lnTo>
                    <a:lnTo>
                      <a:pt x="418" y="198"/>
                    </a:lnTo>
                    <a:lnTo>
                      <a:pt x="435" y="195"/>
                    </a:lnTo>
                    <a:lnTo>
                      <a:pt x="452" y="192"/>
                    </a:lnTo>
                    <a:lnTo>
                      <a:pt x="470" y="188"/>
                    </a:lnTo>
                    <a:lnTo>
                      <a:pt x="487" y="185"/>
                    </a:lnTo>
                    <a:lnTo>
                      <a:pt x="505" y="182"/>
                    </a:lnTo>
                    <a:lnTo>
                      <a:pt x="522" y="179"/>
                    </a:lnTo>
                    <a:lnTo>
                      <a:pt x="539" y="176"/>
                    </a:lnTo>
                    <a:lnTo>
                      <a:pt x="557" y="173"/>
                    </a:lnTo>
                    <a:lnTo>
                      <a:pt x="574" y="169"/>
                    </a:lnTo>
                    <a:lnTo>
                      <a:pt x="592" y="166"/>
                    </a:lnTo>
                    <a:lnTo>
                      <a:pt x="609" y="163"/>
                    </a:lnTo>
                    <a:lnTo>
                      <a:pt x="626" y="160"/>
                    </a:lnTo>
                    <a:lnTo>
                      <a:pt x="644" y="157"/>
                    </a:lnTo>
                    <a:lnTo>
                      <a:pt x="661" y="154"/>
                    </a:lnTo>
                    <a:lnTo>
                      <a:pt x="679" y="151"/>
                    </a:lnTo>
                    <a:lnTo>
                      <a:pt x="696" y="148"/>
                    </a:lnTo>
                    <a:lnTo>
                      <a:pt x="713" y="145"/>
                    </a:lnTo>
                    <a:lnTo>
                      <a:pt x="731" y="142"/>
                    </a:lnTo>
                    <a:lnTo>
                      <a:pt x="748" y="139"/>
                    </a:lnTo>
                    <a:lnTo>
                      <a:pt x="765" y="137"/>
                    </a:lnTo>
                    <a:lnTo>
                      <a:pt x="783" y="134"/>
                    </a:lnTo>
                    <a:lnTo>
                      <a:pt x="800" y="131"/>
                    </a:lnTo>
                    <a:lnTo>
                      <a:pt x="818" y="128"/>
                    </a:lnTo>
                    <a:lnTo>
                      <a:pt x="835" y="125"/>
                    </a:lnTo>
                    <a:lnTo>
                      <a:pt x="852" y="122"/>
                    </a:lnTo>
                    <a:lnTo>
                      <a:pt x="870" y="120"/>
                    </a:lnTo>
                    <a:lnTo>
                      <a:pt x="887" y="117"/>
                    </a:lnTo>
                    <a:lnTo>
                      <a:pt x="905" y="114"/>
                    </a:lnTo>
                    <a:lnTo>
                      <a:pt x="922" y="111"/>
                    </a:lnTo>
                    <a:lnTo>
                      <a:pt x="939" y="109"/>
                    </a:lnTo>
                    <a:lnTo>
                      <a:pt x="957" y="106"/>
                    </a:lnTo>
                    <a:lnTo>
                      <a:pt x="974" y="103"/>
                    </a:lnTo>
                    <a:lnTo>
                      <a:pt x="991" y="100"/>
                    </a:lnTo>
                    <a:lnTo>
                      <a:pt x="1009" y="98"/>
                    </a:lnTo>
                    <a:lnTo>
                      <a:pt x="1026" y="95"/>
                    </a:lnTo>
                    <a:lnTo>
                      <a:pt x="1044" y="92"/>
                    </a:lnTo>
                    <a:lnTo>
                      <a:pt x="1061" y="90"/>
                    </a:lnTo>
                    <a:lnTo>
                      <a:pt x="1078" y="87"/>
                    </a:lnTo>
                    <a:lnTo>
                      <a:pt x="1096" y="85"/>
                    </a:lnTo>
                    <a:lnTo>
                      <a:pt x="1113" y="82"/>
                    </a:lnTo>
                    <a:lnTo>
                      <a:pt x="1131" y="80"/>
                    </a:lnTo>
                    <a:lnTo>
                      <a:pt x="1148" y="77"/>
                    </a:lnTo>
                    <a:lnTo>
                      <a:pt x="1165" y="74"/>
                    </a:lnTo>
                    <a:lnTo>
                      <a:pt x="1183" y="72"/>
                    </a:lnTo>
                    <a:lnTo>
                      <a:pt x="1200" y="69"/>
                    </a:lnTo>
                    <a:lnTo>
                      <a:pt x="1218" y="67"/>
                    </a:lnTo>
                    <a:lnTo>
                      <a:pt x="1235" y="64"/>
                    </a:lnTo>
                    <a:lnTo>
                      <a:pt x="1252" y="62"/>
                    </a:lnTo>
                    <a:lnTo>
                      <a:pt x="1270" y="60"/>
                    </a:lnTo>
                    <a:lnTo>
                      <a:pt x="1287" y="57"/>
                    </a:lnTo>
                    <a:lnTo>
                      <a:pt x="1305" y="55"/>
                    </a:lnTo>
                    <a:lnTo>
                      <a:pt x="1322" y="52"/>
                    </a:lnTo>
                    <a:lnTo>
                      <a:pt x="1339" y="50"/>
                    </a:lnTo>
                    <a:lnTo>
                      <a:pt x="1357" y="47"/>
                    </a:lnTo>
                    <a:lnTo>
                      <a:pt x="1374" y="45"/>
                    </a:lnTo>
                    <a:lnTo>
                      <a:pt x="1392" y="43"/>
                    </a:lnTo>
                    <a:lnTo>
                      <a:pt x="1409" y="40"/>
                    </a:lnTo>
                    <a:lnTo>
                      <a:pt x="1426" y="38"/>
                    </a:lnTo>
                    <a:lnTo>
                      <a:pt x="1444" y="36"/>
                    </a:lnTo>
                    <a:lnTo>
                      <a:pt x="1461" y="33"/>
                    </a:lnTo>
                    <a:lnTo>
                      <a:pt x="1478" y="31"/>
                    </a:lnTo>
                    <a:lnTo>
                      <a:pt x="1496" y="29"/>
                    </a:lnTo>
                    <a:lnTo>
                      <a:pt x="1513" y="26"/>
                    </a:lnTo>
                    <a:lnTo>
                      <a:pt x="1531" y="24"/>
                    </a:lnTo>
                    <a:lnTo>
                      <a:pt x="1548" y="22"/>
                    </a:lnTo>
                    <a:lnTo>
                      <a:pt x="1565" y="20"/>
                    </a:lnTo>
                    <a:lnTo>
                      <a:pt x="1583" y="18"/>
                    </a:lnTo>
                    <a:lnTo>
                      <a:pt x="1600" y="15"/>
                    </a:lnTo>
                    <a:lnTo>
                      <a:pt x="1618" y="13"/>
                    </a:lnTo>
                    <a:lnTo>
                      <a:pt x="1635" y="11"/>
                    </a:lnTo>
                    <a:lnTo>
                      <a:pt x="1652" y="9"/>
                    </a:lnTo>
                    <a:lnTo>
                      <a:pt x="1670" y="6"/>
                    </a:lnTo>
                    <a:lnTo>
                      <a:pt x="1687" y="4"/>
                    </a:lnTo>
                    <a:lnTo>
                      <a:pt x="1705" y="2"/>
                    </a:lnTo>
                    <a:lnTo>
                      <a:pt x="1722" y="0"/>
                    </a:lnTo>
                  </a:path>
                </a:pathLst>
              </a:custGeom>
              <a:noFill/>
              <a:ln w="19050" cap="flat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999416" y="1111959"/>
                <a:ext cx="3216803" cy="560138"/>
              </a:xfrm>
              <a:custGeom>
                <a:avLst/>
                <a:gdLst>
                  <a:gd name="T0" fmla="*/ 18 w 1722"/>
                  <a:gd name="T1" fmla="*/ 3 h 283"/>
                  <a:gd name="T2" fmla="*/ 52 w 1722"/>
                  <a:gd name="T3" fmla="*/ 11 h 283"/>
                  <a:gd name="T4" fmla="*/ 87 w 1722"/>
                  <a:gd name="T5" fmla="*/ 19 h 283"/>
                  <a:gd name="T6" fmla="*/ 122 w 1722"/>
                  <a:gd name="T7" fmla="*/ 26 h 283"/>
                  <a:gd name="T8" fmla="*/ 157 w 1722"/>
                  <a:gd name="T9" fmla="*/ 33 h 283"/>
                  <a:gd name="T10" fmla="*/ 191 w 1722"/>
                  <a:gd name="T11" fmla="*/ 41 h 283"/>
                  <a:gd name="T12" fmla="*/ 226 w 1722"/>
                  <a:gd name="T13" fmla="*/ 48 h 283"/>
                  <a:gd name="T14" fmla="*/ 261 w 1722"/>
                  <a:gd name="T15" fmla="*/ 55 h 283"/>
                  <a:gd name="T16" fmla="*/ 296 w 1722"/>
                  <a:gd name="T17" fmla="*/ 62 h 283"/>
                  <a:gd name="T18" fmla="*/ 331 w 1722"/>
                  <a:gd name="T19" fmla="*/ 68 h 283"/>
                  <a:gd name="T20" fmla="*/ 365 w 1722"/>
                  <a:gd name="T21" fmla="*/ 75 h 283"/>
                  <a:gd name="T22" fmla="*/ 400 w 1722"/>
                  <a:gd name="T23" fmla="*/ 82 h 283"/>
                  <a:gd name="T24" fmla="*/ 435 w 1722"/>
                  <a:gd name="T25" fmla="*/ 88 h 283"/>
                  <a:gd name="T26" fmla="*/ 470 w 1722"/>
                  <a:gd name="T27" fmla="*/ 95 h 283"/>
                  <a:gd name="T28" fmla="*/ 505 w 1722"/>
                  <a:gd name="T29" fmla="*/ 101 h 283"/>
                  <a:gd name="T30" fmla="*/ 539 w 1722"/>
                  <a:gd name="T31" fmla="*/ 108 h 283"/>
                  <a:gd name="T32" fmla="*/ 574 w 1722"/>
                  <a:gd name="T33" fmla="*/ 114 h 283"/>
                  <a:gd name="T34" fmla="*/ 609 w 1722"/>
                  <a:gd name="T35" fmla="*/ 120 h 283"/>
                  <a:gd name="T36" fmla="*/ 644 w 1722"/>
                  <a:gd name="T37" fmla="*/ 126 h 283"/>
                  <a:gd name="T38" fmla="*/ 679 w 1722"/>
                  <a:gd name="T39" fmla="*/ 132 h 283"/>
                  <a:gd name="T40" fmla="*/ 713 w 1722"/>
                  <a:gd name="T41" fmla="*/ 138 h 283"/>
                  <a:gd name="T42" fmla="*/ 748 w 1722"/>
                  <a:gd name="T43" fmla="*/ 144 h 283"/>
                  <a:gd name="T44" fmla="*/ 783 w 1722"/>
                  <a:gd name="T45" fmla="*/ 150 h 283"/>
                  <a:gd name="T46" fmla="*/ 818 w 1722"/>
                  <a:gd name="T47" fmla="*/ 155 h 283"/>
                  <a:gd name="T48" fmla="*/ 852 w 1722"/>
                  <a:gd name="T49" fmla="*/ 161 h 283"/>
                  <a:gd name="T50" fmla="*/ 887 w 1722"/>
                  <a:gd name="T51" fmla="*/ 166 h 283"/>
                  <a:gd name="T52" fmla="*/ 922 w 1722"/>
                  <a:gd name="T53" fmla="*/ 172 h 283"/>
                  <a:gd name="T54" fmla="*/ 957 w 1722"/>
                  <a:gd name="T55" fmla="*/ 177 h 283"/>
                  <a:gd name="T56" fmla="*/ 991 w 1722"/>
                  <a:gd name="T57" fmla="*/ 183 h 283"/>
                  <a:gd name="T58" fmla="*/ 1026 w 1722"/>
                  <a:gd name="T59" fmla="*/ 188 h 283"/>
                  <a:gd name="T60" fmla="*/ 1061 w 1722"/>
                  <a:gd name="T61" fmla="*/ 193 h 283"/>
                  <a:gd name="T62" fmla="*/ 1096 w 1722"/>
                  <a:gd name="T63" fmla="*/ 198 h 283"/>
                  <a:gd name="T64" fmla="*/ 1131 w 1722"/>
                  <a:gd name="T65" fmla="*/ 204 h 283"/>
                  <a:gd name="T66" fmla="*/ 1165 w 1722"/>
                  <a:gd name="T67" fmla="*/ 209 h 283"/>
                  <a:gd name="T68" fmla="*/ 1200 w 1722"/>
                  <a:gd name="T69" fmla="*/ 214 h 283"/>
                  <a:gd name="T70" fmla="*/ 1235 w 1722"/>
                  <a:gd name="T71" fmla="*/ 219 h 283"/>
                  <a:gd name="T72" fmla="*/ 1270 w 1722"/>
                  <a:gd name="T73" fmla="*/ 224 h 283"/>
                  <a:gd name="T74" fmla="*/ 1305 w 1722"/>
                  <a:gd name="T75" fmla="*/ 229 h 283"/>
                  <a:gd name="T76" fmla="*/ 1339 w 1722"/>
                  <a:gd name="T77" fmla="*/ 233 h 283"/>
                  <a:gd name="T78" fmla="*/ 1374 w 1722"/>
                  <a:gd name="T79" fmla="*/ 238 h 283"/>
                  <a:gd name="T80" fmla="*/ 1409 w 1722"/>
                  <a:gd name="T81" fmla="*/ 243 h 283"/>
                  <a:gd name="T82" fmla="*/ 1444 w 1722"/>
                  <a:gd name="T83" fmla="*/ 247 h 283"/>
                  <a:gd name="T84" fmla="*/ 1478 w 1722"/>
                  <a:gd name="T85" fmla="*/ 252 h 283"/>
                  <a:gd name="T86" fmla="*/ 1513 w 1722"/>
                  <a:gd name="T87" fmla="*/ 257 h 283"/>
                  <a:gd name="T88" fmla="*/ 1548 w 1722"/>
                  <a:gd name="T89" fmla="*/ 261 h 283"/>
                  <a:gd name="T90" fmla="*/ 1583 w 1722"/>
                  <a:gd name="T91" fmla="*/ 266 h 283"/>
                  <a:gd name="T92" fmla="*/ 1618 w 1722"/>
                  <a:gd name="T93" fmla="*/ 270 h 283"/>
                  <a:gd name="T94" fmla="*/ 1652 w 1722"/>
                  <a:gd name="T95" fmla="*/ 274 h 283"/>
                  <a:gd name="T96" fmla="*/ 1687 w 1722"/>
                  <a:gd name="T97" fmla="*/ 279 h 283"/>
                  <a:gd name="T98" fmla="*/ 1722 w 1722"/>
                  <a:gd name="T9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22" h="283">
                    <a:moveTo>
                      <a:pt x="0" y="0"/>
                    </a:moveTo>
                    <a:lnTo>
                      <a:pt x="18" y="3"/>
                    </a:lnTo>
                    <a:lnTo>
                      <a:pt x="35" y="7"/>
                    </a:lnTo>
                    <a:lnTo>
                      <a:pt x="52" y="11"/>
                    </a:lnTo>
                    <a:lnTo>
                      <a:pt x="70" y="15"/>
                    </a:lnTo>
                    <a:lnTo>
                      <a:pt x="87" y="19"/>
                    </a:lnTo>
                    <a:lnTo>
                      <a:pt x="105" y="22"/>
                    </a:lnTo>
                    <a:lnTo>
                      <a:pt x="122" y="26"/>
                    </a:lnTo>
                    <a:lnTo>
                      <a:pt x="139" y="30"/>
                    </a:lnTo>
                    <a:lnTo>
                      <a:pt x="157" y="33"/>
                    </a:lnTo>
                    <a:lnTo>
                      <a:pt x="174" y="37"/>
                    </a:lnTo>
                    <a:lnTo>
                      <a:pt x="191" y="41"/>
                    </a:lnTo>
                    <a:lnTo>
                      <a:pt x="209" y="44"/>
                    </a:lnTo>
                    <a:lnTo>
                      <a:pt x="226" y="48"/>
                    </a:lnTo>
                    <a:lnTo>
                      <a:pt x="244" y="51"/>
                    </a:lnTo>
                    <a:lnTo>
                      <a:pt x="261" y="55"/>
                    </a:lnTo>
                    <a:lnTo>
                      <a:pt x="278" y="58"/>
                    </a:lnTo>
                    <a:lnTo>
                      <a:pt x="296" y="62"/>
                    </a:lnTo>
                    <a:lnTo>
                      <a:pt x="313" y="65"/>
                    </a:lnTo>
                    <a:lnTo>
                      <a:pt x="331" y="68"/>
                    </a:lnTo>
                    <a:lnTo>
                      <a:pt x="348" y="72"/>
                    </a:lnTo>
                    <a:lnTo>
                      <a:pt x="365" y="75"/>
                    </a:lnTo>
                    <a:lnTo>
                      <a:pt x="383" y="79"/>
                    </a:lnTo>
                    <a:lnTo>
                      <a:pt x="400" y="82"/>
                    </a:lnTo>
                    <a:lnTo>
                      <a:pt x="418" y="85"/>
                    </a:lnTo>
                    <a:lnTo>
                      <a:pt x="435" y="88"/>
                    </a:lnTo>
                    <a:lnTo>
                      <a:pt x="452" y="92"/>
                    </a:lnTo>
                    <a:lnTo>
                      <a:pt x="470" y="95"/>
                    </a:lnTo>
                    <a:lnTo>
                      <a:pt x="487" y="98"/>
                    </a:lnTo>
                    <a:lnTo>
                      <a:pt x="505" y="101"/>
                    </a:lnTo>
                    <a:lnTo>
                      <a:pt x="522" y="104"/>
                    </a:lnTo>
                    <a:lnTo>
                      <a:pt x="539" y="108"/>
                    </a:lnTo>
                    <a:lnTo>
                      <a:pt x="557" y="111"/>
                    </a:lnTo>
                    <a:lnTo>
                      <a:pt x="574" y="114"/>
                    </a:lnTo>
                    <a:lnTo>
                      <a:pt x="592" y="117"/>
                    </a:lnTo>
                    <a:lnTo>
                      <a:pt x="609" y="120"/>
                    </a:lnTo>
                    <a:lnTo>
                      <a:pt x="626" y="123"/>
                    </a:lnTo>
                    <a:lnTo>
                      <a:pt x="644" y="126"/>
                    </a:lnTo>
                    <a:lnTo>
                      <a:pt x="661" y="129"/>
                    </a:lnTo>
                    <a:lnTo>
                      <a:pt x="679" y="132"/>
                    </a:lnTo>
                    <a:lnTo>
                      <a:pt x="696" y="135"/>
                    </a:lnTo>
                    <a:lnTo>
                      <a:pt x="713" y="138"/>
                    </a:lnTo>
                    <a:lnTo>
                      <a:pt x="731" y="141"/>
                    </a:lnTo>
                    <a:lnTo>
                      <a:pt x="748" y="144"/>
                    </a:lnTo>
                    <a:lnTo>
                      <a:pt x="765" y="147"/>
                    </a:lnTo>
                    <a:lnTo>
                      <a:pt x="783" y="150"/>
                    </a:lnTo>
                    <a:lnTo>
                      <a:pt x="800" y="152"/>
                    </a:lnTo>
                    <a:lnTo>
                      <a:pt x="818" y="155"/>
                    </a:lnTo>
                    <a:lnTo>
                      <a:pt x="835" y="158"/>
                    </a:lnTo>
                    <a:lnTo>
                      <a:pt x="852" y="161"/>
                    </a:lnTo>
                    <a:lnTo>
                      <a:pt x="870" y="164"/>
                    </a:lnTo>
                    <a:lnTo>
                      <a:pt x="887" y="166"/>
                    </a:lnTo>
                    <a:lnTo>
                      <a:pt x="905" y="169"/>
                    </a:lnTo>
                    <a:lnTo>
                      <a:pt x="922" y="172"/>
                    </a:lnTo>
                    <a:lnTo>
                      <a:pt x="939" y="175"/>
                    </a:lnTo>
                    <a:lnTo>
                      <a:pt x="957" y="177"/>
                    </a:lnTo>
                    <a:lnTo>
                      <a:pt x="974" y="180"/>
                    </a:lnTo>
                    <a:lnTo>
                      <a:pt x="991" y="183"/>
                    </a:lnTo>
                    <a:lnTo>
                      <a:pt x="1009" y="185"/>
                    </a:lnTo>
                    <a:lnTo>
                      <a:pt x="1026" y="188"/>
                    </a:lnTo>
                    <a:lnTo>
                      <a:pt x="1044" y="191"/>
                    </a:lnTo>
                    <a:lnTo>
                      <a:pt x="1061" y="193"/>
                    </a:lnTo>
                    <a:lnTo>
                      <a:pt x="1078" y="196"/>
                    </a:lnTo>
                    <a:lnTo>
                      <a:pt x="1096" y="198"/>
                    </a:lnTo>
                    <a:lnTo>
                      <a:pt x="1113" y="201"/>
                    </a:lnTo>
                    <a:lnTo>
                      <a:pt x="1131" y="204"/>
                    </a:lnTo>
                    <a:lnTo>
                      <a:pt x="1148" y="206"/>
                    </a:lnTo>
                    <a:lnTo>
                      <a:pt x="1165" y="209"/>
                    </a:lnTo>
                    <a:lnTo>
                      <a:pt x="1183" y="211"/>
                    </a:lnTo>
                    <a:lnTo>
                      <a:pt x="1200" y="214"/>
                    </a:lnTo>
                    <a:lnTo>
                      <a:pt x="1218" y="216"/>
                    </a:lnTo>
                    <a:lnTo>
                      <a:pt x="1235" y="219"/>
                    </a:lnTo>
                    <a:lnTo>
                      <a:pt x="1252" y="221"/>
                    </a:lnTo>
                    <a:lnTo>
                      <a:pt x="1270" y="224"/>
                    </a:lnTo>
                    <a:lnTo>
                      <a:pt x="1287" y="226"/>
                    </a:lnTo>
                    <a:lnTo>
                      <a:pt x="1305" y="229"/>
                    </a:lnTo>
                    <a:lnTo>
                      <a:pt x="1322" y="231"/>
                    </a:lnTo>
                    <a:lnTo>
                      <a:pt x="1339" y="233"/>
                    </a:lnTo>
                    <a:lnTo>
                      <a:pt x="1357" y="236"/>
                    </a:lnTo>
                    <a:lnTo>
                      <a:pt x="1374" y="238"/>
                    </a:lnTo>
                    <a:lnTo>
                      <a:pt x="1392" y="240"/>
                    </a:lnTo>
                    <a:lnTo>
                      <a:pt x="1409" y="243"/>
                    </a:lnTo>
                    <a:lnTo>
                      <a:pt x="1426" y="245"/>
                    </a:lnTo>
                    <a:lnTo>
                      <a:pt x="1444" y="247"/>
                    </a:lnTo>
                    <a:lnTo>
                      <a:pt x="1461" y="250"/>
                    </a:lnTo>
                    <a:lnTo>
                      <a:pt x="1478" y="252"/>
                    </a:lnTo>
                    <a:lnTo>
                      <a:pt x="1496" y="254"/>
                    </a:lnTo>
                    <a:lnTo>
                      <a:pt x="1513" y="257"/>
                    </a:lnTo>
                    <a:lnTo>
                      <a:pt x="1531" y="259"/>
                    </a:lnTo>
                    <a:lnTo>
                      <a:pt x="1548" y="261"/>
                    </a:lnTo>
                    <a:lnTo>
                      <a:pt x="1565" y="263"/>
                    </a:lnTo>
                    <a:lnTo>
                      <a:pt x="1583" y="266"/>
                    </a:lnTo>
                    <a:lnTo>
                      <a:pt x="1600" y="268"/>
                    </a:lnTo>
                    <a:lnTo>
                      <a:pt x="1618" y="270"/>
                    </a:lnTo>
                    <a:lnTo>
                      <a:pt x="1635" y="272"/>
                    </a:lnTo>
                    <a:lnTo>
                      <a:pt x="1652" y="274"/>
                    </a:lnTo>
                    <a:lnTo>
                      <a:pt x="1670" y="277"/>
                    </a:lnTo>
                    <a:lnTo>
                      <a:pt x="1687" y="279"/>
                    </a:lnTo>
                    <a:lnTo>
                      <a:pt x="1705" y="281"/>
                    </a:lnTo>
                    <a:lnTo>
                      <a:pt x="1722" y="283"/>
                    </a:lnTo>
                  </a:path>
                </a:pathLst>
              </a:custGeom>
              <a:noFill/>
              <a:ln w="19050" cap="flat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223807" y="2586405"/>
                  <a:ext cx="286303" cy="14945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𝑧</m:t>
                            </m:r>
                          </m:sub>
                        </m:sSub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23807" y="2586405"/>
                  <a:ext cx="286303" cy="149459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2000" b="-16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TextBox 28"/>
            <p:cNvSpPr txBox="1"/>
            <p:nvPr/>
          </p:nvSpPr>
          <p:spPr>
            <a:xfrm>
              <a:off x="3239749" y="2128086"/>
              <a:ext cx="176597" cy="194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</a:t>
              </a:r>
              <a:endPara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235085" y="3298365"/>
              <a:ext cx="185567" cy="194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endPara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409509" y="2838099"/>
              <a:ext cx="86569" cy="4668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 flipH="1" flipV="1">
              <a:off x="3087595" y="2693166"/>
              <a:ext cx="726462" cy="1189800"/>
            </a:xfrm>
            <a:prstGeom prst="line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36"/>
            <p:cNvGrpSpPr/>
            <p:nvPr/>
          </p:nvGrpSpPr>
          <p:grpSpPr>
            <a:xfrm>
              <a:off x="5101687" y="2544897"/>
              <a:ext cx="390922" cy="629588"/>
              <a:chOff x="2639041" y="328920"/>
              <a:chExt cx="485707" cy="652360"/>
            </a:xfrm>
          </p:grpSpPr>
          <p:sp>
            <p:nvSpPr>
              <p:cNvPr id="38" name="Arc 37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Arc 38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0" name="Straight Connector 39"/>
            <p:cNvCxnSpPr/>
            <p:nvPr/>
          </p:nvCxnSpPr>
          <p:spPr>
            <a:xfrm flipH="1" flipV="1">
              <a:off x="6230096" y="2871742"/>
              <a:ext cx="194950" cy="319289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480508" y="2864203"/>
              <a:ext cx="3862544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6227532" y="2404220"/>
              <a:ext cx="0" cy="466562"/>
            </a:xfrm>
            <a:prstGeom prst="line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TextBox 42"/>
                <p:cNvSpPr txBox="1"/>
                <p:nvPr/>
              </p:nvSpPr>
              <p:spPr>
                <a:xfrm>
                  <a:off x="6066254" y="2954415"/>
                  <a:ext cx="298541" cy="16119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i="1" smtClean="0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b>
                        </m:sSub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43" name="TextBox 4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66254" y="2954415"/>
                  <a:ext cx="298541" cy="161197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10127" r="-3797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4" name="Group 43"/>
            <p:cNvGrpSpPr/>
            <p:nvPr/>
          </p:nvGrpSpPr>
          <p:grpSpPr>
            <a:xfrm>
              <a:off x="5937072" y="2420453"/>
              <a:ext cx="594381" cy="871114"/>
              <a:chOff x="2639041" y="328920"/>
              <a:chExt cx="485707" cy="652360"/>
            </a:xfrm>
          </p:grpSpPr>
          <p:sp>
            <p:nvSpPr>
              <p:cNvPr id="45" name="Arc 44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Arc 45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388383" y="2674754"/>
              <a:ext cx="168184" cy="351692"/>
              <a:chOff x="2639041" y="328920"/>
              <a:chExt cx="485707" cy="652360"/>
            </a:xfrm>
          </p:grpSpPr>
          <p:sp>
            <p:nvSpPr>
              <p:cNvPr id="48" name="Arc 47"/>
              <p:cNvSpPr/>
              <p:nvPr/>
            </p:nvSpPr>
            <p:spPr>
              <a:xfrm>
                <a:off x="2703729" y="328920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Arc 48"/>
              <p:cNvSpPr/>
              <p:nvPr/>
            </p:nvSpPr>
            <p:spPr>
              <a:xfrm flipH="1">
                <a:off x="2639041" y="330017"/>
                <a:ext cx="421019" cy="651263"/>
              </a:xfrm>
              <a:prstGeom prst="arc">
                <a:avLst>
                  <a:gd name="adj1" fmla="val 16200000"/>
                  <a:gd name="adj2" fmla="val 5527258"/>
                </a:avLst>
              </a:prstGeom>
              <a:ln w="1905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2891409" y="2725132"/>
              <a:ext cx="185567" cy="194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endPara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178174" y="2649383"/>
              <a:ext cx="229418" cy="194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</a:t>
              </a:r>
              <a:r>
                <a:rPr lang="en-US" sz="2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Right Arrow 60"/>
            <p:cNvSpPr/>
            <p:nvPr/>
          </p:nvSpPr>
          <p:spPr>
            <a:xfrm>
              <a:off x="4113091" y="2224632"/>
              <a:ext cx="421419" cy="143827"/>
            </a:xfrm>
            <a:prstGeom prst="rightArrow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613887" y="2143646"/>
              <a:ext cx="462223" cy="1942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Wind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70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551"/>
    </mc:Choice>
    <mc:Fallback xmlns="">
      <p:transition spd="slow" advTm="6755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009" y="1226126"/>
            <a:ext cx="8229600" cy="3429000"/>
          </a:xfrm>
          <a:prstGeom prst="rect">
            <a:avLst/>
          </a:prstGeom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Gaussian plume model with ground reflection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32" name="Content Placeholder 1"/>
          <p:cNvSpPr>
            <a:spLocks noGrp="1"/>
          </p:cNvSpPr>
          <p:nvPr>
            <p:ph sz="quarter" idx="1"/>
          </p:nvPr>
        </p:nvSpPr>
        <p:spPr>
          <a:xfrm>
            <a:off x="550443" y="3835491"/>
            <a:ext cx="11178851" cy="1204100"/>
          </a:xfrm>
        </p:spPr>
        <p:txBody>
          <a:bodyPr/>
          <a:lstStyle/>
          <a:p>
            <a:r>
              <a:rPr lang="en-US" sz="2400" dirty="0" smtClean="0"/>
              <a:t>The Gaussian plume model: 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838" y="4303076"/>
            <a:ext cx="7693168" cy="171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9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102"/>
    </mc:Choice>
    <mc:Fallback xmlns="">
      <p:transition spd="slow" advTm="24710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98487" y="1736528"/>
            <a:ext cx="11178851" cy="923545"/>
          </a:xfrm>
        </p:spPr>
        <p:txBody>
          <a:bodyPr/>
          <a:lstStyle/>
          <a:p>
            <a:r>
              <a:rPr lang="en-US" sz="2400" dirty="0" smtClean="0"/>
              <a:t>Ground-level concentration:</a:t>
            </a:r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Ground-level concentration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971" y="1578169"/>
            <a:ext cx="6425198" cy="9144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17" y="2658979"/>
            <a:ext cx="8229600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79495" y="2964144"/>
            <a:ext cx="4963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Effect of stability on ground-level concentration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7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811"/>
    </mc:Choice>
    <mc:Fallback xmlns="">
      <p:transition spd="slow" advTm="6281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sigma_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8" y="0"/>
            <a:ext cx="7867650" cy="664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32509" y="294409"/>
            <a:ext cx="3751120" cy="1371600"/>
          </a:xfrm>
        </p:spPr>
        <p:txBody>
          <a:bodyPr/>
          <a:lstStyle/>
          <a:p>
            <a:pPr algn="r" eaLnBrk="1" hangingPunct="1"/>
            <a:r>
              <a:rPr lang="en-US" altLang="en-US" sz="2800" dirty="0" smtClean="0">
                <a:solidFill>
                  <a:srgbClr val="000000"/>
                </a:solidFill>
                <a:effectLst/>
              </a:rPr>
              <a:t>Dispersion parameter                   </a:t>
            </a:r>
            <a:r>
              <a:rPr lang="el-GR" altLang="en-US" sz="2800" dirty="0">
                <a:solidFill>
                  <a:srgbClr val="000000"/>
                </a:solidFill>
                <a:effectLst/>
                <a:cs typeface="Tahoma" panose="020B0604030504040204" pitchFamily="34" charset="0"/>
              </a:rPr>
              <a:t>σ</a:t>
            </a:r>
            <a:r>
              <a:rPr lang="en-US" altLang="en-US" sz="2800" baseline="-25000" dirty="0">
                <a:solidFill>
                  <a:srgbClr val="000000"/>
                </a:solidFill>
                <a:effectLst/>
                <a:cs typeface="Tahoma" panose="020B0604030504040204" pitchFamily="34" charset="0"/>
              </a:rPr>
              <a:t>y</a:t>
            </a:r>
            <a:endParaRPr lang="el-GR" altLang="en-US" sz="2800" baseline="-25000" dirty="0">
              <a:solidFill>
                <a:srgbClr val="000000"/>
              </a:solidFill>
              <a:effectLst/>
              <a:cs typeface="Tahoma" panose="020B0604030504040204" pitchFamily="34" charset="0"/>
            </a:endParaRPr>
          </a:p>
        </p:txBody>
      </p:sp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413616" y="6402532"/>
            <a:ext cx="15247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hangingPunct="0"/>
            <a:r>
              <a:rPr lang="en-US" altLang="en-US" sz="1000" dirty="0">
                <a:solidFill>
                  <a:srgbClr val="000000"/>
                </a:solidFill>
                <a:ea typeface="+mn-ea"/>
                <a:cs typeface="+mn-cs"/>
              </a:rPr>
              <a:t>Source: </a:t>
            </a:r>
            <a:r>
              <a:rPr lang="en-US" altLang="en-US" sz="1000" dirty="0" smtClean="0">
                <a:solidFill>
                  <a:srgbClr val="000000"/>
                </a:solidFill>
                <a:ea typeface="+mn-ea"/>
                <a:cs typeface="+mn-cs"/>
              </a:rPr>
              <a:t>Seinfeld (1986)</a:t>
            </a:r>
            <a:endParaRPr lang="en-US" altLang="en-US" sz="1000" dirty="0">
              <a:solidFill>
                <a:srgbClr val="00000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24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537"/>
    </mc:Choice>
    <mc:Fallback xmlns="">
      <p:transition spd="slow" advTm="14553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04800"/>
            <a:ext cx="3553691" cy="1371600"/>
          </a:xfrm>
        </p:spPr>
        <p:txBody>
          <a:bodyPr/>
          <a:lstStyle/>
          <a:p>
            <a:pPr algn="r" eaLnBrk="1" hangingPunct="1"/>
            <a:r>
              <a:rPr lang="en-US" altLang="en-US" sz="2800" dirty="0" smtClean="0">
                <a:solidFill>
                  <a:srgbClr val="000000"/>
                </a:solidFill>
                <a:effectLst/>
              </a:rPr>
              <a:t>Dispersion parameter         </a:t>
            </a:r>
            <a:r>
              <a:rPr lang="el-GR" altLang="en-US" sz="2800" dirty="0">
                <a:solidFill>
                  <a:srgbClr val="000000"/>
                </a:solidFill>
                <a:effectLst/>
                <a:cs typeface="Tahoma" panose="020B0604030504040204" pitchFamily="34" charset="0"/>
              </a:rPr>
              <a:t>σ</a:t>
            </a:r>
            <a:r>
              <a:rPr lang="en-US" altLang="en-US" sz="2800" baseline="-25000" dirty="0">
                <a:solidFill>
                  <a:srgbClr val="000000"/>
                </a:solidFill>
                <a:effectLst/>
                <a:cs typeface="Tahoma" panose="020B0604030504040204" pitchFamily="34" charset="0"/>
              </a:rPr>
              <a:t>z</a:t>
            </a:r>
            <a:r>
              <a:rPr lang="en-US" altLang="en-US" sz="2800" dirty="0">
                <a:solidFill>
                  <a:srgbClr val="000000"/>
                </a:solidFill>
                <a:effectLst/>
              </a:rPr>
              <a:t> </a:t>
            </a:r>
          </a:p>
        </p:txBody>
      </p:sp>
      <p:pic>
        <p:nvPicPr>
          <p:cNvPr id="23556" name="Picture 4" descr="sigma_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1" y="280988"/>
            <a:ext cx="5743575" cy="626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13616" y="6402532"/>
            <a:ext cx="15247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0" hangingPunct="0"/>
            <a:r>
              <a:rPr lang="en-US" altLang="en-US" sz="1000" dirty="0">
                <a:solidFill>
                  <a:srgbClr val="000000"/>
                </a:solidFill>
                <a:ea typeface="+mn-ea"/>
                <a:cs typeface="+mn-cs"/>
              </a:rPr>
              <a:t>Source: </a:t>
            </a:r>
            <a:r>
              <a:rPr lang="en-US" altLang="en-US" sz="1000" dirty="0" smtClean="0">
                <a:solidFill>
                  <a:srgbClr val="000000"/>
                </a:solidFill>
                <a:ea typeface="+mn-ea"/>
                <a:cs typeface="+mn-cs"/>
              </a:rPr>
              <a:t>Seinfeld (1986)</a:t>
            </a:r>
            <a:endParaRPr lang="en-US" altLang="en-US" sz="1000" dirty="0">
              <a:solidFill>
                <a:srgbClr val="000000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410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67"/>
    </mc:Choice>
    <mc:Fallback xmlns="">
      <p:transition spd="slow" advTm="4286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498487" y="1736528"/>
            <a:ext cx="11178851" cy="923545"/>
          </a:xfrm>
        </p:spPr>
        <p:txBody>
          <a:bodyPr/>
          <a:lstStyle/>
          <a:p>
            <a:r>
              <a:rPr lang="en-US" sz="2400" dirty="0" smtClean="0"/>
              <a:t>Ground-level concentration:</a:t>
            </a:r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Ground-level concentration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971" y="1578169"/>
            <a:ext cx="6425198" cy="9144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17" y="2658979"/>
            <a:ext cx="8229600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79495" y="2964144"/>
            <a:ext cx="4963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Effect of stability on ground-level concentration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8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07"/>
    </mc:Choice>
    <mc:Fallback xmlns="">
      <p:transition spd="slow" advTm="43907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529659" y="1632620"/>
            <a:ext cx="6286777" cy="4495800"/>
          </a:xfrm>
        </p:spPr>
        <p:txBody>
          <a:bodyPr/>
          <a:lstStyle/>
          <a:p>
            <a:r>
              <a:rPr lang="en-US" sz="2400" dirty="0" smtClean="0"/>
              <a:t>Diffusion in the real atmosphere differs from that in unbounded &amp; homogeneous turbulence in the following aspects:</a:t>
            </a:r>
          </a:p>
          <a:p>
            <a:pPr lvl="1"/>
            <a:r>
              <a:rPr lang="en-US" sz="2100" dirty="0" smtClean="0"/>
              <a:t>There can exist chemical reaction (which we continue to ignore)</a:t>
            </a:r>
          </a:p>
          <a:p>
            <a:pPr lvl="1"/>
            <a:r>
              <a:rPr lang="en-US" sz="2100" dirty="0" smtClean="0"/>
              <a:t>Properties of the flow vary spatially</a:t>
            </a:r>
          </a:p>
          <a:p>
            <a:pPr lvl="1"/>
            <a:r>
              <a:rPr lang="en-US" sz="2100" dirty="0" smtClean="0"/>
              <a:t>The flow is bounded by the ground </a:t>
            </a:r>
          </a:p>
          <a:p>
            <a:pPr lvl="1"/>
            <a:r>
              <a:rPr lang="en-US" sz="2100" dirty="0" smtClean="0"/>
              <a:t>The tracer may deposit to the ground (which we continue to ignore also)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Diffusion of a smoke plume in the real atmosphere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Picture 2" descr="life_cycl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270" y="1799123"/>
            <a:ext cx="5168891" cy="356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2964"/>
    </mc:Choice>
    <mc:Fallback xmlns="">
      <p:transition spd="slow" advTm="19296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Snapshot smoke plume patterns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164" y="6286499"/>
            <a:ext cx="1745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Source: </a:t>
            </a:r>
            <a:r>
              <a:rPr lang="en-US" sz="1400" dirty="0" err="1" smtClean="0"/>
              <a:t>Oke</a:t>
            </a:r>
            <a:r>
              <a:rPr lang="en-US" sz="1400" dirty="0" smtClean="0"/>
              <a:t> (1987)</a:t>
            </a:r>
            <a:endParaRPr lang="en-US" sz="1400" dirty="0"/>
          </a:p>
        </p:txBody>
      </p:sp>
      <p:grpSp>
        <p:nvGrpSpPr>
          <p:cNvPr id="2" name="Group 1"/>
          <p:cNvGrpSpPr/>
          <p:nvPr/>
        </p:nvGrpSpPr>
        <p:grpSpPr>
          <a:xfrm>
            <a:off x="289412" y="1745674"/>
            <a:ext cx="3629025" cy="1878748"/>
            <a:chOff x="289412" y="1745674"/>
            <a:chExt cx="3629025" cy="1878748"/>
          </a:xfrm>
        </p:grpSpPr>
        <p:pic>
          <p:nvPicPr>
            <p:cNvPr id="6" name="Picture 6" descr="looping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12" y="1795622"/>
              <a:ext cx="362902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194955" y="1745674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Looping</a:t>
              </a:r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958368" y="1794165"/>
            <a:ext cx="4086225" cy="1986797"/>
            <a:chOff x="3958368" y="1794165"/>
            <a:chExt cx="4086225" cy="1986797"/>
          </a:xfrm>
        </p:grpSpPr>
        <p:pic>
          <p:nvPicPr>
            <p:cNvPr id="8" name="Picture 6" descr="coning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8368" y="1952162"/>
              <a:ext cx="408622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4838700" y="1794165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Coning</a:t>
              </a:r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53618" y="4149438"/>
            <a:ext cx="3971925" cy="1978291"/>
            <a:chOff x="1753618" y="4149438"/>
            <a:chExt cx="3971925" cy="1978291"/>
          </a:xfrm>
        </p:grpSpPr>
        <p:pic>
          <p:nvPicPr>
            <p:cNvPr id="9" name="Picture 6" descr="lofting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3618" y="4298929"/>
              <a:ext cx="397192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89464" y="4149438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Lofting</a:t>
              </a:r>
              <a:endParaRPr lang="en-US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995152" y="1995056"/>
            <a:ext cx="4086225" cy="1912024"/>
            <a:chOff x="7995152" y="1995056"/>
            <a:chExt cx="4086225" cy="1912024"/>
          </a:xfrm>
        </p:grpSpPr>
        <p:pic>
          <p:nvPicPr>
            <p:cNvPr id="10" name="Picture 6" descr="fanning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5152" y="2078280"/>
              <a:ext cx="408622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8759537" y="1995056"/>
              <a:ext cx="10182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Fanning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973348" y="4177147"/>
            <a:ext cx="4010025" cy="2080185"/>
            <a:chOff x="6973348" y="4177147"/>
            <a:chExt cx="4010025" cy="2080185"/>
          </a:xfrm>
        </p:grpSpPr>
        <p:pic>
          <p:nvPicPr>
            <p:cNvPr id="11" name="Picture 6" descr="fumigation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3348" y="4428532"/>
              <a:ext cx="401002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7678882" y="4177147"/>
              <a:ext cx="13260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Fumigation</a:t>
              </a:r>
              <a:endParaRPr 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0300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56"/>
    </mc:Choice>
    <mc:Fallback xmlns="">
      <p:transition spd="slow" advTm="190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loop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423" y="1440152"/>
            <a:ext cx="9080500" cy="680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570676" y="726067"/>
            <a:ext cx="320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2400" dirty="0">
                <a:solidFill>
                  <a:srgbClr val="000000"/>
                </a:solidFill>
              </a:rPr>
              <a:t>Smoke </a:t>
            </a:r>
            <a:r>
              <a:rPr lang="en-US" altLang="en-US" sz="2400" dirty="0" smtClean="0">
                <a:solidFill>
                  <a:srgbClr val="000000"/>
                </a:solidFill>
              </a:rPr>
              <a:t>Plume, Oregon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036" y="6244936"/>
            <a:ext cx="2069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</a:t>
            </a:r>
            <a:r>
              <a:rPr lang="en-US" sz="1200" dirty="0"/>
              <a:t>Bill </a:t>
            </a:r>
            <a:r>
              <a:rPr lang="en-US" sz="1200" dirty="0" err="1"/>
              <a:t>Reifsnyder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5523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98"/>
    </mc:Choice>
    <mc:Fallback xmlns="">
      <p:transition spd="slow" advTm="38098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an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155" y="1631373"/>
            <a:ext cx="9144000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570676" y="726067"/>
            <a:ext cx="320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2400" dirty="0">
                <a:solidFill>
                  <a:srgbClr val="000000"/>
                </a:solidFill>
              </a:rPr>
              <a:t>Smoke </a:t>
            </a:r>
            <a:r>
              <a:rPr lang="en-US" altLang="en-US" sz="2400" dirty="0" smtClean="0">
                <a:solidFill>
                  <a:srgbClr val="000000"/>
                </a:solidFill>
              </a:rPr>
              <a:t>Plume, Oregon</a:t>
            </a:r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690" y="6348845"/>
            <a:ext cx="20697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Photo credit: </a:t>
            </a:r>
            <a:r>
              <a:rPr lang="en-US" sz="1200" dirty="0"/>
              <a:t>Bill </a:t>
            </a:r>
            <a:r>
              <a:rPr lang="en-US" sz="1200" dirty="0" err="1"/>
              <a:t>Reifsnyder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5891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32"/>
    </mc:Choice>
    <mc:Fallback xmlns="">
      <p:transition spd="slow" advTm="3133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mado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176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828800" y="6324601"/>
            <a:ext cx="1828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000"/>
              <a:t>Source: Cionco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265784" y="185739"/>
            <a:ext cx="305083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</a:rPr>
              <a:t>Experiment MADONA</a:t>
            </a:r>
          </a:p>
          <a:p>
            <a:pPr algn="ctr"/>
            <a:r>
              <a:rPr lang="en-US" altLang="en-US" sz="2400">
                <a:solidFill>
                  <a:srgbClr val="000000"/>
                </a:solidFill>
              </a:rPr>
              <a:t>Salisbury, UK</a:t>
            </a:r>
          </a:p>
        </p:txBody>
      </p:sp>
    </p:spTree>
    <p:extLst>
      <p:ext uri="{BB962C8B-B14F-4D97-AF65-F5344CB8AC3E}">
        <p14:creationId xmlns:p14="http://schemas.microsoft.com/office/powerpoint/2010/main" val="406839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805"/>
    </mc:Choice>
    <mc:Fallback xmlns="">
      <p:transition spd="slow" advTm="3780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limate and Life Scan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7176"/>
            <a:ext cx="9144000" cy="614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238518" y="185739"/>
            <a:ext cx="31085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</a:rPr>
              <a:t>Smoke Plume</a:t>
            </a:r>
          </a:p>
          <a:p>
            <a:pPr algn="ctr"/>
            <a:r>
              <a:rPr lang="en-US" altLang="en-US" sz="2400">
                <a:solidFill>
                  <a:srgbClr val="000000"/>
                </a:solidFill>
              </a:rPr>
              <a:t>Prince Albert, Canada</a:t>
            </a:r>
          </a:p>
        </p:txBody>
      </p:sp>
    </p:spTree>
    <p:extLst>
      <p:ext uri="{BB962C8B-B14F-4D97-AF65-F5344CB8AC3E}">
        <p14:creationId xmlns:p14="http://schemas.microsoft.com/office/powerpoint/2010/main" val="94999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84"/>
    </mc:Choice>
    <mc:Fallback xmlns="">
      <p:transition spd="slow" advTm="2088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limate and Life Scan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9889"/>
            <a:ext cx="9144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329005" y="457201"/>
            <a:ext cx="31085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</a:rPr>
              <a:t>Smoke Plume</a:t>
            </a:r>
          </a:p>
          <a:p>
            <a:pPr algn="ctr"/>
            <a:r>
              <a:rPr lang="en-US" altLang="en-US" sz="2400">
                <a:solidFill>
                  <a:srgbClr val="000000"/>
                </a:solidFill>
              </a:rPr>
              <a:t>Prince Albert, Canada</a:t>
            </a:r>
          </a:p>
        </p:txBody>
      </p:sp>
    </p:spTree>
    <p:extLst>
      <p:ext uri="{BB962C8B-B14F-4D97-AF65-F5344CB8AC3E}">
        <p14:creationId xmlns:p14="http://schemas.microsoft.com/office/powerpoint/2010/main" val="34428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88"/>
    </mc:Choice>
    <mc:Fallback xmlns="">
      <p:transition spd="slow" advTm="1648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limate and Life Scan0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354" y="763588"/>
            <a:ext cx="9144000" cy="609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5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4977245" y="214745"/>
            <a:ext cx="5943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dirty="0">
                <a:solidFill>
                  <a:srgbClr val="000000"/>
                </a:solidFill>
              </a:rPr>
              <a:t>Port Angeles, Washington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212726" y="6328640"/>
            <a:ext cx="19540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en-US" altLang="en-US" sz="1200" dirty="0" smtClean="0"/>
              <a:t>Photo credit: Phil Johnson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9472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61"/>
    </mc:Choice>
    <mc:Fallback xmlns="">
      <p:transition spd="slow" advTm="2606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38.2|22.4|30.2|5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3|34.8|11.8|30.3|18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3937</TotalTime>
  <Words>216</Words>
  <Application>Microsoft Macintosh PowerPoint</Application>
  <PresentationFormat>Widescreen</PresentationFormat>
  <Paragraphs>66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Cambria Math</vt:lpstr>
      <vt:lpstr>Franklin Gothic Book</vt:lpstr>
      <vt:lpstr>Franklin Gothic Medium</vt:lpstr>
      <vt:lpstr>Tahoma</vt:lpstr>
      <vt:lpstr>Times New Roman</vt:lpstr>
      <vt:lpstr>Tunga</vt:lpstr>
      <vt:lpstr>Tw Cen MT</vt:lpstr>
      <vt:lpstr>Wingdings</vt:lpstr>
      <vt:lpstr>Wingdings 2</vt:lpstr>
      <vt:lpstr>Arial</vt:lpstr>
      <vt:lpstr>Median</vt:lpstr>
      <vt:lpstr>Angles</vt:lpstr>
      <vt:lpstr>Textured</vt:lpstr>
      <vt:lpstr>Tracer diffusion in the lower boundary layer  3. Gaussian plume model and elevated point sources</vt:lpstr>
      <vt:lpstr>Diffusion of a smoke plume in the real atmosphere</vt:lpstr>
      <vt:lpstr>Snapshot smoke plume patterns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 ensemble of snapshots</vt:lpstr>
      <vt:lpstr>An ensemble of snapshots</vt:lpstr>
      <vt:lpstr>The Gaussian plume model with ground reflection</vt:lpstr>
      <vt:lpstr>Ground-level concentration</vt:lpstr>
      <vt:lpstr>Dispersion parameter                   σy</vt:lpstr>
      <vt:lpstr>Dispersion parameter         σz </vt:lpstr>
      <vt:lpstr>Ground-level concentration</vt:lpstr>
    </vt:vector>
  </TitlesOfParts>
  <Company>Yale University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rxsmith</dc:creator>
  <cp:lastModifiedBy>Microsoft Office User</cp:lastModifiedBy>
  <cp:revision>432</cp:revision>
  <cp:lastPrinted>2014-01-28T01:06:42Z</cp:lastPrinted>
  <dcterms:created xsi:type="dcterms:W3CDTF">2007-09-17T10:00:58Z</dcterms:created>
  <dcterms:modified xsi:type="dcterms:W3CDTF">2017-09-24T19:17:42Z</dcterms:modified>
</cp:coreProperties>
</file>