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mp4" ContentType="video/mp4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10"/>
  </p:notesMasterIdLst>
  <p:sldIdLst>
    <p:sldId id="439" r:id="rId3"/>
    <p:sldId id="396" r:id="rId4"/>
    <p:sldId id="476" r:id="rId5"/>
    <p:sldId id="461" r:id="rId6"/>
    <p:sldId id="468" r:id="rId7"/>
    <p:sldId id="474" r:id="rId8"/>
    <p:sldId id="475" r:id="rId9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F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84" autoAdjust="0"/>
    <p:restoredTop sz="86429" autoAdjust="0"/>
  </p:normalViewPr>
  <p:slideViewPr>
    <p:cSldViewPr snapToGrid="0">
      <p:cViewPr>
        <p:scale>
          <a:sx n="77" d="100"/>
          <a:sy n="77" d="100"/>
        </p:scale>
        <p:origin x="1112" y="288"/>
      </p:cViewPr>
      <p:guideLst>
        <p:guide orient="horz" pos="1323"/>
        <p:guide pos="3849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5605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9/28/17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9/28/17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9/28/17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hyperlink" Target="randomwalk.mov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Tracer diffusion in the lower boundary layer</a:t>
            </a:r>
            <a:br>
              <a:rPr lang="en-US" sz="3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2</a:t>
            </a:r>
            <a:r>
              <a:rPr lang="en-US" dirty="0" smtClean="0"/>
              <a:t>. Diffusion in unbounded and homogeneous turbulence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937657"/>
            <a:ext cx="8229600" cy="3429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560832" y="1591056"/>
                <a:ext cx="6874112" cy="4495800"/>
              </a:xfrm>
            </p:spPr>
            <p:txBody>
              <a:bodyPr/>
              <a:lstStyle/>
              <a:p>
                <a:r>
                  <a:rPr lang="en-US" sz="2400" dirty="0" smtClean="0"/>
                  <a:t>In the </a:t>
                </a:r>
                <a:r>
                  <a:rPr lang="en-US" sz="2400" dirty="0" err="1" smtClean="0"/>
                  <a:t>Lagrangian</a:t>
                </a:r>
                <a:r>
                  <a:rPr lang="en-US" sz="2400" dirty="0"/>
                  <a:t> framework, diffusion </a:t>
                </a:r>
                <a:r>
                  <a:rPr lang="en-US" sz="2400" dirty="0" smtClean="0"/>
                  <a:t>is </a:t>
                </a:r>
                <a:r>
                  <a:rPr lang="en-US" sz="2400" dirty="0"/>
                  <a:t>accomplished by a large ensemble of fluid particles </a:t>
                </a:r>
                <a:r>
                  <a:rPr lang="en-US" sz="2400" dirty="0" smtClean="0"/>
                  <a:t>moving along </a:t>
                </a:r>
                <a:r>
                  <a:rPr lang="en-US" sz="2400" dirty="0"/>
                  <a:t>their own independent </a:t>
                </a:r>
                <a:r>
                  <a:rPr lang="en-US" sz="2400" dirty="0" smtClean="0"/>
                  <a:t>trajectories, each carrying an equal and small amount of the tracer</a:t>
                </a:r>
              </a:p>
              <a:p>
                <a:r>
                  <a:rPr lang="en-US" sz="2400" dirty="0" smtClean="0"/>
                  <a:t>A particle’s position coordinate is given by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2400" dirty="0" smtClean="0"/>
              </a:p>
              <a:p>
                <a:endParaRPr lang="en-US" sz="1000" dirty="0"/>
              </a:p>
              <a:p>
                <a:r>
                  <a:rPr lang="en-US" sz="2400" dirty="0" smtClean="0"/>
                  <a:t>The center of the particle plume is given by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{</m:t>
                    </m:r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acc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acc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acc>
                  </m:oMath>
                </a14:m>
                <a:r>
                  <a:rPr lang="en-US" sz="2400" dirty="0" smtClean="0"/>
                  <a:t>}</a:t>
                </a:r>
              </a:p>
              <a:p>
                <a:endParaRPr lang="en-US" sz="1000" dirty="0" smtClean="0"/>
              </a:p>
              <a:p>
                <a:r>
                  <a:rPr lang="en-US" sz="2400" dirty="0" smtClean="0"/>
                  <a:t>Dispersion parameters describe the spread of the particle plume: 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560832" y="1591056"/>
                <a:ext cx="6874112" cy="4495800"/>
              </a:xfrm>
              <a:blipFill rotWithShape="0">
                <a:blip r:embed="rId4"/>
                <a:stretch>
                  <a:fillRect l="-177" t="-1084" r="-33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Diffusion in the </a:t>
            </a:r>
            <a:r>
              <a:rPr lang="en-US" altLang="en-US" sz="3200" dirty="0" err="1" smtClean="0">
                <a:solidFill>
                  <a:schemeClr val="tx1"/>
                </a:solidFill>
              </a:rPr>
              <a:t>Lagrangian</a:t>
            </a:r>
            <a:r>
              <a:rPr lang="en-US" altLang="en-US" sz="3200" dirty="0" smtClean="0">
                <a:solidFill>
                  <a:schemeClr val="tx1"/>
                </a:solidFill>
              </a:rPr>
              <a:t> framework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963" y="5836050"/>
            <a:ext cx="6870206" cy="463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Movement of fluid particles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5" name="randomwalk_iG7BCI.mp4">
            <a:hlinkClick r:id="" action="ppaction://media"/>
          </p:cNvPr>
          <p:cNvPicPr>
            <a:picLocks noGrp="1" noChangeAspect="1"/>
          </p:cNvPicPr>
          <p:nvPr>
            <p:ph sz="quarter"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406775" y="1600200"/>
            <a:ext cx="5691188" cy="4495800"/>
          </a:xfrm>
        </p:spPr>
      </p:pic>
    </p:spTree>
    <p:extLst>
      <p:ext uri="{BB962C8B-B14F-4D97-AF65-F5344CB8AC3E}">
        <p14:creationId xmlns:p14="http://schemas.microsoft.com/office/powerpoint/2010/main" val="1234794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98487" y="1736528"/>
            <a:ext cx="8066779" cy="4495800"/>
          </a:xfrm>
        </p:spPr>
        <p:txBody>
          <a:bodyPr/>
          <a:lstStyle/>
          <a:p>
            <a:r>
              <a:rPr lang="en-US" sz="2400" dirty="0" smtClean="0"/>
              <a:t>No physical boundary (</a:t>
            </a:r>
            <a:r>
              <a:rPr lang="en-US" sz="2400" dirty="0" err="1" smtClean="0"/>
              <a:t>ie</a:t>
            </a:r>
            <a:r>
              <a:rPr lang="en-US" sz="2400" dirty="0" smtClean="0"/>
              <a:t> ground or walls) exist in the flow domain</a:t>
            </a:r>
          </a:p>
          <a:p>
            <a:r>
              <a:rPr lang="en-US" sz="2400" dirty="0" smtClean="0"/>
              <a:t>Properties of the flow (</a:t>
            </a:r>
            <a:r>
              <a:rPr lang="en-US" sz="2400" dirty="0" err="1" smtClean="0"/>
              <a:t>ie</a:t>
            </a:r>
            <a:r>
              <a:rPr lang="en-US" sz="2400" dirty="0" smtClean="0"/>
              <a:t>, mean flow velocity, eddy diffusivity) do not vary with position throughout the flow domain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In homogeneous turbulence, the probability of particle’s position is Gaussian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The three-dimensional probability of particle position is given by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Unbounded homogeneous turbulence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 rot="5400000">
            <a:off x="8034550" y="3375846"/>
            <a:ext cx="4348843" cy="2176751"/>
            <a:chOff x="538843" y="-6573"/>
            <a:chExt cx="4348843" cy="2176751"/>
          </a:xfrm>
        </p:grpSpPr>
        <p:sp>
          <p:nvSpPr>
            <p:cNvPr id="9" name="Rectangle 89"/>
            <p:cNvSpPr>
              <a:spLocks noChangeArrowheads="1"/>
            </p:cNvSpPr>
            <p:nvPr/>
          </p:nvSpPr>
          <p:spPr bwMode="auto">
            <a:xfrm>
              <a:off x="724126" y="422275"/>
              <a:ext cx="4032251" cy="1406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50730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2743025" y="157598"/>
              <a:ext cx="0" cy="1691429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 rot="16200000">
              <a:off x="609843" y="1805932"/>
              <a:ext cx="2551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50730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i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z</a:t>
              </a:r>
              <a:endParaRPr kumimoji="0" lang="en-US" sz="14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2418590" y="-1"/>
              <a:ext cx="3209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50730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p</a:t>
              </a:r>
              <a:r>
                <a:rPr kumimoji="0" lang="en-US" sz="1400" b="0" i="1" u="none" strike="noStrike" kern="0" cap="none" spc="0" normalizeH="0" baseline="-2500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z</a:t>
              </a:r>
              <a:endParaRPr kumimoji="0" lang="en-US" sz="1400" b="0" i="1" u="none" strike="noStrike" kern="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2237014" y="1719943"/>
              <a:ext cx="1008063" cy="108857"/>
              <a:chOff x="2019300" y="1787525"/>
              <a:chExt cx="1008063" cy="41275"/>
            </a:xfrm>
          </p:grpSpPr>
          <p:sp>
            <p:nvSpPr>
              <p:cNvPr id="19" name="Line 95"/>
              <p:cNvSpPr>
                <a:spLocks noChangeShapeType="1"/>
              </p:cNvSpPr>
              <p:nvPr/>
            </p:nvSpPr>
            <p:spPr bwMode="auto">
              <a:xfrm flipV="1">
                <a:off x="2019300" y="1787525"/>
                <a:ext cx="0" cy="41275"/>
              </a:xfrm>
              <a:prstGeom prst="line">
                <a:avLst/>
              </a:prstGeom>
              <a:noFill/>
              <a:ln w="19050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50730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0" name="Line 97"/>
              <p:cNvSpPr>
                <a:spLocks noChangeShapeType="1"/>
              </p:cNvSpPr>
              <p:nvPr/>
            </p:nvSpPr>
            <p:spPr bwMode="auto">
              <a:xfrm flipV="1">
                <a:off x="3027363" y="1787525"/>
                <a:ext cx="0" cy="41275"/>
              </a:xfrm>
              <a:prstGeom prst="line">
                <a:avLst/>
              </a:prstGeom>
              <a:noFill/>
              <a:ln w="19050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50730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Rectangle 114"/>
            <p:cNvSpPr>
              <a:spLocks noChangeArrowheads="1"/>
            </p:cNvSpPr>
            <p:nvPr/>
          </p:nvSpPr>
          <p:spPr bwMode="auto">
            <a:xfrm rot="16200000">
              <a:off x="2714852" y="1884363"/>
              <a:ext cx="897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0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15" name="Freeform 136"/>
            <p:cNvSpPr>
              <a:spLocks/>
            </p:cNvSpPr>
            <p:nvPr/>
          </p:nvSpPr>
          <p:spPr bwMode="auto">
            <a:xfrm>
              <a:off x="724126" y="427038"/>
              <a:ext cx="4032251" cy="1400175"/>
            </a:xfrm>
            <a:custGeom>
              <a:avLst/>
              <a:gdLst>
                <a:gd name="T0" fmla="*/ 35 w 2540"/>
                <a:gd name="T1" fmla="*/ 882 h 882"/>
                <a:gd name="T2" fmla="*/ 76 w 2540"/>
                <a:gd name="T3" fmla="*/ 882 h 882"/>
                <a:gd name="T4" fmla="*/ 118 w 2540"/>
                <a:gd name="T5" fmla="*/ 881 h 882"/>
                <a:gd name="T6" fmla="*/ 159 w 2540"/>
                <a:gd name="T7" fmla="*/ 881 h 882"/>
                <a:gd name="T8" fmla="*/ 200 w 2540"/>
                <a:gd name="T9" fmla="*/ 880 h 882"/>
                <a:gd name="T10" fmla="*/ 242 w 2540"/>
                <a:gd name="T11" fmla="*/ 878 h 882"/>
                <a:gd name="T12" fmla="*/ 283 w 2540"/>
                <a:gd name="T13" fmla="*/ 876 h 882"/>
                <a:gd name="T14" fmla="*/ 324 w 2540"/>
                <a:gd name="T15" fmla="*/ 872 h 882"/>
                <a:gd name="T16" fmla="*/ 366 w 2540"/>
                <a:gd name="T17" fmla="*/ 868 h 882"/>
                <a:gd name="T18" fmla="*/ 407 w 2540"/>
                <a:gd name="T19" fmla="*/ 861 h 882"/>
                <a:gd name="T20" fmla="*/ 448 w 2540"/>
                <a:gd name="T21" fmla="*/ 852 h 882"/>
                <a:gd name="T22" fmla="*/ 489 w 2540"/>
                <a:gd name="T23" fmla="*/ 840 h 882"/>
                <a:gd name="T24" fmla="*/ 531 w 2540"/>
                <a:gd name="T25" fmla="*/ 824 h 882"/>
                <a:gd name="T26" fmla="*/ 572 w 2540"/>
                <a:gd name="T27" fmla="*/ 804 h 882"/>
                <a:gd name="T28" fmla="*/ 613 w 2540"/>
                <a:gd name="T29" fmla="*/ 779 h 882"/>
                <a:gd name="T30" fmla="*/ 654 w 2540"/>
                <a:gd name="T31" fmla="*/ 748 h 882"/>
                <a:gd name="T32" fmla="*/ 696 w 2540"/>
                <a:gd name="T33" fmla="*/ 711 h 882"/>
                <a:gd name="T34" fmla="*/ 737 w 2540"/>
                <a:gd name="T35" fmla="*/ 667 h 882"/>
                <a:gd name="T36" fmla="*/ 778 w 2540"/>
                <a:gd name="T37" fmla="*/ 617 h 882"/>
                <a:gd name="T38" fmla="*/ 819 w 2540"/>
                <a:gd name="T39" fmla="*/ 561 h 882"/>
                <a:gd name="T40" fmla="*/ 861 w 2540"/>
                <a:gd name="T41" fmla="*/ 499 h 882"/>
                <a:gd name="T42" fmla="*/ 902 w 2540"/>
                <a:gd name="T43" fmla="*/ 432 h 882"/>
                <a:gd name="T44" fmla="*/ 943 w 2540"/>
                <a:gd name="T45" fmla="*/ 363 h 882"/>
                <a:gd name="T46" fmla="*/ 985 w 2540"/>
                <a:gd name="T47" fmla="*/ 294 h 882"/>
                <a:gd name="T48" fmla="*/ 1026 w 2540"/>
                <a:gd name="T49" fmla="*/ 226 h 882"/>
                <a:gd name="T50" fmla="*/ 1067 w 2540"/>
                <a:gd name="T51" fmla="*/ 163 h 882"/>
                <a:gd name="T52" fmla="*/ 1108 w 2540"/>
                <a:gd name="T53" fmla="*/ 108 h 882"/>
                <a:gd name="T54" fmla="*/ 1150 w 2540"/>
                <a:gd name="T55" fmla="*/ 61 h 882"/>
                <a:gd name="T56" fmla="*/ 1191 w 2540"/>
                <a:gd name="T57" fmla="*/ 27 h 882"/>
                <a:gd name="T58" fmla="*/ 1232 w 2540"/>
                <a:gd name="T59" fmla="*/ 6 h 882"/>
                <a:gd name="T60" fmla="*/ 1273 w 2540"/>
                <a:gd name="T61" fmla="*/ 0 h 882"/>
                <a:gd name="T62" fmla="*/ 1315 w 2540"/>
                <a:gd name="T63" fmla="*/ 9 h 882"/>
                <a:gd name="T64" fmla="*/ 1356 w 2540"/>
                <a:gd name="T65" fmla="*/ 32 h 882"/>
                <a:gd name="T66" fmla="*/ 1397 w 2540"/>
                <a:gd name="T67" fmla="*/ 68 h 882"/>
                <a:gd name="T68" fmla="*/ 1438 w 2540"/>
                <a:gd name="T69" fmla="*/ 116 h 882"/>
                <a:gd name="T70" fmla="*/ 1480 w 2540"/>
                <a:gd name="T71" fmla="*/ 173 h 882"/>
                <a:gd name="T72" fmla="*/ 1521 w 2540"/>
                <a:gd name="T73" fmla="*/ 236 h 882"/>
                <a:gd name="T74" fmla="*/ 1562 w 2540"/>
                <a:gd name="T75" fmla="*/ 304 h 882"/>
                <a:gd name="T76" fmla="*/ 1604 w 2540"/>
                <a:gd name="T77" fmla="*/ 374 h 882"/>
                <a:gd name="T78" fmla="*/ 1645 w 2540"/>
                <a:gd name="T79" fmla="*/ 443 h 882"/>
                <a:gd name="T80" fmla="*/ 1686 w 2540"/>
                <a:gd name="T81" fmla="*/ 508 h 882"/>
                <a:gd name="T82" fmla="*/ 1727 w 2540"/>
                <a:gd name="T83" fmla="*/ 570 h 882"/>
                <a:gd name="T84" fmla="*/ 1769 w 2540"/>
                <a:gd name="T85" fmla="*/ 625 h 882"/>
                <a:gd name="T86" fmla="*/ 1810 w 2540"/>
                <a:gd name="T87" fmla="*/ 675 h 882"/>
                <a:gd name="T88" fmla="*/ 1851 w 2540"/>
                <a:gd name="T89" fmla="*/ 717 h 882"/>
                <a:gd name="T90" fmla="*/ 1892 w 2540"/>
                <a:gd name="T91" fmla="*/ 753 h 882"/>
                <a:gd name="T92" fmla="*/ 1934 w 2540"/>
                <a:gd name="T93" fmla="*/ 783 h 882"/>
                <a:gd name="T94" fmla="*/ 1975 w 2540"/>
                <a:gd name="T95" fmla="*/ 808 h 882"/>
                <a:gd name="T96" fmla="*/ 2016 w 2540"/>
                <a:gd name="T97" fmla="*/ 827 h 882"/>
                <a:gd name="T98" fmla="*/ 2058 w 2540"/>
                <a:gd name="T99" fmla="*/ 842 h 882"/>
                <a:gd name="T100" fmla="*/ 2099 w 2540"/>
                <a:gd name="T101" fmla="*/ 854 h 882"/>
                <a:gd name="T102" fmla="*/ 2140 w 2540"/>
                <a:gd name="T103" fmla="*/ 862 h 882"/>
                <a:gd name="T104" fmla="*/ 2181 w 2540"/>
                <a:gd name="T105" fmla="*/ 868 h 882"/>
                <a:gd name="T106" fmla="*/ 2223 w 2540"/>
                <a:gd name="T107" fmla="*/ 873 h 882"/>
                <a:gd name="T108" fmla="*/ 2264 w 2540"/>
                <a:gd name="T109" fmla="*/ 876 h 882"/>
                <a:gd name="T110" fmla="*/ 2305 w 2540"/>
                <a:gd name="T111" fmla="*/ 878 h 882"/>
                <a:gd name="T112" fmla="*/ 2347 w 2540"/>
                <a:gd name="T113" fmla="*/ 880 h 882"/>
                <a:gd name="T114" fmla="*/ 2388 w 2540"/>
                <a:gd name="T115" fmla="*/ 881 h 882"/>
                <a:gd name="T116" fmla="*/ 2429 w 2540"/>
                <a:gd name="T117" fmla="*/ 881 h 882"/>
                <a:gd name="T118" fmla="*/ 2470 w 2540"/>
                <a:gd name="T119" fmla="*/ 882 h 882"/>
                <a:gd name="T120" fmla="*/ 2512 w 2540"/>
                <a:gd name="T121" fmla="*/ 882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40" h="882">
                  <a:moveTo>
                    <a:pt x="0" y="882"/>
                  </a:moveTo>
                  <a:lnTo>
                    <a:pt x="0" y="882"/>
                  </a:lnTo>
                  <a:lnTo>
                    <a:pt x="3" y="882"/>
                  </a:lnTo>
                  <a:lnTo>
                    <a:pt x="7" y="882"/>
                  </a:lnTo>
                  <a:lnTo>
                    <a:pt x="10" y="882"/>
                  </a:lnTo>
                  <a:lnTo>
                    <a:pt x="13" y="882"/>
                  </a:lnTo>
                  <a:lnTo>
                    <a:pt x="16" y="882"/>
                  </a:lnTo>
                  <a:lnTo>
                    <a:pt x="19" y="882"/>
                  </a:lnTo>
                  <a:lnTo>
                    <a:pt x="22" y="882"/>
                  </a:lnTo>
                  <a:lnTo>
                    <a:pt x="26" y="882"/>
                  </a:lnTo>
                  <a:lnTo>
                    <a:pt x="29" y="882"/>
                  </a:lnTo>
                  <a:lnTo>
                    <a:pt x="32" y="882"/>
                  </a:lnTo>
                  <a:lnTo>
                    <a:pt x="35" y="882"/>
                  </a:lnTo>
                  <a:lnTo>
                    <a:pt x="38" y="882"/>
                  </a:lnTo>
                  <a:lnTo>
                    <a:pt x="41" y="882"/>
                  </a:lnTo>
                  <a:lnTo>
                    <a:pt x="45" y="882"/>
                  </a:lnTo>
                  <a:lnTo>
                    <a:pt x="48" y="882"/>
                  </a:lnTo>
                  <a:lnTo>
                    <a:pt x="51" y="882"/>
                  </a:lnTo>
                  <a:lnTo>
                    <a:pt x="54" y="882"/>
                  </a:lnTo>
                  <a:lnTo>
                    <a:pt x="57" y="882"/>
                  </a:lnTo>
                  <a:lnTo>
                    <a:pt x="61" y="882"/>
                  </a:lnTo>
                  <a:lnTo>
                    <a:pt x="64" y="882"/>
                  </a:lnTo>
                  <a:lnTo>
                    <a:pt x="67" y="882"/>
                  </a:lnTo>
                  <a:lnTo>
                    <a:pt x="70" y="882"/>
                  </a:lnTo>
                  <a:lnTo>
                    <a:pt x="73" y="882"/>
                  </a:lnTo>
                  <a:lnTo>
                    <a:pt x="76" y="882"/>
                  </a:lnTo>
                  <a:lnTo>
                    <a:pt x="80" y="882"/>
                  </a:lnTo>
                  <a:lnTo>
                    <a:pt x="83" y="882"/>
                  </a:lnTo>
                  <a:lnTo>
                    <a:pt x="86" y="882"/>
                  </a:lnTo>
                  <a:lnTo>
                    <a:pt x="89" y="882"/>
                  </a:lnTo>
                  <a:lnTo>
                    <a:pt x="92" y="882"/>
                  </a:lnTo>
                  <a:lnTo>
                    <a:pt x="96" y="882"/>
                  </a:lnTo>
                  <a:lnTo>
                    <a:pt x="99" y="882"/>
                  </a:lnTo>
                  <a:lnTo>
                    <a:pt x="102" y="882"/>
                  </a:lnTo>
                  <a:lnTo>
                    <a:pt x="105" y="882"/>
                  </a:lnTo>
                  <a:lnTo>
                    <a:pt x="108" y="881"/>
                  </a:lnTo>
                  <a:lnTo>
                    <a:pt x="111" y="881"/>
                  </a:lnTo>
                  <a:lnTo>
                    <a:pt x="115" y="881"/>
                  </a:lnTo>
                  <a:lnTo>
                    <a:pt x="118" y="881"/>
                  </a:lnTo>
                  <a:lnTo>
                    <a:pt x="121" y="881"/>
                  </a:lnTo>
                  <a:lnTo>
                    <a:pt x="124" y="881"/>
                  </a:lnTo>
                  <a:lnTo>
                    <a:pt x="127" y="881"/>
                  </a:lnTo>
                  <a:lnTo>
                    <a:pt x="131" y="881"/>
                  </a:lnTo>
                  <a:lnTo>
                    <a:pt x="134" y="881"/>
                  </a:lnTo>
                  <a:lnTo>
                    <a:pt x="137" y="881"/>
                  </a:lnTo>
                  <a:lnTo>
                    <a:pt x="140" y="881"/>
                  </a:lnTo>
                  <a:lnTo>
                    <a:pt x="143" y="881"/>
                  </a:lnTo>
                  <a:lnTo>
                    <a:pt x="146" y="881"/>
                  </a:lnTo>
                  <a:lnTo>
                    <a:pt x="150" y="881"/>
                  </a:lnTo>
                  <a:lnTo>
                    <a:pt x="153" y="881"/>
                  </a:lnTo>
                  <a:lnTo>
                    <a:pt x="156" y="881"/>
                  </a:lnTo>
                  <a:lnTo>
                    <a:pt x="159" y="881"/>
                  </a:lnTo>
                  <a:lnTo>
                    <a:pt x="162" y="881"/>
                  </a:lnTo>
                  <a:lnTo>
                    <a:pt x="166" y="881"/>
                  </a:lnTo>
                  <a:lnTo>
                    <a:pt x="169" y="881"/>
                  </a:lnTo>
                  <a:lnTo>
                    <a:pt x="172" y="880"/>
                  </a:lnTo>
                  <a:lnTo>
                    <a:pt x="175" y="880"/>
                  </a:lnTo>
                  <a:lnTo>
                    <a:pt x="178" y="880"/>
                  </a:lnTo>
                  <a:lnTo>
                    <a:pt x="181" y="880"/>
                  </a:lnTo>
                  <a:lnTo>
                    <a:pt x="185" y="880"/>
                  </a:lnTo>
                  <a:lnTo>
                    <a:pt x="188" y="880"/>
                  </a:lnTo>
                  <a:lnTo>
                    <a:pt x="191" y="880"/>
                  </a:lnTo>
                  <a:lnTo>
                    <a:pt x="194" y="880"/>
                  </a:lnTo>
                  <a:lnTo>
                    <a:pt x="197" y="880"/>
                  </a:lnTo>
                  <a:lnTo>
                    <a:pt x="200" y="880"/>
                  </a:lnTo>
                  <a:lnTo>
                    <a:pt x="204" y="880"/>
                  </a:lnTo>
                  <a:lnTo>
                    <a:pt x="207" y="880"/>
                  </a:lnTo>
                  <a:lnTo>
                    <a:pt x="210" y="879"/>
                  </a:lnTo>
                  <a:lnTo>
                    <a:pt x="213" y="879"/>
                  </a:lnTo>
                  <a:lnTo>
                    <a:pt x="216" y="879"/>
                  </a:lnTo>
                  <a:lnTo>
                    <a:pt x="219" y="879"/>
                  </a:lnTo>
                  <a:lnTo>
                    <a:pt x="222" y="879"/>
                  </a:lnTo>
                  <a:lnTo>
                    <a:pt x="226" y="879"/>
                  </a:lnTo>
                  <a:lnTo>
                    <a:pt x="229" y="879"/>
                  </a:lnTo>
                  <a:lnTo>
                    <a:pt x="232" y="878"/>
                  </a:lnTo>
                  <a:lnTo>
                    <a:pt x="235" y="878"/>
                  </a:lnTo>
                  <a:lnTo>
                    <a:pt x="238" y="878"/>
                  </a:lnTo>
                  <a:lnTo>
                    <a:pt x="242" y="878"/>
                  </a:lnTo>
                  <a:lnTo>
                    <a:pt x="245" y="878"/>
                  </a:lnTo>
                  <a:lnTo>
                    <a:pt x="248" y="878"/>
                  </a:lnTo>
                  <a:lnTo>
                    <a:pt x="251" y="878"/>
                  </a:lnTo>
                  <a:lnTo>
                    <a:pt x="254" y="877"/>
                  </a:lnTo>
                  <a:lnTo>
                    <a:pt x="257" y="877"/>
                  </a:lnTo>
                  <a:lnTo>
                    <a:pt x="261" y="877"/>
                  </a:lnTo>
                  <a:lnTo>
                    <a:pt x="264" y="877"/>
                  </a:lnTo>
                  <a:lnTo>
                    <a:pt x="267" y="877"/>
                  </a:lnTo>
                  <a:lnTo>
                    <a:pt x="270" y="876"/>
                  </a:lnTo>
                  <a:lnTo>
                    <a:pt x="273" y="876"/>
                  </a:lnTo>
                  <a:lnTo>
                    <a:pt x="276" y="876"/>
                  </a:lnTo>
                  <a:lnTo>
                    <a:pt x="280" y="876"/>
                  </a:lnTo>
                  <a:lnTo>
                    <a:pt x="283" y="876"/>
                  </a:lnTo>
                  <a:lnTo>
                    <a:pt x="286" y="875"/>
                  </a:lnTo>
                  <a:lnTo>
                    <a:pt x="289" y="875"/>
                  </a:lnTo>
                  <a:lnTo>
                    <a:pt x="292" y="875"/>
                  </a:lnTo>
                  <a:lnTo>
                    <a:pt x="296" y="875"/>
                  </a:lnTo>
                  <a:lnTo>
                    <a:pt x="299" y="875"/>
                  </a:lnTo>
                  <a:lnTo>
                    <a:pt x="302" y="874"/>
                  </a:lnTo>
                  <a:lnTo>
                    <a:pt x="305" y="874"/>
                  </a:lnTo>
                  <a:lnTo>
                    <a:pt x="308" y="874"/>
                  </a:lnTo>
                  <a:lnTo>
                    <a:pt x="311" y="873"/>
                  </a:lnTo>
                  <a:lnTo>
                    <a:pt x="315" y="873"/>
                  </a:lnTo>
                  <a:lnTo>
                    <a:pt x="318" y="873"/>
                  </a:lnTo>
                  <a:lnTo>
                    <a:pt x="321" y="873"/>
                  </a:lnTo>
                  <a:lnTo>
                    <a:pt x="324" y="872"/>
                  </a:lnTo>
                  <a:lnTo>
                    <a:pt x="327" y="872"/>
                  </a:lnTo>
                  <a:lnTo>
                    <a:pt x="331" y="872"/>
                  </a:lnTo>
                  <a:lnTo>
                    <a:pt x="334" y="871"/>
                  </a:lnTo>
                  <a:lnTo>
                    <a:pt x="337" y="871"/>
                  </a:lnTo>
                  <a:lnTo>
                    <a:pt x="340" y="871"/>
                  </a:lnTo>
                  <a:lnTo>
                    <a:pt x="343" y="870"/>
                  </a:lnTo>
                  <a:lnTo>
                    <a:pt x="346" y="870"/>
                  </a:lnTo>
                  <a:lnTo>
                    <a:pt x="350" y="869"/>
                  </a:lnTo>
                  <a:lnTo>
                    <a:pt x="353" y="869"/>
                  </a:lnTo>
                  <a:lnTo>
                    <a:pt x="356" y="869"/>
                  </a:lnTo>
                  <a:lnTo>
                    <a:pt x="359" y="868"/>
                  </a:lnTo>
                  <a:lnTo>
                    <a:pt x="362" y="868"/>
                  </a:lnTo>
                  <a:lnTo>
                    <a:pt x="366" y="868"/>
                  </a:lnTo>
                  <a:lnTo>
                    <a:pt x="369" y="867"/>
                  </a:lnTo>
                  <a:lnTo>
                    <a:pt x="372" y="867"/>
                  </a:lnTo>
                  <a:lnTo>
                    <a:pt x="375" y="866"/>
                  </a:lnTo>
                  <a:lnTo>
                    <a:pt x="378" y="866"/>
                  </a:lnTo>
                  <a:lnTo>
                    <a:pt x="381" y="865"/>
                  </a:lnTo>
                  <a:lnTo>
                    <a:pt x="385" y="865"/>
                  </a:lnTo>
                  <a:lnTo>
                    <a:pt x="388" y="864"/>
                  </a:lnTo>
                  <a:lnTo>
                    <a:pt x="391" y="864"/>
                  </a:lnTo>
                  <a:lnTo>
                    <a:pt x="394" y="863"/>
                  </a:lnTo>
                  <a:lnTo>
                    <a:pt x="397" y="862"/>
                  </a:lnTo>
                  <a:lnTo>
                    <a:pt x="400" y="862"/>
                  </a:lnTo>
                  <a:lnTo>
                    <a:pt x="404" y="861"/>
                  </a:lnTo>
                  <a:lnTo>
                    <a:pt x="407" y="861"/>
                  </a:lnTo>
                  <a:lnTo>
                    <a:pt x="410" y="860"/>
                  </a:lnTo>
                  <a:lnTo>
                    <a:pt x="413" y="860"/>
                  </a:lnTo>
                  <a:lnTo>
                    <a:pt x="416" y="859"/>
                  </a:lnTo>
                  <a:lnTo>
                    <a:pt x="419" y="858"/>
                  </a:lnTo>
                  <a:lnTo>
                    <a:pt x="423" y="858"/>
                  </a:lnTo>
                  <a:lnTo>
                    <a:pt x="426" y="857"/>
                  </a:lnTo>
                  <a:lnTo>
                    <a:pt x="429" y="856"/>
                  </a:lnTo>
                  <a:lnTo>
                    <a:pt x="432" y="856"/>
                  </a:lnTo>
                  <a:lnTo>
                    <a:pt x="435" y="855"/>
                  </a:lnTo>
                  <a:lnTo>
                    <a:pt x="438" y="854"/>
                  </a:lnTo>
                  <a:lnTo>
                    <a:pt x="442" y="854"/>
                  </a:lnTo>
                  <a:lnTo>
                    <a:pt x="445" y="853"/>
                  </a:lnTo>
                  <a:lnTo>
                    <a:pt x="448" y="852"/>
                  </a:lnTo>
                  <a:lnTo>
                    <a:pt x="451" y="851"/>
                  </a:lnTo>
                  <a:lnTo>
                    <a:pt x="454" y="850"/>
                  </a:lnTo>
                  <a:lnTo>
                    <a:pt x="457" y="849"/>
                  </a:lnTo>
                  <a:lnTo>
                    <a:pt x="461" y="848"/>
                  </a:lnTo>
                  <a:lnTo>
                    <a:pt x="464" y="848"/>
                  </a:lnTo>
                  <a:lnTo>
                    <a:pt x="467" y="847"/>
                  </a:lnTo>
                  <a:lnTo>
                    <a:pt x="470" y="846"/>
                  </a:lnTo>
                  <a:lnTo>
                    <a:pt x="473" y="845"/>
                  </a:lnTo>
                  <a:lnTo>
                    <a:pt x="476" y="844"/>
                  </a:lnTo>
                  <a:lnTo>
                    <a:pt x="480" y="843"/>
                  </a:lnTo>
                  <a:lnTo>
                    <a:pt x="483" y="842"/>
                  </a:lnTo>
                  <a:lnTo>
                    <a:pt x="486" y="841"/>
                  </a:lnTo>
                  <a:lnTo>
                    <a:pt x="489" y="840"/>
                  </a:lnTo>
                  <a:lnTo>
                    <a:pt x="492" y="839"/>
                  </a:lnTo>
                  <a:lnTo>
                    <a:pt x="496" y="838"/>
                  </a:lnTo>
                  <a:lnTo>
                    <a:pt x="499" y="837"/>
                  </a:lnTo>
                  <a:lnTo>
                    <a:pt x="502" y="836"/>
                  </a:lnTo>
                  <a:lnTo>
                    <a:pt x="505" y="834"/>
                  </a:lnTo>
                  <a:lnTo>
                    <a:pt x="508" y="833"/>
                  </a:lnTo>
                  <a:lnTo>
                    <a:pt x="511" y="832"/>
                  </a:lnTo>
                  <a:lnTo>
                    <a:pt x="515" y="831"/>
                  </a:lnTo>
                  <a:lnTo>
                    <a:pt x="518" y="829"/>
                  </a:lnTo>
                  <a:lnTo>
                    <a:pt x="521" y="828"/>
                  </a:lnTo>
                  <a:lnTo>
                    <a:pt x="524" y="827"/>
                  </a:lnTo>
                  <a:lnTo>
                    <a:pt x="527" y="826"/>
                  </a:lnTo>
                  <a:lnTo>
                    <a:pt x="531" y="824"/>
                  </a:lnTo>
                  <a:lnTo>
                    <a:pt x="534" y="823"/>
                  </a:lnTo>
                  <a:lnTo>
                    <a:pt x="537" y="821"/>
                  </a:lnTo>
                  <a:lnTo>
                    <a:pt x="540" y="820"/>
                  </a:lnTo>
                  <a:lnTo>
                    <a:pt x="543" y="819"/>
                  </a:lnTo>
                  <a:lnTo>
                    <a:pt x="546" y="817"/>
                  </a:lnTo>
                  <a:lnTo>
                    <a:pt x="550" y="815"/>
                  </a:lnTo>
                  <a:lnTo>
                    <a:pt x="553" y="814"/>
                  </a:lnTo>
                  <a:lnTo>
                    <a:pt x="556" y="812"/>
                  </a:lnTo>
                  <a:lnTo>
                    <a:pt x="559" y="811"/>
                  </a:lnTo>
                  <a:lnTo>
                    <a:pt x="562" y="809"/>
                  </a:lnTo>
                  <a:lnTo>
                    <a:pt x="566" y="808"/>
                  </a:lnTo>
                  <a:lnTo>
                    <a:pt x="569" y="806"/>
                  </a:lnTo>
                  <a:lnTo>
                    <a:pt x="572" y="804"/>
                  </a:lnTo>
                  <a:lnTo>
                    <a:pt x="575" y="802"/>
                  </a:lnTo>
                  <a:lnTo>
                    <a:pt x="578" y="801"/>
                  </a:lnTo>
                  <a:lnTo>
                    <a:pt x="581" y="799"/>
                  </a:lnTo>
                  <a:lnTo>
                    <a:pt x="585" y="797"/>
                  </a:lnTo>
                  <a:lnTo>
                    <a:pt x="588" y="795"/>
                  </a:lnTo>
                  <a:lnTo>
                    <a:pt x="591" y="793"/>
                  </a:lnTo>
                  <a:lnTo>
                    <a:pt x="594" y="791"/>
                  </a:lnTo>
                  <a:lnTo>
                    <a:pt x="597" y="789"/>
                  </a:lnTo>
                  <a:lnTo>
                    <a:pt x="600" y="787"/>
                  </a:lnTo>
                  <a:lnTo>
                    <a:pt x="604" y="785"/>
                  </a:lnTo>
                  <a:lnTo>
                    <a:pt x="607" y="783"/>
                  </a:lnTo>
                  <a:lnTo>
                    <a:pt x="610" y="781"/>
                  </a:lnTo>
                  <a:lnTo>
                    <a:pt x="613" y="779"/>
                  </a:lnTo>
                  <a:lnTo>
                    <a:pt x="616" y="777"/>
                  </a:lnTo>
                  <a:lnTo>
                    <a:pt x="619" y="775"/>
                  </a:lnTo>
                  <a:lnTo>
                    <a:pt x="623" y="772"/>
                  </a:lnTo>
                  <a:lnTo>
                    <a:pt x="626" y="770"/>
                  </a:lnTo>
                  <a:lnTo>
                    <a:pt x="629" y="768"/>
                  </a:lnTo>
                  <a:lnTo>
                    <a:pt x="632" y="766"/>
                  </a:lnTo>
                  <a:lnTo>
                    <a:pt x="635" y="763"/>
                  </a:lnTo>
                  <a:lnTo>
                    <a:pt x="638" y="761"/>
                  </a:lnTo>
                  <a:lnTo>
                    <a:pt x="642" y="758"/>
                  </a:lnTo>
                  <a:lnTo>
                    <a:pt x="645" y="756"/>
                  </a:lnTo>
                  <a:lnTo>
                    <a:pt x="648" y="753"/>
                  </a:lnTo>
                  <a:lnTo>
                    <a:pt x="651" y="751"/>
                  </a:lnTo>
                  <a:lnTo>
                    <a:pt x="654" y="748"/>
                  </a:lnTo>
                  <a:lnTo>
                    <a:pt x="657" y="746"/>
                  </a:lnTo>
                  <a:lnTo>
                    <a:pt x="661" y="743"/>
                  </a:lnTo>
                  <a:lnTo>
                    <a:pt x="664" y="740"/>
                  </a:lnTo>
                  <a:lnTo>
                    <a:pt x="667" y="737"/>
                  </a:lnTo>
                  <a:lnTo>
                    <a:pt x="670" y="735"/>
                  </a:lnTo>
                  <a:lnTo>
                    <a:pt x="673" y="732"/>
                  </a:lnTo>
                  <a:lnTo>
                    <a:pt x="676" y="729"/>
                  </a:lnTo>
                  <a:lnTo>
                    <a:pt x="680" y="726"/>
                  </a:lnTo>
                  <a:lnTo>
                    <a:pt x="683" y="723"/>
                  </a:lnTo>
                  <a:lnTo>
                    <a:pt x="686" y="720"/>
                  </a:lnTo>
                  <a:lnTo>
                    <a:pt x="689" y="717"/>
                  </a:lnTo>
                  <a:lnTo>
                    <a:pt x="692" y="714"/>
                  </a:lnTo>
                  <a:lnTo>
                    <a:pt x="696" y="711"/>
                  </a:lnTo>
                  <a:lnTo>
                    <a:pt x="699" y="708"/>
                  </a:lnTo>
                  <a:lnTo>
                    <a:pt x="702" y="705"/>
                  </a:lnTo>
                  <a:lnTo>
                    <a:pt x="705" y="702"/>
                  </a:lnTo>
                  <a:lnTo>
                    <a:pt x="708" y="698"/>
                  </a:lnTo>
                  <a:lnTo>
                    <a:pt x="711" y="695"/>
                  </a:lnTo>
                  <a:lnTo>
                    <a:pt x="715" y="692"/>
                  </a:lnTo>
                  <a:lnTo>
                    <a:pt x="718" y="688"/>
                  </a:lnTo>
                  <a:lnTo>
                    <a:pt x="721" y="685"/>
                  </a:lnTo>
                  <a:lnTo>
                    <a:pt x="724" y="682"/>
                  </a:lnTo>
                  <a:lnTo>
                    <a:pt x="727" y="678"/>
                  </a:lnTo>
                  <a:lnTo>
                    <a:pt x="731" y="675"/>
                  </a:lnTo>
                  <a:lnTo>
                    <a:pt x="734" y="671"/>
                  </a:lnTo>
                  <a:lnTo>
                    <a:pt x="737" y="667"/>
                  </a:lnTo>
                  <a:lnTo>
                    <a:pt x="740" y="664"/>
                  </a:lnTo>
                  <a:lnTo>
                    <a:pt x="743" y="660"/>
                  </a:lnTo>
                  <a:lnTo>
                    <a:pt x="746" y="657"/>
                  </a:lnTo>
                  <a:lnTo>
                    <a:pt x="750" y="653"/>
                  </a:lnTo>
                  <a:lnTo>
                    <a:pt x="753" y="649"/>
                  </a:lnTo>
                  <a:lnTo>
                    <a:pt x="756" y="645"/>
                  </a:lnTo>
                  <a:lnTo>
                    <a:pt x="759" y="641"/>
                  </a:lnTo>
                  <a:lnTo>
                    <a:pt x="762" y="637"/>
                  </a:lnTo>
                  <a:lnTo>
                    <a:pt x="766" y="633"/>
                  </a:lnTo>
                  <a:lnTo>
                    <a:pt x="769" y="629"/>
                  </a:lnTo>
                  <a:lnTo>
                    <a:pt x="772" y="625"/>
                  </a:lnTo>
                  <a:lnTo>
                    <a:pt x="775" y="621"/>
                  </a:lnTo>
                  <a:lnTo>
                    <a:pt x="778" y="617"/>
                  </a:lnTo>
                  <a:lnTo>
                    <a:pt x="781" y="613"/>
                  </a:lnTo>
                  <a:lnTo>
                    <a:pt x="785" y="609"/>
                  </a:lnTo>
                  <a:lnTo>
                    <a:pt x="788" y="605"/>
                  </a:lnTo>
                  <a:lnTo>
                    <a:pt x="791" y="600"/>
                  </a:lnTo>
                  <a:lnTo>
                    <a:pt x="794" y="596"/>
                  </a:lnTo>
                  <a:lnTo>
                    <a:pt x="797" y="592"/>
                  </a:lnTo>
                  <a:lnTo>
                    <a:pt x="800" y="587"/>
                  </a:lnTo>
                  <a:lnTo>
                    <a:pt x="804" y="583"/>
                  </a:lnTo>
                  <a:lnTo>
                    <a:pt x="807" y="579"/>
                  </a:lnTo>
                  <a:lnTo>
                    <a:pt x="810" y="574"/>
                  </a:lnTo>
                  <a:lnTo>
                    <a:pt x="813" y="570"/>
                  </a:lnTo>
                  <a:lnTo>
                    <a:pt x="816" y="565"/>
                  </a:lnTo>
                  <a:lnTo>
                    <a:pt x="819" y="561"/>
                  </a:lnTo>
                  <a:lnTo>
                    <a:pt x="823" y="556"/>
                  </a:lnTo>
                  <a:lnTo>
                    <a:pt x="826" y="551"/>
                  </a:lnTo>
                  <a:lnTo>
                    <a:pt x="829" y="547"/>
                  </a:lnTo>
                  <a:lnTo>
                    <a:pt x="832" y="542"/>
                  </a:lnTo>
                  <a:lnTo>
                    <a:pt x="835" y="537"/>
                  </a:lnTo>
                  <a:lnTo>
                    <a:pt x="838" y="533"/>
                  </a:lnTo>
                  <a:lnTo>
                    <a:pt x="842" y="528"/>
                  </a:lnTo>
                  <a:lnTo>
                    <a:pt x="845" y="523"/>
                  </a:lnTo>
                  <a:lnTo>
                    <a:pt x="848" y="518"/>
                  </a:lnTo>
                  <a:lnTo>
                    <a:pt x="851" y="513"/>
                  </a:lnTo>
                  <a:lnTo>
                    <a:pt x="854" y="508"/>
                  </a:lnTo>
                  <a:lnTo>
                    <a:pt x="857" y="503"/>
                  </a:lnTo>
                  <a:lnTo>
                    <a:pt x="861" y="499"/>
                  </a:lnTo>
                  <a:lnTo>
                    <a:pt x="864" y="494"/>
                  </a:lnTo>
                  <a:lnTo>
                    <a:pt x="867" y="489"/>
                  </a:lnTo>
                  <a:lnTo>
                    <a:pt x="870" y="484"/>
                  </a:lnTo>
                  <a:lnTo>
                    <a:pt x="873" y="479"/>
                  </a:lnTo>
                  <a:lnTo>
                    <a:pt x="877" y="473"/>
                  </a:lnTo>
                  <a:lnTo>
                    <a:pt x="880" y="468"/>
                  </a:lnTo>
                  <a:lnTo>
                    <a:pt x="883" y="463"/>
                  </a:lnTo>
                  <a:lnTo>
                    <a:pt x="886" y="458"/>
                  </a:lnTo>
                  <a:lnTo>
                    <a:pt x="889" y="453"/>
                  </a:lnTo>
                  <a:lnTo>
                    <a:pt x="892" y="448"/>
                  </a:lnTo>
                  <a:lnTo>
                    <a:pt x="896" y="443"/>
                  </a:lnTo>
                  <a:lnTo>
                    <a:pt x="899" y="437"/>
                  </a:lnTo>
                  <a:lnTo>
                    <a:pt x="902" y="432"/>
                  </a:lnTo>
                  <a:lnTo>
                    <a:pt x="905" y="427"/>
                  </a:lnTo>
                  <a:lnTo>
                    <a:pt x="908" y="422"/>
                  </a:lnTo>
                  <a:lnTo>
                    <a:pt x="911" y="416"/>
                  </a:lnTo>
                  <a:lnTo>
                    <a:pt x="915" y="411"/>
                  </a:lnTo>
                  <a:lnTo>
                    <a:pt x="918" y="406"/>
                  </a:lnTo>
                  <a:lnTo>
                    <a:pt x="921" y="401"/>
                  </a:lnTo>
                  <a:lnTo>
                    <a:pt x="924" y="395"/>
                  </a:lnTo>
                  <a:lnTo>
                    <a:pt x="927" y="390"/>
                  </a:lnTo>
                  <a:lnTo>
                    <a:pt x="931" y="385"/>
                  </a:lnTo>
                  <a:lnTo>
                    <a:pt x="934" y="379"/>
                  </a:lnTo>
                  <a:lnTo>
                    <a:pt x="937" y="374"/>
                  </a:lnTo>
                  <a:lnTo>
                    <a:pt x="940" y="369"/>
                  </a:lnTo>
                  <a:lnTo>
                    <a:pt x="943" y="363"/>
                  </a:lnTo>
                  <a:lnTo>
                    <a:pt x="946" y="358"/>
                  </a:lnTo>
                  <a:lnTo>
                    <a:pt x="950" y="353"/>
                  </a:lnTo>
                  <a:lnTo>
                    <a:pt x="953" y="347"/>
                  </a:lnTo>
                  <a:lnTo>
                    <a:pt x="956" y="342"/>
                  </a:lnTo>
                  <a:lnTo>
                    <a:pt x="959" y="337"/>
                  </a:lnTo>
                  <a:lnTo>
                    <a:pt x="962" y="331"/>
                  </a:lnTo>
                  <a:lnTo>
                    <a:pt x="966" y="326"/>
                  </a:lnTo>
                  <a:lnTo>
                    <a:pt x="969" y="320"/>
                  </a:lnTo>
                  <a:lnTo>
                    <a:pt x="972" y="315"/>
                  </a:lnTo>
                  <a:lnTo>
                    <a:pt x="975" y="310"/>
                  </a:lnTo>
                  <a:lnTo>
                    <a:pt x="978" y="304"/>
                  </a:lnTo>
                  <a:lnTo>
                    <a:pt x="981" y="299"/>
                  </a:lnTo>
                  <a:lnTo>
                    <a:pt x="985" y="294"/>
                  </a:lnTo>
                  <a:lnTo>
                    <a:pt x="988" y="288"/>
                  </a:lnTo>
                  <a:lnTo>
                    <a:pt x="991" y="283"/>
                  </a:lnTo>
                  <a:lnTo>
                    <a:pt x="994" y="278"/>
                  </a:lnTo>
                  <a:lnTo>
                    <a:pt x="997" y="273"/>
                  </a:lnTo>
                  <a:lnTo>
                    <a:pt x="1000" y="268"/>
                  </a:lnTo>
                  <a:lnTo>
                    <a:pt x="1004" y="262"/>
                  </a:lnTo>
                  <a:lnTo>
                    <a:pt x="1007" y="257"/>
                  </a:lnTo>
                  <a:lnTo>
                    <a:pt x="1010" y="252"/>
                  </a:lnTo>
                  <a:lnTo>
                    <a:pt x="1013" y="247"/>
                  </a:lnTo>
                  <a:lnTo>
                    <a:pt x="1016" y="242"/>
                  </a:lnTo>
                  <a:lnTo>
                    <a:pt x="1019" y="236"/>
                  </a:lnTo>
                  <a:lnTo>
                    <a:pt x="1023" y="231"/>
                  </a:lnTo>
                  <a:lnTo>
                    <a:pt x="1026" y="226"/>
                  </a:lnTo>
                  <a:lnTo>
                    <a:pt x="1029" y="221"/>
                  </a:lnTo>
                  <a:lnTo>
                    <a:pt x="1032" y="216"/>
                  </a:lnTo>
                  <a:lnTo>
                    <a:pt x="1035" y="211"/>
                  </a:lnTo>
                  <a:lnTo>
                    <a:pt x="1038" y="207"/>
                  </a:lnTo>
                  <a:lnTo>
                    <a:pt x="1042" y="201"/>
                  </a:lnTo>
                  <a:lnTo>
                    <a:pt x="1045" y="197"/>
                  </a:lnTo>
                  <a:lnTo>
                    <a:pt x="1048" y="192"/>
                  </a:lnTo>
                  <a:lnTo>
                    <a:pt x="1051" y="187"/>
                  </a:lnTo>
                  <a:lnTo>
                    <a:pt x="1054" y="182"/>
                  </a:lnTo>
                  <a:lnTo>
                    <a:pt x="1057" y="177"/>
                  </a:lnTo>
                  <a:lnTo>
                    <a:pt x="1061" y="173"/>
                  </a:lnTo>
                  <a:lnTo>
                    <a:pt x="1064" y="168"/>
                  </a:lnTo>
                  <a:lnTo>
                    <a:pt x="1067" y="163"/>
                  </a:lnTo>
                  <a:lnTo>
                    <a:pt x="1070" y="159"/>
                  </a:lnTo>
                  <a:lnTo>
                    <a:pt x="1073" y="154"/>
                  </a:lnTo>
                  <a:lnTo>
                    <a:pt x="1077" y="150"/>
                  </a:lnTo>
                  <a:lnTo>
                    <a:pt x="1080" y="145"/>
                  </a:lnTo>
                  <a:lnTo>
                    <a:pt x="1083" y="141"/>
                  </a:lnTo>
                  <a:lnTo>
                    <a:pt x="1086" y="137"/>
                  </a:lnTo>
                  <a:lnTo>
                    <a:pt x="1089" y="132"/>
                  </a:lnTo>
                  <a:lnTo>
                    <a:pt x="1092" y="128"/>
                  </a:lnTo>
                  <a:lnTo>
                    <a:pt x="1096" y="124"/>
                  </a:lnTo>
                  <a:lnTo>
                    <a:pt x="1099" y="120"/>
                  </a:lnTo>
                  <a:lnTo>
                    <a:pt x="1102" y="116"/>
                  </a:lnTo>
                  <a:lnTo>
                    <a:pt x="1105" y="112"/>
                  </a:lnTo>
                  <a:lnTo>
                    <a:pt x="1108" y="108"/>
                  </a:lnTo>
                  <a:lnTo>
                    <a:pt x="1111" y="104"/>
                  </a:lnTo>
                  <a:lnTo>
                    <a:pt x="1115" y="100"/>
                  </a:lnTo>
                  <a:lnTo>
                    <a:pt x="1118" y="96"/>
                  </a:lnTo>
                  <a:lnTo>
                    <a:pt x="1121" y="92"/>
                  </a:lnTo>
                  <a:lnTo>
                    <a:pt x="1124" y="88"/>
                  </a:lnTo>
                  <a:lnTo>
                    <a:pt x="1127" y="85"/>
                  </a:lnTo>
                  <a:lnTo>
                    <a:pt x="1131" y="81"/>
                  </a:lnTo>
                  <a:lnTo>
                    <a:pt x="1134" y="78"/>
                  </a:lnTo>
                  <a:lnTo>
                    <a:pt x="1137" y="74"/>
                  </a:lnTo>
                  <a:lnTo>
                    <a:pt x="1140" y="71"/>
                  </a:lnTo>
                  <a:lnTo>
                    <a:pt x="1143" y="68"/>
                  </a:lnTo>
                  <a:lnTo>
                    <a:pt x="1146" y="65"/>
                  </a:lnTo>
                  <a:lnTo>
                    <a:pt x="1150" y="61"/>
                  </a:lnTo>
                  <a:lnTo>
                    <a:pt x="1153" y="58"/>
                  </a:lnTo>
                  <a:lnTo>
                    <a:pt x="1156" y="55"/>
                  </a:lnTo>
                  <a:lnTo>
                    <a:pt x="1159" y="52"/>
                  </a:lnTo>
                  <a:lnTo>
                    <a:pt x="1162" y="50"/>
                  </a:lnTo>
                  <a:lnTo>
                    <a:pt x="1166" y="47"/>
                  </a:lnTo>
                  <a:lnTo>
                    <a:pt x="1169" y="44"/>
                  </a:lnTo>
                  <a:lnTo>
                    <a:pt x="1172" y="41"/>
                  </a:lnTo>
                  <a:lnTo>
                    <a:pt x="1175" y="39"/>
                  </a:lnTo>
                  <a:lnTo>
                    <a:pt x="1178" y="36"/>
                  </a:lnTo>
                  <a:lnTo>
                    <a:pt x="1181" y="34"/>
                  </a:lnTo>
                  <a:lnTo>
                    <a:pt x="1185" y="32"/>
                  </a:lnTo>
                  <a:lnTo>
                    <a:pt x="1188" y="29"/>
                  </a:lnTo>
                  <a:lnTo>
                    <a:pt x="1191" y="27"/>
                  </a:lnTo>
                  <a:lnTo>
                    <a:pt x="1194" y="25"/>
                  </a:lnTo>
                  <a:lnTo>
                    <a:pt x="1197" y="23"/>
                  </a:lnTo>
                  <a:lnTo>
                    <a:pt x="1200" y="21"/>
                  </a:lnTo>
                  <a:lnTo>
                    <a:pt x="1204" y="19"/>
                  </a:lnTo>
                  <a:lnTo>
                    <a:pt x="1207" y="17"/>
                  </a:lnTo>
                  <a:lnTo>
                    <a:pt x="1210" y="16"/>
                  </a:lnTo>
                  <a:lnTo>
                    <a:pt x="1213" y="14"/>
                  </a:lnTo>
                  <a:lnTo>
                    <a:pt x="1216" y="13"/>
                  </a:lnTo>
                  <a:lnTo>
                    <a:pt x="1219" y="11"/>
                  </a:lnTo>
                  <a:lnTo>
                    <a:pt x="1223" y="10"/>
                  </a:lnTo>
                  <a:lnTo>
                    <a:pt x="1226" y="9"/>
                  </a:lnTo>
                  <a:lnTo>
                    <a:pt x="1229" y="7"/>
                  </a:lnTo>
                  <a:lnTo>
                    <a:pt x="1232" y="6"/>
                  </a:lnTo>
                  <a:lnTo>
                    <a:pt x="1235" y="5"/>
                  </a:lnTo>
                  <a:lnTo>
                    <a:pt x="1238" y="4"/>
                  </a:lnTo>
                  <a:lnTo>
                    <a:pt x="1242" y="3"/>
                  </a:lnTo>
                  <a:lnTo>
                    <a:pt x="1245" y="3"/>
                  </a:lnTo>
                  <a:lnTo>
                    <a:pt x="1248" y="2"/>
                  </a:lnTo>
                  <a:lnTo>
                    <a:pt x="1251" y="1"/>
                  </a:lnTo>
                  <a:lnTo>
                    <a:pt x="1254" y="1"/>
                  </a:lnTo>
                  <a:lnTo>
                    <a:pt x="1257" y="1"/>
                  </a:lnTo>
                  <a:lnTo>
                    <a:pt x="1261" y="0"/>
                  </a:lnTo>
                  <a:lnTo>
                    <a:pt x="1264" y="0"/>
                  </a:lnTo>
                  <a:lnTo>
                    <a:pt x="1267" y="0"/>
                  </a:lnTo>
                  <a:lnTo>
                    <a:pt x="1270" y="0"/>
                  </a:lnTo>
                  <a:lnTo>
                    <a:pt x="1273" y="0"/>
                  </a:lnTo>
                  <a:lnTo>
                    <a:pt x="1277" y="0"/>
                  </a:lnTo>
                  <a:lnTo>
                    <a:pt x="1280" y="0"/>
                  </a:lnTo>
                  <a:lnTo>
                    <a:pt x="1283" y="1"/>
                  </a:lnTo>
                  <a:lnTo>
                    <a:pt x="1286" y="1"/>
                  </a:lnTo>
                  <a:lnTo>
                    <a:pt x="1289" y="1"/>
                  </a:lnTo>
                  <a:lnTo>
                    <a:pt x="1292" y="2"/>
                  </a:lnTo>
                  <a:lnTo>
                    <a:pt x="1296" y="3"/>
                  </a:lnTo>
                  <a:lnTo>
                    <a:pt x="1299" y="3"/>
                  </a:lnTo>
                  <a:lnTo>
                    <a:pt x="1302" y="4"/>
                  </a:lnTo>
                  <a:lnTo>
                    <a:pt x="1305" y="5"/>
                  </a:lnTo>
                  <a:lnTo>
                    <a:pt x="1308" y="6"/>
                  </a:lnTo>
                  <a:lnTo>
                    <a:pt x="1311" y="7"/>
                  </a:lnTo>
                  <a:lnTo>
                    <a:pt x="1315" y="9"/>
                  </a:lnTo>
                  <a:lnTo>
                    <a:pt x="1318" y="10"/>
                  </a:lnTo>
                  <a:lnTo>
                    <a:pt x="1321" y="11"/>
                  </a:lnTo>
                  <a:lnTo>
                    <a:pt x="1324" y="13"/>
                  </a:lnTo>
                  <a:lnTo>
                    <a:pt x="1327" y="14"/>
                  </a:lnTo>
                  <a:lnTo>
                    <a:pt x="1331" y="16"/>
                  </a:lnTo>
                  <a:lnTo>
                    <a:pt x="1334" y="17"/>
                  </a:lnTo>
                  <a:lnTo>
                    <a:pt x="1337" y="19"/>
                  </a:lnTo>
                  <a:lnTo>
                    <a:pt x="1340" y="21"/>
                  </a:lnTo>
                  <a:lnTo>
                    <a:pt x="1343" y="23"/>
                  </a:lnTo>
                  <a:lnTo>
                    <a:pt x="1346" y="25"/>
                  </a:lnTo>
                  <a:lnTo>
                    <a:pt x="1350" y="27"/>
                  </a:lnTo>
                  <a:lnTo>
                    <a:pt x="1353" y="29"/>
                  </a:lnTo>
                  <a:lnTo>
                    <a:pt x="1356" y="32"/>
                  </a:lnTo>
                  <a:lnTo>
                    <a:pt x="1359" y="34"/>
                  </a:lnTo>
                  <a:lnTo>
                    <a:pt x="1362" y="36"/>
                  </a:lnTo>
                  <a:lnTo>
                    <a:pt x="1366" y="39"/>
                  </a:lnTo>
                  <a:lnTo>
                    <a:pt x="1369" y="41"/>
                  </a:lnTo>
                  <a:lnTo>
                    <a:pt x="1372" y="44"/>
                  </a:lnTo>
                  <a:lnTo>
                    <a:pt x="1375" y="47"/>
                  </a:lnTo>
                  <a:lnTo>
                    <a:pt x="1378" y="50"/>
                  </a:lnTo>
                  <a:lnTo>
                    <a:pt x="1381" y="52"/>
                  </a:lnTo>
                  <a:lnTo>
                    <a:pt x="1385" y="55"/>
                  </a:lnTo>
                  <a:lnTo>
                    <a:pt x="1388" y="58"/>
                  </a:lnTo>
                  <a:lnTo>
                    <a:pt x="1391" y="61"/>
                  </a:lnTo>
                  <a:lnTo>
                    <a:pt x="1394" y="65"/>
                  </a:lnTo>
                  <a:lnTo>
                    <a:pt x="1397" y="68"/>
                  </a:lnTo>
                  <a:lnTo>
                    <a:pt x="1400" y="71"/>
                  </a:lnTo>
                  <a:lnTo>
                    <a:pt x="1404" y="74"/>
                  </a:lnTo>
                  <a:lnTo>
                    <a:pt x="1407" y="78"/>
                  </a:lnTo>
                  <a:lnTo>
                    <a:pt x="1410" y="81"/>
                  </a:lnTo>
                  <a:lnTo>
                    <a:pt x="1413" y="85"/>
                  </a:lnTo>
                  <a:lnTo>
                    <a:pt x="1416" y="88"/>
                  </a:lnTo>
                  <a:lnTo>
                    <a:pt x="1419" y="92"/>
                  </a:lnTo>
                  <a:lnTo>
                    <a:pt x="1423" y="96"/>
                  </a:lnTo>
                  <a:lnTo>
                    <a:pt x="1426" y="100"/>
                  </a:lnTo>
                  <a:lnTo>
                    <a:pt x="1429" y="104"/>
                  </a:lnTo>
                  <a:lnTo>
                    <a:pt x="1432" y="108"/>
                  </a:lnTo>
                  <a:lnTo>
                    <a:pt x="1435" y="112"/>
                  </a:lnTo>
                  <a:lnTo>
                    <a:pt x="1438" y="116"/>
                  </a:lnTo>
                  <a:lnTo>
                    <a:pt x="1442" y="120"/>
                  </a:lnTo>
                  <a:lnTo>
                    <a:pt x="1445" y="124"/>
                  </a:lnTo>
                  <a:lnTo>
                    <a:pt x="1448" y="128"/>
                  </a:lnTo>
                  <a:lnTo>
                    <a:pt x="1451" y="132"/>
                  </a:lnTo>
                  <a:lnTo>
                    <a:pt x="1454" y="137"/>
                  </a:lnTo>
                  <a:lnTo>
                    <a:pt x="1457" y="141"/>
                  </a:lnTo>
                  <a:lnTo>
                    <a:pt x="1461" y="145"/>
                  </a:lnTo>
                  <a:lnTo>
                    <a:pt x="1464" y="150"/>
                  </a:lnTo>
                  <a:lnTo>
                    <a:pt x="1467" y="154"/>
                  </a:lnTo>
                  <a:lnTo>
                    <a:pt x="1470" y="159"/>
                  </a:lnTo>
                  <a:lnTo>
                    <a:pt x="1473" y="163"/>
                  </a:lnTo>
                  <a:lnTo>
                    <a:pt x="1477" y="168"/>
                  </a:lnTo>
                  <a:lnTo>
                    <a:pt x="1480" y="173"/>
                  </a:lnTo>
                  <a:lnTo>
                    <a:pt x="1483" y="177"/>
                  </a:lnTo>
                  <a:lnTo>
                    <a:pt x="1486" y="182"/>
                  </a:lnTo>
                  <a:lnTo>
                    <a:pt x="1489" y="187"/>
                  </a:lnTo>
                  <a:lnTo>
                    <a:pt x="1492" y="192"/>
                  </a:lnTo>
                  <a:lnTo>
                    <a:pt x="1496" y="197"/>
                  </a:lnTo>
                  <a:lnTo>
                    <a:pt x="1499" y="201"/>
                  </a:lnTo>
                  <a:lnTo>
                    <a:pt x="1502" y="207"/>
                  </a:lnTo>
                  <a:lnTo>
                    <a:pt x="1505" y="211"/>
                  </a:lnTo>
                  <a:lnTo>
                    <a:pt x="1508" y="216"/>
                  </a:lnTo>
                  <a:lnTo>
                    <a:pt x="1512" y="221"/>
                  </a:lnTo>
                  <a:lnTo>
                    <a:pt x="1515" y="226"/>
                  </a:lnTo>
                  <a:lnTo>
                    <a:pt x="1518" y="231"/>
                  </a:lnTo>
                  <a:lnTo>
                    <a:pt x="1521" y="236"/>
                  </a:lnTo>
                  <a:lnTo>
                    <a:pt x="1524" y="242"/>
                  </a:lnTo>
                  <a:lnTo>
                    <a:pt x="1527" y="247"/>
                  </a:lnTo>
                  <a:lnTo>
                    <a:pt x="1531" y="252"/>
                  </a:lnTo>
                  <a:lnTo>
                    <a:pt x="1534" y="257"/>
                  </a:lnTo>
                  <a:lnTo>
                    <a:pt x="1537" y="262"/>
                  </a:lnTo>
                  <a:lnTo>
                    <a:pt x="1540" y="268"/>
                  </a:lnTo>
                  <a:lnTo>
                    <a:pt x="1543" y="273"/>
                  </a:lnTo>
                  <a:lnTo>
                    <a:pt x="1546" y="278"/>
                  </a:lnTo>
                  <a:lnTo>
                    <a:pt x="1550" y="283"/>
                  </a:lnTo>
                  <a:lnTo>
                    <a:pt x="1553" y="288"/>
                  </a:lnTo>
                  <a:lnTo>
                    <a:pt x="1556" y="294"/>
                  </a:lnTo>
                  <a:lnTo>
                    <a:pt x="1559" y="299"/>
                  </a:lnTo>
                  <a:lnTo>
                    <a:pt x="1562" y="304"/>
                  </a:lnTo>
                  <a:lnTo>
                    <a:pt x="1566" y="310"/>
                  </a:lnTo>
                  <a:lnTo>
                    <a:pt x="1569" y="315"/>
                  </a:lnTo>
                  <a:lnTo>
                    <a:pt x="1572" y="320"/>
                  </a:lnTo>
                  <a:lnTo>
                    <a:pt x="1575" y="326"/>
                  </a:lnTo>
                  <a:lnTo>
                    <a:pt x="1578" y="331"/>
                  </a:lnTo>
                  <a:lnTo>
                    <a:pt x="1581" y="337"/>
                  </a:lnTo>
                  <a:lnTo>
                    <a:pt x="1585" y="342"/>
                  </a:lnTo>
                  <a:lnTo>
                    <a:pt x="1588" y="347"/>
                  </a:lnTo>
                  <a:lnTo>
                    <a:pt x="1591" y="353"/>
                  </a:lnTo>
                  <a:lnTo>
                    <a:pt x="1594" y="358"/>
                  </a:lnTo>
                  <a:lnTo>
                    <a:pt x="1597" y="363"/>
                  </a:lnTo>
                  <a:lnTo>
                    <a:pt x="1601" y="369"/>
                  </a:lnTo>
                  <a:lnTo>
                    <a:pt x="1604" y="374"/>
                  </a:lnTo>
                  <a:lnTo>
                    <a:pt x="1607" y="379"/>
                  </a:lnTo>
                  <a:lnTo>
                    <a:pt x="1610" y="385"/>
                  </a:lnTo>
                  <a:lnTo>
                    <a:pt x="1613" y="390"/>
                  </a:lnTo>
                  <a:lnTo>
                    <a:pt x="1616" y="395"/>
                  </a:lnTo>
                  <a:lnTo>
                    <a:pt x="1619" y="401"/>
                  </a:lnTo>
                  <a:lnTo>
                    <a:pt x="1623" y="406"/>
                  </a:lnTo>
                  <a:lnTo>
                    <a:pt x="1626" y="411"/>
                  </a:lnTo>
                  <a:lnTo>
                    <a:pt x="1629" y="416"/>
                  </a:lnTo>
                  <a:lnTo>
                    <a:pt x="1632" y="422"/>
                  </a:lnTo>
                  <a:lnTo>
                    <a:pt x="1635" y="427"/>
                  </a:lnTo>
                  <a:lnTo>
                    <a:pt x="1638" y="432"/>
                  </a:lnTo>
                  <a:lnTo>
                    <a:pt x="1642" y="437"/>
                  </a:lnTo>
                  <a:lnTo>
                    <a:pt x="1645" y="443"/>
                  </a:lnTo>
                  <a:lnTo>
                    <a:pt x="1648" y="448"/>
                  </a:lnTo>
                  <a:lnTo>
                    <a:pt x="1651" y="453"/>
                  </a:lnTo>
                  <a:lnTo>
                    <a:pt x="1654" y="458"/>
                  </a:lnTo>
                  <a:lnTo>
                    <a:pt x="1657" y="463"/>
                  </a:lnTo>
                  <a:lnTo>
                    <a:pt x="1661" y="468"/>
                  </a:lnTo>
                  <a:lnTo>
                    <a:pt x="1664" y="473"/>
                  </a:lnTo>
                  <a:lnTo>
                    <a:pt x="1667" y="479"/>
                  </a:lnTo>
                  <a:lnTo>
                    <a:pt x="1670" y="484"/>
                  </a:lnTo>
                  <a:lnTo>
                    <a:pt x="1673" y="489"/>
                  </a:lnTo>
                  <a:lnTo>
                    <a:pt x="1677" y="494"/>
                  </a:lnTo>
                  <a:lnTo>
                    <a:pt x="1680" y="499"/>
                  </a:lnTo>
                  <a:lnTo>
                    <a:pt x="1683" y="503"/>
                  </a:lnTo>
                  <a:lnTo>
                    <a:pt x="1686" y="508"/>
                  </a:lnTo>
                  <a:lnTo>
                    <a:pt x="1689" y="513"/>
                  </a:lnTo>
                  <a:lnTo>
                    <a:pt x="1692" y="518"/>
                  </a:lnTo>
                  <a:lnTo>
                    <a:pt x="1696" y="523"/>
                  </a:lnTo>
                  <a:lnTo>
                    <a:pt x="1699" y="528"/>
                  </a:lnTo>
                  <a:lnTo>
                    <a:pt x="1702" y="533"/>
                  </a:lnTo>
                  <a:lnTo>
                    <a:pt x="1705" y="537"/>
                  </a:lnTo>
                  <a:lnTo>
                    <a:pt x="1708" y="542"/>
                  </a:lnTo>
                  <a:lnTo>
                    <a:pt x="1712" y="547"/>
                  </a:lnTo>
                  <a:lnTo>
                    <a:pt x="1715" y="551"/>
                  </a:lnTo>
                  <a:lnTo>
                    <a:pt x="1718" y="556"/>
                  </a:lnTo>
                  <a:lnTo>
                    <a:pt x="1721" y="561"/>
                  </a:lnTo>
                  <a:lnTo>
                    <a:pt x="1724" y="565"/>
                  </a:lnTo>
                  <a:lnTo>
                    <a:pt x="1727" y="570"/>
                  </a:lnTo>
                  <a:lnTo>
                    <a:pt x="1731" y="574"/>
                  </a:lnTo>
                  <a:lnTo>
                    <a:pt x="1734" y="579"/>
                  </a:lnTo>
                  <a:lnTo>
                    <a:pt x="1737" y="583"/>
                  </a:lnTo>
                  <a:lnTo>
                    <a:pt x="1740" y="587"/>
                  </a:lnTo>
                  <a:lnTo>
                    <a:pt x="1743" y="592"/>
                  </a:lnTo>
                  <a:lnTo>
                    <a:pt x="1746" y="596"/>
                  </a:lnTo>
                  <a:lnTo>
                    <a:pt x="1750" y="600"/>
                  </a:lnTo>
                  <a:lnTo>
                    <a:pt x="1753" y="605"/>
                  </a:lnTo>
                  <a:lnTo>
                    <a:pt x="1756" y="609"/>
                  </a:lnTo>
                  <a:lnTo>
                    <a:pt x="1759" y="613"/>
                  </a:lnTo>
                  <a:lnTo>
                    <a:pt x="1762" y="617"/>
                  </a:lnTo>
                  <a:lnTo>
                    <a:pt x="1766" y="621"/>
                  </a:lnTo>
                  <a:lnTo>
                    <a:pt x="1769" y="625"/>
                  </a:lnTo>
                  <a:lnTo>
                    <a:pt x="1772" y="629"/>
                  </a:lnTo>
                  <a:lnTo>
                    <a:pt x="1775" y="633"/>
                  </a:lnTo>
                  <a:lnTo>
                    <a:pt x="1778" y="637"/>
                  </a:lnTo>
                  <a:lnTo>
                    <a:pt x="1781" y="641"/>
                  </a:lnTo>
                  <a:lnTo>
                    <a:pt x="1785" y="645"/>
                  </a:lnTo>
                  <a:lnTo>
                    <a:pt x="1788" y="649"/>
                  </a:lnTo>
                  <a:lnTo>
                    <a:pt x="1791" y="653"/>
                  </a:lnTo>
                  <a:lnTo>
                    <a:pt x="1794" y="657"/>
                  </a:lnTo>
                  <a:lnTo>
                    <a:pt x="1797" y="660"/>
                  </a:lnTo>
                  <a:lnTo>
                    <a:pt x="1801" y="664"/>
                  </a:lnTo>
                  <a:lnTo>
                    <a:pt x="1804" y="667"/>
                  </a:lnTo>
                  <a:lnTo>
                    <a:pt x="1807" y="671"/>
                  </a:lnTo>
                  <a:lnTo>
                    <a:pt x="1810" y="675"/>
                  </a:lnTo>
                  <a:lnTo>
                    <a:pt x="1813" y="678"/>
                  </a:lnTo>
                  <a:lnTo>
                    <a:pt x="1816" y="682"/>
                  </a:lnTo>
                  <a:lnTo>
                    <a:pt x="1820" y="685"/>
                  </a:lnTo>
                  <a:lnTo>
                    <a:pt x="1823" y="688"/>
                  </a:lnTo>
                  <a:lnTo>
                    <a:pt x="1826" y="692"/>
                  </a:lnTo>
                  <a:lnTo>
                    <a:pt x="1829" y="695"/>
                  </a:lnTo>
                  <a:lnTo>
                    <a:pt x="1832" y="698"/>
                  </a:lnTo>
                  <a:lnTo>
                    <a:pt x="1835" y="702"/>
                  </a:lnTo>
                  <a:lnTo>
                    <a:pt x="1839" y="705"/>
                  </a:lnTo>
                  <a:lnTo>
                    <a:pt x="1842" y="708"/>
                  </a:lnTo>
                  <a:lnTo>
                    <a:pt x="1845" y="711"/>
                  </a:lnTo>
                  <a:lnTo>
                    <a:pt x="1848" y="714"/>
                  </a:lnTo>
                  <a:lnTo>
                    <a:pt x="1851" y="717"/>
                  </a:lnTo>
                  <a:lnTo>
                    <a:pt x="1854" y="720"/>
                  </a:lnTo>
                  <a:lnTo>
                    <a:pt x="1857" y="723"/>
                  </a:lnTo>
                  <a:lnTo>
                    <a:pt x="1861" y="726"/>
                  </a:lnTo>
                  <a:lnTo>
                    <a:pt x="1864" y="729"/>
                  </a:lnTo>
                  <a:lnTo>
                    <a:pt x="1867" y="732"/>
                  </a:lnTo>
                  <a:lnTo>
                    <a:pt x="1870" y="735"/>
                  </a:lnTo>
                  <a:lnTo>
                    <a:pt x="1873" y="737"/>
                  </a:lnTo>
                  <a:lnTo>
                    <a:pt x="1877" y="740"/>
                  </a:lnTo>
                  <a:lnTo>
                    <a:pt x="1880" y="743"/>
                  </a:lnTo>
                  <a:lnTo>
                    <a:pt x="1883" y="746"/>
                  </a:lnTo>
                  <a:lnTo>
                    <a:pt x="1886" y="748"/>
                  </a:lnTo>
                  <a:lnTo>
                    <a:pt x="1889" y="751"/>
                  </a:lnTo>
                  <a:lnTo>
                    <a:pt x="1892" y="753"/>
                  </a:lnTo>
                  <a:lnTo>
                    <a:pt x="1896" y="756"/>
                  </a:lnTo>
                  <a:lnTo>
                    <a:pt x="1899" y="758"/>
                  </a:lnTo>
                  <a:lnTo>
                    <a:pt x="1902" y="761"/>
                  </a:lnTo>
                  <a:lnTo>
                    <a:pt x="1905" y="763"/>
                  </a:lnTo>
                  <a:lnTo>
                    <a:pt x="1908" y="766"/>
                  </a:lnTo>
                  <a:lnTo>
                    <a:pt x="1912" y="768"/>
                  </a:lnTo>
                  <a:lnTo>
                    <a:pt x="1915" y="770"/>
                  </a:lnTo>
                  <a:lnTo>
                    <a:pt x="1918" y="772"/>
                  </a:lnTo>
                  <a:lnTo>
                    <a:pt x="1921" y="775"/>
                  </a:lnTo>
                  <a:lnTo>
                    <a:pt x="1924" y="777"/>
                  </a:lnTo>
                  <a:lnTo>
                    <a:pt x="1927" y="779"/>
                  </a:lnTo>
                  <a:lnTo>
                    <a:pt x="1931" y="781"/>
                  </a:lnTo>
                  <a:lnTo>
                    <a:pt x="1934" y="783"/>
                  </a:lnTo>
                  <a:lnTo>
                    <a:pt x="1937" y="785"/>
                  </a:lnTo>
                  <a:lnTo>
                    <a:pt x="1940" y="787"/>
                  </a:lnTo>
                  <a:lnTo>
                    <a:pt x="1943" y="789"/>
                  </a:lnTo>
                  <a:lnTo>
                    <a:pt x="1946" y="791"/>
                  </a:lnTo>
                  <a:lnTo>
                    <a:pt x="1950" y="793"/>
                  </a:lnTo>
                  <a:lnTo>
                    <a:pt x="1953" y="795"/>
                  </a:lnTo>
                  <a:lnTo>
                    <a:pt x="1956" y="797"/>
                  </a:lnTo>
                  <a:lnTo>
                    <a:pt x="1959" y="799"/>
                  </a:lnTo>
                  <a:lnTo>
                    <a:pt x="1962" y="801"/>
                  </a:lnTo>
                  <a:lnTo>
                    <a:pt x="1966" y="802"/>
                  </a:lnTo>
                  <a:lnTo>
                    <a:pt x="1969" y="804"/>
                  </a:lnTo>
                  <a:lnTo>
                    <a:pt x="1972" y="806"/>
                  </a:lnTo>
                  <a:lnTo>
                    <a:pt x="1975" y="808"/>
                  </a:lnTo>
                  <a:lnTo>
                    <a:pt x="1978" y="809"/>
                  </a:lnTo>
                  <a:lnTo>
                    <a:pt x="1981" y="811"/>
                  </a:lnTo>
                  <a:lnTo>
                    <a:pt x="1985" y="812"/>
                  </a:lnTo>
                  <a:lnTo>
                    <a:pt x="1988" y="814"/>
                  </a:lnTo>
                  <a:lnTo>
                    <a:pt x="1991" y="815"/>
                  </a:lnTo>
                  <a:lnTo>
                    <a:pt x="1994" y="817"/>
                  </a:lnTo>
                  <a:lnTo>
                    <a:pt x="1997" y="819"/>
                  </a:lnTo>
                  <a:lnTo>
                    <a:pt x="2001" y="820"/>
                  </a:lnTo>
                  <a:lnTo>
                    <a:pt x="2004" y="821"/>
                  </a:lnTo>
                  <a:lnTo>
                    <a:pt x="2007" y="823"/>
                  </a:lnTo>
                  <a:lnTo>
                    <a:pt x="2010" y="824"/>
                  </a:lnTo>
                  <a:lnTo>
                    <a:pt x="2013" y="826"/>
                  </a:lnTo>
                  <a:lnTo>
                    <a:pt x="2016" y="827"/>
                  </a:lnTo>
                  <a:lnTo>
                    <a:pt x="2020" y="828"/>
                  </a:lnTo>
                  <a:lnTo>
                    <a:pt x="2023" y="829"/>
                  </a:lnTo>
                  <a:lnTo>
                    <a:pt x="2026" y="831"/>
                  </a:lnTo>
                  <a:lnTo>
                    <a:pt x="2029" y="832"/>
                  </a:lnTo>
                  <a:lnTo>
                    <a:pt x="2032" y="833"/>
                  </a:lnTo>
                  <a:lnTo>
                    <a:pt x="2035" y="834"/>
                  </a:lnTo>
                  <a:lnTo>
                    <a:pt x="2039" y="836"/>
                  </a:lnTo>
                  <a:lnTo>
                    <a:pt x="2042" y="837"/>
                  </a:lnTo>
                  <a:lnTo>
                    <a:pt x="2045" y="838"/>
                  </a:lnTo>
                  <a:lnTo>
                    <a:pt x="2048" y="839"/>
                  </a:lnTo>
                  <a:lnTo>
                    <a:pt x="2051" y="840"/>
                  </a:lnTo>
                  <a:lnTo>
                    <a:pt x="2054" y="841"/>
                  </a:lnTo>
                  <a:lnTo>
                    <a:pt x="2058" y="842"/>
                  </a:lnTo>
                  <a:lnTo>
                    <a:pt x="2061" y="843"/>
                  </a:lnTo>
                  <a:lnTo>
                    <a:pt x="2064" y="844"/>
                  </a:lnTo>
                  <a:lnTo>
                    <a:pt x="2067" y="845"/>
                  </a:lnTo>
                  <a:lnTo>
                    <a:pt x="2070" y="846"/>
                  </a:lnTo>
                  <a:lnTo>
                    <a:pt x="2073" y="847"/>
                  </a:lnTo>
                  <a:lnTo>
                    <a:pt x="2077" y="848"/>
                  </a:lnTo>
                  <a:lnTo>
                    <a:pt x="2080" y="848"/>
                  </a:lnTo>
                  <a:lnTo>
                    <a:pt x="2083" y="849"/>
                  </a:lnTo>
                  <a:lnTo>
                    <a:pt x="2086" y="850"/>
                  </a:lnTo>
                  <a:lnTo>
                    <a:pt x="2089" y="851"/>
                  </a:lnTo>
                  <a:lnTo>
                    <a:pt x="2092" y="852"/>
                  </a:lnTo>
                  <a:lnTo>
                    <a:pt x="2096" y="853"/>
                  </a:lnTo>
                  <a:lnTo>
                    <a:pt x="2099" y="854"/>
                  </a:lnTo>
                  <a:lnTo>
                    <a:pt x="2102" y="854"/>
                  </a:lnTo>
                  <a:lnTo>
                    <a:pt x="2105" y="855"/>
                  </a:lnTo>
                  <a:lnTo>
                    <a:pt x="2108" y="856"/>
                  </a:lnTo>
                  <a:lnTo>
                    <a:pt x="2112" y="856"/>
                  </a:lnTo>
                  <a:lnTo>
                    <a:pt x="2115" y="857"/>
                  </a:lnTo>
                  <a:lnTo>
                    <a:pt x="2118" y="858"/>
                  </a:lnTo>
                  <a:lnTo>
                    <a:pt x="2121" y="858"/>
                  </a:lnTo>
                  <a:lnTo>
                    <a:pt x="2124" y="859"/>
                  </a:lnTo>
                  <a:lnTo>
                    <a:pt x="2127" y="860"/>
                  </a:lnTo>
                  <a:lnTo>
                    <a:pt x="2131" y="860"/>
                  </a:lnTo>
                  <a:lnTo>
                    <a:pt x="2134" y="861"/>
                  </a:lnTo>
                  <a:lnTo>
                    <a:pt x="2137" y="861"/>
                  </a:lnTo>
                  <a:lnTo>
                    <a:pt x="2140" y="862"/>
                  </a:lnTo>
                  <a:lnTo>
                    <a:pt x="2143" y="862"/>
                  </a:lnTo>
                  <a:lnTo>
                    <a:pt x="2147" y="863"/>
                  </a:lnTo>
                  <a:lnTo>
                    <a:pt x="2150" y="864"/>
                  </a:lnTo>
                  <a:lnTo>
                    <a:pt x="2153" y="864"/>
                  </a:lnTo>
                  <a:lnTo>
                    <a:pt x="2156" y="865"/>
                  </a:lnTo>
                  <a:lnTo>
                    <a:pt x="2159" y="865"/>
                  </a:lnTo>
                  <a:lnTo>
                    <a:pt x="2162" y="866"/>
                  </a:lnTo>
                  <a:lnTo>
                    <a:pt x="2166" y="866"/>
                  </a:lnTo>
                  <a:lnTo>
                    <a:pt x="2169" y="867"/>
                  </a:lnTo>
                  <a:lnTo>
                    <a:pt x="2172" y="867"/>
                  </a:lnTo>
                  <a:lnTo>
                    <a:pt x="2175" y="868"/>
                  </a:lnTo>
                  <a:lnTo>
                    <a:pt x="2178" y="868"/>
                  </a:lnTo>
                  <a:lnTo>
                    <a:pt x="2181" y="868"/>
                  </a:lnTo>
                  <a:lnTo>
                    <a:pt x="2185" y="869"/>
                  </a:lnTo>
                  <a:lnTo>
                    <a:pt x="2188" y="869"/>
                  </a:lnTo>
                  <a:lnTo>
                    <a:pt x="2191" y="869"/>
                  </a:lnTo>
                  <a:lnTo>
                    <a:pt x="2194" y="870"/>
                  </a:lnTo>
                  <a:lnTo>
                    <a:pt x="2197" y="870"/>
                  </a:lnTo>
                  <a:lnTo>
                    <a:pt x="2201" y="871"/>
                  </a:lnTo>
                  <a:lnTo>
                    <a:pt x="2204" y="871"/>
                  </a:lnTo>
                  <a:lnTo>
                    <a:pt x="2207" y="871"/>
                  </a:lnTo>
                  <a:lnTo>
                    <a:pt x="2210" y="872"/>
                  </a:lnTo>
                  <a:lnTo>
                    <a:pt x="2213" y="872"/>
                  </a:lnTo>
                  <a:lnTo>
                    <a:pt x="2216" y="872"/>
                  </a:lnTo>
                  <a:lnTo>
                    <a:pt x="2220" y="873"/>
                  </a:lnTo>
                  <a:lnTo>
                    <a:pt x="2223" y="873"/>
                  </a:lnTo>
                  <a:lnTo>
                    <a:pt x="2226" y="873"/>
                  </a:lnTo>
                  <a:lnTo>
                    <a:pt x="2229" y="873"/>
                  </a:lnTo>
                  <a:lnTo>
                    <a:pt x="2232" y="874"/>
                  </a:lnTo>
                  <a:lnTo>
                    <a:pt x="2235" y="874"/>
                  </a:lnTo>
                  <a:lnTo>
                    <a:pt x="2239" y="874"/>
                  </a:lnTo>
                  <a:lnTo>
                    <a:pt x="2242" y="875"/>
                  </a:lnTo>
                  <a:lnTo>
                    <a:pt x="2245" y="875"/>
                  </a:lnTo>
                  <a:lnTo>
                    <a:pt x="2248" y="875"/>
                  </a:lnTo>
                  <a:lnTo>
                    <a:pt x="2251" y="875"/>
                  </a:lnTo>
                  <a:lnTo>
                    <a:pt x="2254" y="875"/>
                  </a:lnTo>
                  <a:lnTo>
                    <a:pt x="2258" y="876"/>
                  </a:lnTo>
                  <a:lnTo>
                    <a:pt x="2261" y="876"/>
                  </a:lnTo>
                  <a:lnTo>
                    <a:pt x="2264" y="876"/>
                  </a:lnTo>
                  <a:lnTo>
                    <a:pt x="2267" y="876"/>
                  </a:lnTo>
                  <a:lnTo>
                    <a:pt x="2270" y="876"/>
                  </a:lnTo>
                  <a:lnTo>
                    <a:pt x="2273" y="877"/>
                  </a:lnTo>
                  <a:lnTo>
                    <a:pt x="2277" y="877"/>
                  </a:lnTo>
                  <a:lnTo>
                    <a:pt x="2280" y="877"/>
                  </a:lnTo>
                  <a:lnTo>
                    <a:pt x="2283" y="877"/>
                  </a:lnTo>
                  <a:lnTo>
                    <a:pt x="2286" y="877"/>
                  </a:lnTo>
                  <a:lnTo>
                    <a:pt x="2289" y="878"/>
                  </a:lnTo>
                  <a:lnTo>
                    <a:pt x="2292" y="878"/>
                  </a:lnTo>
                  <a:lnTo>
                    <a:pt x="2296" y="878"/>
                  </a:lnTo>
                  <a:lnTo>
                    <a:pt x="2299" y="878"/>
                  </a:lnTo>
                  <a:lnTo>
                    <a:pt x="2302" y="878"/>
                  </a:lnTo>
                  <a:lnTo>
                    <a:pt x="2305" y="878"/>
                  </a:lnTo>
                  <a:lnTo>
                    <a:pt x="2308" y="878"/>
                  </a:lnTo>
                  <a:lnTo>
                    <a:pt x="2312" y="879"/>
                  </a:lnTo>
                  <a:lnTo>
                    <a:pt x="2315" y="879"/>
                  </a:lnTo>
                  <a:lnTo>
                    <a:pt x="2318" y="879"/>
                  </a:lnTo>
                  <a:lnTo>
                    <a:pt x="2321" y="879"/>
                  </a:lnTo>
                  <a:lnTo>
                    <a:pt x="2324" y="879"/>
                  </a:lnTo>
                  <a:lnTo>
                    <a:pt x="2327" y="879"/>
                  </a:lnTo>
                  <a:lnTo>
                    <a:pt x="2331" y="879"/>
                  </a:lnTo>
                  <a:lnTo>
                    <a:pt x="2334" y="880"/>
                  </a:lnTo>
                  <a:lnTo>
                    <a:pt x="2337" y="880"/>
                  </a:lnTo>
                  <a:lnTo>
                    <a:pt x="2340" y="880"/>
                  </a:lnTo>
                  <a:lnTo>
                    <a:pt x="2343" y="880"/>
                  </a:lnTo>
                  <a:lnTo>
                    <a:pt x="2347" y="880"/>
                  </a:lnTo>
                  <a:lnTo>
                    <a:pt x="2350" y="880"/>
                  </a:lnTo>
                  <a:lnTo>
                    <a:pt x="2353" y="880"/>
                  </a:lnTo>
                  <a:lnTo>
                    <a:pt x="2356" y="880"/>
                  </a:lnTo>
                  <a:lnTo>
                    <a:pt x="2359" y="880"/>
                  </a:lnTo>
                  <a:lnTo>
                    <a:pt x="2362" y="880"/>
                  </a:lnTo>
                  <a:lnTo>
                    <a:pt x="2366" y="880"/>
                  </a:lnTo>
                  <a:lnTo>
                    <a:pt x="2369" y="880"/>
                  </a:lnTo>
                  <a:lnTo>
                    <a:pt x="2372" y="881"/>
                  </a:lnTo>
                  <a:lnTo>
                    <a:pt x="2375" y="881"/>
                  </a:lnTo>
                  <a:lnTo>
                    <a:pt x="2378" y="881"/>
                  </a:lnTo>
                  <a:lnTo>
                    <a:pt x="2381" y="881"/>
                  </a:lnTo>
                  <a:lnTo>
                    <a:pt x="2385" y="881"/>
                  </a:lnTo>
                  <a:lnTo>
                    <a:pt x="2388" y="881"/>
                  </a:lnTo>
                  <a:lnTo>
                    <a:pt x="2391" y="881"/>
                  </a:lnTo>
                  <a:lnTo>
                    <a:pt x="2394" y="881"/>
                  </a:lnTo>
                  <a:lnTo>
                    <a:pt x="2397" y="881"/>
                  </a:lnTo>
                  <a:lnTo>
                    <a:pt x="2401" y="881"/>
                  </a:lnTo>
                  <a:lnTo>
                    <a:pt x="2404" y="881"/>
                  </a:lnTo>
                  <a:lnTo>
                    <a:pt x="2407" y="881"/>
                  </a:lnTo>
                  <a:lnTo>
                    <a:pt x="2410" y="881"/>
                  </a:lnTo>
                  <a:lnTo>
                    <a:pt x="2413" y="881"/>
                  </a:lnTo>
                  <a:lnTo>
                    <a:pt x="2416" y="881"/>
                  </a:lnTo>
                  <a:lnTo>
                    <a:pt x="2420" y="881"/>
                  </a:lnTo>
                  <a:lnTo>
                    <a:pt x="2423" y="881"/>
                  </a:lnTo>
                  <a:lnTo>
                    <a:pt x="2426" y="881"/>
                  </a:lnTo>
                  <a:lnTo>
                    <a:pt x="2429" y="881"/>
                  </a:lnTo>
                  <a:lnTo>
                    <a:pt x="2432" y="881"/>
                  </a:lnTo>
                  <a:lnTo>
                    <a:pt x="2435" y="882"/>
                  </a:lnTo>
                  <a:lnTo>
                    <a:pt x="2439" y="882"/>
                  </a:lnTo>
                  <a:lnTo>
                    <a:pt x="2442" y="882"/>
                  </a:lnTo>
                  <a:lnTo>
                    <a:pt x="2445" y="882"/>
                  </a:lnTo>
                  <a:lnTo>
                    <a:pt x="2448" y="882"/>
                  </a:lnTo>
                  <a:lnTo>
                    <a:pt x="2451" y="882"/>
                  </a:lnTo>
                  <a:lnTo>
                    <a:pt x="2454" y="882"/>
                  </a:lnTo>
                  <a:lnTo>
                    <a:pt x="2458" y="882"/>
                  </a:lnTo>
                  <a:lnTo>
                    <a:pt x="2461" y="882"/>
                  </a:lnTo>
                  <a:lnTo>
                    <a:pt x="2464" y="882"/>
                  </a:lnTo>
                  <a:lnTo>
                    <a:pt x="2467" y="882"/>
                  </a:lnTo>
                  <a:lnTo>
                    <a:pt x="2470" y="882"/>
                  </a:lnTo>
                  <a:lnTo>
                    <a:pt x="2473" y="882"/>
                  </a:lnTo>
                  <a:lnTo>
                    <a:pt x="2477" y="882"/>
                  </a:lnTo>
                  <a:lnTo>
                    <a:pt x="2480" y="882"/>
                  </a:lnTo>
                  <a:lnTo>
                    <a:pt x="2483" y="882"/>
                  </a:lnTo>
                  <a:lnTo>
                    <a:pt x="2486" y="882"/>
                  </a:lnTo>
                  <a:lnTo>
                    <a:pt x="2489" y="882"/>
                  </a:lnTo>
                  <a:lnTo>
                    <a:pt x="2492" y="882"/>
                  </a:lnTo>
                  <a:lnTo>
                    <a:pt x="2496" y="882"/>
                  </a:lnTo>
                  <a:lnTo>
                    <a:pt x="2499" y="882"/>
                  </a:lnTo>
                  <a:lnTo>
                    <a:pt x="2502" y="882"/>
                  </a:lnTo>
                  <a:lnTo>
                    <a:pt x="2505" y="882"/>
                  </a:lnTo>
                  <a:lnTo>
                    <a:pt x="2508" y="882"/>
                  </a:lnTo>
                  <a:lnTo>
                    <a:pt x="2512" y="882"/>
                  </a:lnTo>
                  <a:lnTo>
                    <a:pt x="2515" y="882"/>
                  </a:lnTo>
                  <a:lnTo>
                    <a:pt x="2518" y="882"/>
                  </a:lnTo>
                  <a:lnTo>
                    <a:pt x="2521" y="882"/>
                  </a:lnTo>
                  <a:lnTo>
                    <a:pt x="2524" y="882"/>
                  </a:lnTo>
                  <a:lnTo>
                    <a:pt x="2527" y="882"/>
                  </a:lnTo>
                  <a:lnTo>
                    <a:pt x="2531" y="882"/>
                  </a:lnTo>
                  <a:lnTo>
                    <a:pt x="2534" y="882"/>
                  </a:lnTo>
                  <a:lnTo>
                    <a:pt x="2537" y="882"/>
                  </a:lnTo>
                  <a:lnTo>
                    <a:pt x="2540" y="882"/>
                  </a:lnTo>
                  <a:lnTo>
                    <a:pt x="2540" y="882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50730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 rot="16200000">
                  <a:off x="2006883" y="1884362"/>
                  <a:ext cx="347531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defTabSz="50730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+</m:t>
                            </m:r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𝜎</m:t>
                            </m:r>
                          </m:e>
                          <m:sub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𝑧</m:t>
                            </m:r>
                          </m:sub>
                        </m:sSub>
                      </m:oMath>
                    </m:oMathPara>
                  </a14:m>
                  <a:endPara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2006883" y="1884362"/>
                  <a:ext cx="347531" cy="215444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12281" b="-8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 rot="16200000">
                  <a:off x="3057356" y="1888691"/>
                  <a:ext cx="347531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defTabSz="50730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−</m:t>
                            </m:r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𝜎</m:t>
                            </m:r>
                          </m:e>
                          <m:sub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𝑧</m:t>
                            </m:r>
                          </m:sub>
                        </m:sSub>
                      </m:oMath>
                    </m:oMathPara>
                  </a14:m>
                  <a:endPara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3057356" y="1888691"/>
                  <a:ext cx="347531" cy="215444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3509" b="-8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Straight Connector 17"/>
            <p:cNvCxnSpPr/>
            <p:nvPr/>
          </p:nvCxnSpPr>
          <p:spPr>
            <a:xfrm>
              <a:off x="538843" y="1834242"/>
              <a:ext cx="4348843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triangle"/>
              <a:tailEnd type="none"/>
            </a:ln>
            <a:effectLst/>
          </p:spPr>
        </p:cxn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3812" y="1255407"/>
            <a:ext cx="3389382" cy="83515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10255170" y="1944546"/>
            <a:ext cx="578733" cy="19445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734" y="5093591"/>
            <a:ext cx="7162814" cy="82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70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98487" y="1463040"/>
            <a:ext cx="11178851" cy="4769288"/>
          </a:xfrm>
        </p:spPr>
        <p:txBody>
          <a:bodyPr/>
          <a:lstStyle/>
          <a:p>
            <a:r>
              <a:rPr lang="en-US" sz="2400" dirty="0" smtClean="0"/>
              <a:t>Because the particle position probability is equivalent to particle number density and recall that each particle carries an equal amount of the tracer material, the tracer mass density is simply </a:t>
            </a:r>
          </a:p>
          <a:p>
            <a:endParaRPr lang="en-US" sz="2400" dirty="0" smtClean="0"/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    for an instant point source.</a:t>
            </a:r>
          </a:p>
          <a:p>
            <a:endParaRPr lang="en-US" sz="9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Note 1: The release occurs at t = 0 and at the origin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Note 2: The mean flow velocity is zero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Note 3: The center of the plume stays fixed at the origin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Note 4: Time dependence is implicit through the dispersion parameters which are function of time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Particle number density and tracer concentration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6436" y="2629536"/>
            <a:ext cx="7175006" cy="883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77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11116490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Time evolution of a tracer plume in a fluid with no mean velocity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05" y="1880887"/>
            <a:ext cx="10972800" cy="4572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487865" y="4524544"/>
            <a:ext cx="578155" cy="4282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655505" y="4257844"/>
            <a:ext cx="578155" cy="4282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59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11116490" cy="990600"/>
          </a:xfrm>
        </p:spPr>
        <p:txBody>
          <a:bodyPr/>
          <a:lstStyle/>
          <a:p>
            <a:pPr eaLnBrk="1" hangingPunct="1"/>
            <a:r>
              <a:rPr lang="en-US" altLang="en-US" sz="3200" dirty="0">
                <a:solidFill>
                  <a:schemeClr val="tx1"/>
                </a:solidFill>
              </a:rPr>
              <a:t>E</a:t>
            </a:r>
            <a:r>
              <a:rPr lang="en-US" altLang="en-US" sz="3200" dirty="0" smtClean="0">
                <a:solidFill>
                  <a:schemeClr val="tx1"/>
                </a:solidFill>
              </a:rPr>
              <a:t>volution of a tracer plume in a fluid moving at a constant velocity in the </a:t>
            </a:r>
            <a:r>
              <a:rPr lang="en-US" altLang="en-US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3200" dirty="0" smtClean="0">
                <a:solidFill>
                  <a:schemeClr val="tx1"/>
                </a:solidFill>
              </a:rPr>
              <a:t> direction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51" y="1267824"/>
            <a:ext cx="10972800" cy="4572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051447" y="3814499"/>
            <a:ext cx="578155" cy="4282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983560" y="3727908"/>
            <a:ext cx="578155" cy="4282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85801" y="5818909"/>
            <a:ext cx="9815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Note: The center of the plume moves in the x direction at the same speed as the fluid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0875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3804</TotalTime>
  <Words>284</Words>
  <Application>Microsoft Macintosh PowerPoint</Application>
  <PresentationFormat>Widescreen</PresentationFormat>
  <Paragraphs>39</Paragraphs>
  <Slides>7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9" baseType="lpstr">
      <vt:lpstr>Arial</vt:lpstr>
      <vt:lpstr>Calibri</vt:lpstr>
      <vt:lpstr>Cambria Math</vt:lpstr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Median</vt:lpstr>
      <vt:lpstr>Angles</vt:lpstr>
      <vt:lpstr>Tracer diffusion in the lower boundary layer  2. Diffusion in unbounded and homogeneous turbulence</vt:lpstr>
      <vt:lpstr>Diffusion in the Lagrangian framework</vt:lpstr>
      <vt:lpstr>Movement of fluid particles</vt:lpstr>
      <vt:lpstr>Unbounded homogeneous turbulence</vt:lpstr>
      <vt:lpstr>Particle number density and tracer concentration</vt:lpstr>
      <vt:lpstr>Time evolution of a tracer plume in a fluid with no mean velocity</vt:lpstr>
      <vt:lpstr>Evolution of a tracer plume in a fluid moving at a constant velocity in the x direction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419</cp:revision>
  <cp:lastPrinted>2014-01-28T01:06:42Z</cp:lastPrinted>
  <dcterms:created xsi:type="dcterms:W3CDTF">2007-09-17T10:00:58Z</dcterms:created>
  <dcterms:modified xsi:type="dcterms:W3CDTF">2017-09-29T00:24:45Z</dcterms:modified>
</cp:coreProperties>
</file>