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7"/>
  </p:notesMasterIdLst>
  <p:sldIdLst>
    <p:sldId id="439" r:id="rId3"/>
    <p:sldId id="396" r:id="rId4"/>
    <p:sldId id="440" r:id="rId5"/>
    <p:sldId id="441" r:id="rId6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4" autoAdjust="0"/>
    <p:restoredTop sz="50000" autoAdjust="0"/>
  </p:normalViewPr>
  <p:slideViewPr>
    <p:cSldViewPr snapToGrid="0">
      <p:cViewPr>
        <p:scale>
          <a:sx n="90" d="100"/>
          <a:sy n="90" d="100"/>
        </p:scale>
        <p:origin x="856" y="320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7/13/17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7/13/17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7/13/17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Fundamental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ideal gas law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Ideal gas law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For dry air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For carbon dioxide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For water vapor</a:t>
            </a:r>
            <a:endParaRPr lang="en-US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366" y="2031997"/>
            <a:ext cx="1554480" cy="377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798" y="4600164"/>
            <a:ext cx="1536192" cy="396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942" y="3427703"/>
            <a:ext cx="1517904" cy="359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Relationship between total pressure and partial pressures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747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104503" y="1600200"/>
                <a:ext cx="11029949" cy="4495800"/>
              </a:xfrm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Dalton's </a:t>
                </a:r>
                <a:r>
                  <a:rPr lang="en-US" altLang="en-US" sz="2400" dirty="0" smtClean="0"/>
                  <a:t>law of partial </a:t>
                </a:r>
                <a:r>
                  <a:rPr lang="en-US" altLang="en-US" sz="2400" dirty="0" smtClean="0"/>
                  <a:t>pressures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Example: </a:t>
                </a:r>
              </a:p>
              <a:p>
                <a:pPr marL="1265237" lvl="2" indent="-533400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en-US" sz="2100" dirty="0" smtClean="0"/>
                  <a:t>= 1000 </a:t>
                </a:r>
                <a:r>
                  <a:rPr lang="en-US" altLang="en-US" sz="2100" dirty="0" err="1" smtClean="0"/>
                  <a:t>hPa</a:t>
                </a:r>
                <a:r>
                  <a:rPr lang="en-US" altLang="en-US" sz="2100" dirty="0" smtClean="0"/>
                  <a:t> </a:t>
                </a:r>
              </a:p>
              <a:p>
                <a:pPr marL="1265237" lvl="2" indent="-533400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en-US" sz="2100" dirty="0" smtClean="0"/>
                  <a:t> = 20 </a:t>
                </a:r>
                <a:r>
                  <a:rPr lang="en-US" altLang="en-US" sz="2100" dirty="0" err="1" smtClean="0"/>
                  <a:t>hPa</a:t>
                </a:r>
                <a:r>
                  <a:rPr lang="en-US" altLang="en-US" sz="2100" dirty="0" smtClean="0"/>
                  <a:t> (water vapor volume fraction = 0.02) </a:t>
                </a:r>
              </a:p>
              <a:p>
                <a:pPr marL="1265237" lvl="2" indent="-533400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en-US" sz="21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altLang="en-US" sz="21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sz="2100" dirty="0" smtClean="0"/>
                  <a:t> =  0.4 </a:t>
                </a:r>
                <a:r>
                  <a:rPr lang="en-US" altLang="en-US" sz="2100" dirty="0" err="1" smtClean="0"/>
                  <a:t>hPa</a:t>
                </a:r>
                <a:r>
                  <a:rPr lang="en-US" altLang="en-US" sz="2100" dirty="0" smtClean="0"/>
                  <a:t> (CO2 molar mixing ratio 400 ppm) </a:t>
                </a:r>
                <a:endParaRPr lang="en-US" altLang="en-US" sz="2100" dirty="0"/>
              </a:p>
            </p:txBody>
          </p:sp>
        </mc:Choice>
        <mc:Fallback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4503" y="1600200"/>
                <a:ext cx="11029949" cy="4495800"/>
              </a:xfrm>
              <a:blipFill rotWithShape="0">
                <a:blip r:embed="rId2"/>
                <a:stretch>
                  <a:fillRect t="-1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087" y="2499741"/>
            <a:ext cx="4108704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Relationship between partial pressures and mixing ratios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Mass mixing ratios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Molar mixing ratios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672" y="2124680"/>
            <a:ext cx="1499616" cy="768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669" y="2155160"/>
            <a:ext cx="1499616" cy="737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672" y="3676971"/>
            <a:ext cx="1048512" cy="76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9669" y="3683067"/>
            <a:ext cx="1078992" cy="75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</TotalTime>
  <Words>43</Words>
  <Application>Microsoft Macintosh PowerPoint</Application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Fundamental Equations:   6. ideal gas law  </vt:lpstr>
      <vt:lpstr>Ideal gas law</vt:lpstr>
      <vt:lpstr>Relationship between total pressure and partial pressures</vt:lpstr>
      <vt:lpstr>Relationship between partial pressures and mixing ratios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352</cp:revision>
  <cp:lastPrinted>2014-01-28T01:06:42Z</cp:lastPrinted>
  <dcterms:created xsi:type="dcterms:W3CDTF">2007-09-17T10:00:58Z</dcterms:created>
  <dcterms:modified xsi:type="dcterms:W3CDTF">2017-07-13T06:47:17Z</dcterms:modified>
</cp:coreProperties>
</file>