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8"/>
  </p:notesMasterIdLst>
  <p:sldIdLst>
    <p:sldId id="439" r:id="rId3"/>
    <p:sldId id="444" r:id="rId4"/>
    <p:sldId id="447" r:id="rId5"/>
    <p:sldId id="448" r:id="rId6"/>
    <p:sldId id="443" r:id="rId7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4" autoAdjust="0"/>
    <p:restoredTop sz="95179" autoAdjust="0"/>
  </p:normalViewPr>
  <p:slideViewPr>
    <p:cSldViewPr snapToGrid="0">
      <p:cViewPr>
        <p:scale>
          <a:sx n="82" d="100"/>
          <a:sy n="82" d="100"/>
        </p:scale>
        <p:origin x="1120" y="360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137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6509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90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7/18/17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7/18/17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7/18/17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Mean governing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2</a:t>
            </a:r>
            <a:r>
              <a:rPr lang="en-US" dirty="0" smtClean="0"/>
              <a:t>. Mean equations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x</a:t>
            </a:r>
            <a:r>
              <a:rPr lang="en-US" altLang="en-US" sz="3200" dirty="0" smtClean="0">
                <a:solidFill>
                  <a:schemeClr val="tx1"/>
                </a:solidFill>
              </a:rPr>
              <a:t>-component momentum equation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525522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Instant momentum equation: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Perform Reynolds averaging: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012" y="1457325"/>
            <a:ext cx="6333744" cy="260908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98012" y="2432704"/>
            <a:ext cx="7372350" cy="1633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738" y="2761869"/>
            <a:ext cx="7327392" cy="755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846" y="4830527"/>
            <a:ext cx="7327392" cy="7559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2319846" y="4830527"/>
            <a:ext cx="59881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05726" y="4830527"/>
            <a:ext cx="21968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50473" y="5039570"/>
            <a:ext cx="17519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7542" y="4830527"/>
            <a:ext cx="17519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95893" y="5011758"/>
            <a:ext cx="23319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278283" y="4819318"/>
            <a:ext cx="23319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941829" y="4819318"/>
            <a:ext cx="70540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347698" y="4836852"/>
            <a:ext cx="17519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846" y="5713732"/>
            <a:ext cx="7327392" cy="755904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8941828" y="5693562"/>
            <a:ext cx="7054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153265" y="5586431"/>
            <a:ext cx="3421625" cy="1020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895893" y="5621650"/>
            <a:ext cx="1962644" cy="1020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438692" y="1457325"/>
            <a:ext cx="686979" cy="9753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305726" y="2432704"/>
            <a:ext cx="2132966" cy="32916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1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525" y="1626762"/>
            <a:ext cx="6315456" cy="1664208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x</a:t>
            </a:r>
            <a:r>
              <a:rPr lang="en-US" altLang="en-US" sz="3200" dirty="0" smtClean="0">
                <a:solidFill>
                  <a:schemeClr val="tx1"/>
                </a:solidFill>
              </a:rPr>
              <a:t>-component mean momentum equation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525522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Mean </a:t>
            </a:r>
            <a:r>
              <a:rPr lang="en-US" sz="2400" dirty="0" smtClean="0"/>
              <a:t>momentum equation: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Use of the weak incompressibility constraint: 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495" y="4026898"/>
            <a:ext cx="3060192" cy="8656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919" y="4847463"/>
            <a:ext cx="6315456" cy="16581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94664" y="5676519"/>
            <a:ext cx="1133421" cy="1128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60142" y="2359742"/>
            <a:ext cx="442452" cy="3982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5781368" y="1828800"/>
            <a:ext cx="0" cy="53094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81368" y="1828800"/>
            <a:ext cx="380461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534926" y="2407944"/>
            <a:ext cx="498478" cy="3982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20000" y="2399478"/>
            <a:ext cx="563592" cy="3982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781011" y="2180942"/>
            <a:ext cx="0" cy="2185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781197" y="2166565"/>
            <a:ext cx="280479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183592" y="2607047"/>
            <a:ext cx="140239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9671382" y="1600200"/>
                <a:ext cx="141686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𝑢</m:t>
                    </m:r>
                    <m:r>
                      <a:rPr lang="en-US" sz="2400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variance</a:t>
                </a:r>
                <a:endParaRPr lang="en-US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382" y="1600200"/>
                <a:ext cx="1416863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5603" t="-140000" r="-12500" b="-18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9671382" y="1981899"/>
                <a:ext cx="228408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𝑢</m:t>
                    </m:r>
                    <m:r>
                      <a:rPr lang="en-US" sz="2400" b="0" i="1" smtClean="0">
                        <a:latin typeface="Cambria Math" charset="0"/>
                      </a:rPr>
                      <m:t>−</m:t>
                    </m:r>
                    <m:r>
                      <a:rPr lang="en-US" sz="2400" b="0" i="1" smtClean="0">
                        <a:latin typeface="Cambria Math" charset="0"/>
                      </a:rPr>
                      <m:t>𝑣</m:t>
                    </m:r>
                    <m:r>
                      <a:rPr lang="en-US" sz="2400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covariance</a:t>
                </a:r>
                <a:endParaRPr lang="en-US" sz="2400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382" y="1981899"/>
                <a:ext cx="2284087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3476" t="-137705" r="-7487" b="-178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9671382" y="2445475"/>
                <a:ext cx="23450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𝑢</m:t>
                    </m:r>
                    <m:r>
                      <a:rPr lang="en-US" sz="2400" b="0" i="1" smtClean="0">
                        <a:latin typeface="Cambria Math" charset="0"/>
                      </a:rPr>
                      <m:t>−</m:t>
                    </m:r>
                    <m:r>
                      <a:rPr lang="en-US" sz="2400" b="0" i="1" smtClean="0">
                        <a:latin typeface="Cambria Math" charset="0"/>
                      </a:rPr>
                      <m:t>𝑤</m:t>
                    </m:r>
                    <m:r>
                      <a:rPr lang="en-US" sz="2400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covariance</a:t>
                </a:r>
                <a:endParaRPr lang="en-US" sz="2400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382" y="2445475"/>
                <a:ext cx="2345001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385" t="-137705" r="-7292" b="-178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993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y</a:t>
            </a:r>
            <a:r>
              <a:rPr lang="en-US" altLang="en-US" sz="3200" dirty="0" smtClean="0">
                <a:solidFill>
                  <a:schemeClr val="tx1"/>
                </a:solidFill>
              </a:rPr>
              <a:t>- and z-component mean momentum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813" y="1674598"/>
            <a:ext cx="6278880" cy="1621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9151" y="3950589"/>
            <a:ext cx="6284976" cy="165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10407831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mean equations for potential temperature, 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and H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O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732" y="2601090"/>
            <a:ext cx="4468368" cy="1609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549" y="1918862"/>
            <a:ext cx="4352544" cy="16642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549" y="4473905"/>
            <a:ext cx="4565904" cy="15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63</Words>
  <Application>Microsoft Macintosh PowerPoint</Application>
  <PresentationFormat>Widescreen</PresentationFormat>
  <Paragraphs>25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Mean governing Equations:   2. Mean equations </vt:lpstr>
      <vt:lpstr>The x-component momentum equation</vt:lpstr>
      <vt:lpstr>The x-component mean momentum equation</vt:lpstr>
      <vt:lpstr>The y- and z-component mean momentum equations</vt:lpstr>
      <vt:lpstr>The mean equations for potential temperature, CO2 and H2O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373</cp:revision>
  <cp:lastPrinted>2014-01-28T01:06:42Z</cp:lastPrinted>
  <dcterms:created xsi:type="dcterms:W3CDTF">2007-09-17T10:00:58Z</dcterms:created>
  <dcterms:modified xsi:type="dcterms:W3CDTF">2017-07-18T18:13:22Z</dcterms:modified>
</cp:coreProperties>
</file>