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20"/>
  </p:notesMasterIdLst>
  <p:sldIdLst>
    <p:sldId id="439" r:id="rId3"/>
    <p:sldId id="488" r:id="rId4"/>
    <p:sldId id="493" r:id="rId5"/>
    <p:sldId id="492" r:id="rId6"/>
    <p:sldId id="508" r:id="rId7"/>
    <p:sldId id="509" r:id="rId8"/>
    <p:sldId id="494" r:id="rId9"/>
    <p:sldId id="503" r:id="rId10"/>
    <p:sldId id="504" r:id="rId11"/>
    <p:sldId id="506" r:id="rId12"/>
    <p:sldId id="496" r:id="rId13"/>
    <p:sldId id="497" r:id="rId14"/>
    <p:sldId id="502" r:id="rId15"/>
    <p:sldId id="510" r:id="rId16"/>
    <p:sldId id="511" r:id="rId17"/>
    <p:sldId id="498" r:id="rId18"/>
    <p:sldId id="507" r:id="rId1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2" autoAdjust="0"/>
    <p:restoredTop sz="95089" autoAdjust="0"/>
  </p:normalViewPr>
  <p:slideViewPr>
    <p:cSldViewPr snapToGrid="0">
      <p:cViewPr>
        <p:scale>
          <a:sx n="114" d="100"/>
          <a:sy n="114" d="100"/>
        </p:scale>
        <p:origin x="144" y="-576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359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83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341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678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10/28/17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10/28/17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10/28/17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Tracer diffusion in the lower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Flux footprint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6914129" cy="4996780"/>
          </a:xfrm>
        </p:spPr>
        <p:txBody>
          <a:bodyPr/>
          <a:lstStyle/>
          <a:p>
            <a:r>
              <a:rPr lang="en-US" sz="2400" dirty="0" smtClean="0"/>
              <a:t>Footprint function is always positive</a:t>
            </a:r>
          </a:p>
          <a:p>
            <a:r>
              <a:rPr lang="en-US" sz="2400" dirty="0" smtClean="0"/>
              <a:t>Its spatial integration converges to unity</a:t>
            </a:r>
          </a:p>
          <a:p>
            <a:r>
              <a:rPr lang="en-US" sz="2400" dirty="0" smtClean="0"/>
              <a:t>It is highly sensitive to </a:t>
            </a:r>
            <a:r>
              <a:rPr lang="en-US" sz="2400" dirty="0"/>
              <a:t>w</a:t>
            </a:r>
            <a:r>
              <a:rPr lang="en-US" sz="2400" dirty="0" smtClean="0"/>
              <a:t>ind direction</a:t>
            </a:r>
          </a:p>
          <a:p>
            <a:r>
              <a:rPr lang="en-US" sz="2400" dirty="0" smtClean="0"/>
              <a:t>In horizontally homogeneous turbulence, </a:t>
            </a:r>
            <a:r>
              <a:rPr lang="en-US" sz="2400" dirty="0"/>
              <a:t>i</a:t>
            </a:r>
            <a:r>
              <a:rPr lang="en-US" sz="2400" dirty="0" smtClean="0"/>
              <a:t>t depends on measurement height but does not vary with horizontal sensor position</a:t>
            </a:r>
          </a:p>
          <a:p>
            <a:r>
              <a:rPr lang="en-US" sz="2400" dirty="0" smtClean="0"/>
              <a:t>It is sensitive to air stability and (to a lesser extent) surface roughness, but is invariant with wind speed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Properties of the footprint function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62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Why do we need footprint function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We need the footprint function to help interpret the flux measured in heterogeneous landscape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382" y="2557463"/>
            <a:ext cx="557784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2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One-dimensional footprint function versus line source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Mathematically, the 1D footprint function is equivalent to the vertical flux of a tracer from a unit line source positioned at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x </a:t>
            </a:r>
            <a:r>
              <a:rPr lang="en-US" sz="2400" dirty="0" smtClean="0"/>
              <a:t>= 0: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where </a:t>
            </a:r>
            <a:r>
              <a:rPr lang="en-US" sz="2400" i="1" dirty="0" err="1" smtClean="0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 smtClean="0"/>
              <a:t> is instrument height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515" y="2560242"/>
            <a:ext cx="3041904" cy="85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One-dimensional footprint function versus line source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An example: wind speed is invariant with height; eddy diffusivity is linear with height; air stability is neutral</a:t>
            </a:r>
          </a:p>
          <a:p>
            <a:r>
              <a:rPr lang="en-US" sz="2400" dirty="0" smtClean="0"/>
              <a:t>A general line source solution: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810" y="2884756"/>
            <a:ext cx="3413760" cy="8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One-dimensional footprint function versus line source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An example: wind speed is invariant with height; eddy diffusivity is linear with height; air stability is neutral</a:t>
            </a:r>
          </a:p>
          <a:p>
            <a:r>
              <a:rPr lang="en-US" sz="2400" dirty="0" smtClean="0"/>
              <a:t>A general line source solution: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 unit line source solution: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919" y="4300927"/>
            <a:ext cx="3267456" cy="780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810" y="2884756"/>
            <a:ext cx="3413760" cy="8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7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One-dimensional footprint function versus line source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An example: wind speed is invariant with height; eddy diffusivity is linear with height; air stability is neutral</a:t>
            </a:r>
          </a:p>
          <a:p>
            <a:r>
              <a:rPr lang="en-US" sz="2400" dirty="0" smtClean="0"/>
              <a:t>A general line source solution: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 unit line source solution: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The 1D flux footprint: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919" y="4300927"/>
            <a:ext cx="3267456" cy="780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810" y="2884756"/>
            <a:ext cx="3413760" cy="8351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6919" y="5662234"/>
            <a:ext cx="4504944" cy="75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3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Footprint model A (neutral stability)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441" y="1610135"/>
            <a:ext cx="3864864" cy="6827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699" y="2660754"/>
            <a:ext cx="4114800" cy="402336"/>
          </a:xfrm>
          <a:prstGeom prst="rect">
            <a:avLst/>
          </a:prstGeom>
        </p:spPr>
      </p:pic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3314134"/>
          </a:xfrm>
        </p:spPr>
        <p:txBody>
          <a:bodyPr/>
          <a:lstStyle/>
          <a:p>
            <a:r>
              <a:rPr lang="en-US" sz="2400" dirty="0" smtClean="0"/>
              <a:t>Footprint function</a:t>
            </a:r>
          </a:p>
          <a:p>
            <a:endParaRPr lang="en-US" sz="2400" dirty="0"/>
          </a:p>
          <a:p>
            <a:r>
              <a:rPr lang="en-US" sz="2400" dirty="0" smtClean="0"/>
              <a:t>Height scale: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048" y="3321021"/>
            <a:ext cx="8229600" cy="3429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69764" y="3881535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r>
              <a:rPr lang="en-US" baseline="-25000" dirty="0" smtClean="0"/>
              <a:t>0</a:t>
            </a:r>
            <a:r>
              <a:rPr lang="en-US" dirty="0" smtClean="0"/>
              <a:t> = 0.01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5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Footprint model B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769" y="3272425"/>
            <a:ext cx="4114800" cy="402336"/>
          </a:xfrm>
          <a:prstGeom prst="rect">
            <a:avLst/>
          </a:prstGeom>
        </p:spPr>
      </p:pic>
      <p:sp>
        <p:nvSpPr>
          <p:cNvPr id="6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816525"/>
            <a:ext cx="11191286" cy="4134569"/>
          </a:xfrm>
        </p:spPr>
        <p:txBody>
          <a:bodyPr/>
          <a:lstStyle/>
          <a:p>
            <a:r>
              <a:rPr lang="en-US" sz="2400" dirty="0" smtClean="0"/>
              <a:t>Footprint function: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Height scale:</a:t>
            </a:r>
          </a:p>
          <a:p>
            <a:endParaRPr lang="en-US" sz="2400" dirty="0"/>
          </a:p>
          <a:p>
            <a:r>
              <a:rPr lang="en-US" sz="2400" i="1" dirty="0" smtClean="0"/>
              <a:t>L</a:t>
            </a:r>
            <a:r>
              <a:rPr lang="en-US" sz="2400" dirty="0" smtClean="0"/>
              <a:t> </a:t>
            </a:r>
            <a:r>
              <a:rPr lang="mr-IN" sz="2400" dirty="0" smtClean="0"/>
              <a:t>–</a:t>
            </a:r>
            <a:r>
              <a:rPr lang="en-US" sz="2400" dirty="0" smtClean="0"/>
              <a:t> </a:t>
            </a:r>
            <a:r>
              <a:rPr lang="en-US" sz="2400" dirty="0" err="1" smtClean="0"/>
              <a:t>Obukhov</a:t>
            </a:r>
            <a:r>
              <a:rPr lang="en-US" sz="2400" dirty="0" smtClean="0"/>
              <a:t> length</a:t>
            </a:r>
          </a:p>
          <a:p>
            <a:endParaRPr lang="en-US" sz="2400" dirty="0"/>
          </a:p>
          <a:p>
            <a:r>
              <a:rPr lang="en-US" sz="2400" i="1" dirty="0" smtClean="0"/>
              <a:t>D, b </a:t>
            </a:r>
            <a:r>
              <a:rPr lang="mr-IN" sz="2400" dirty="0" smtClean="0"/>
              <a:t>–</a:t>
            </a:r>
            <a:r>
              <a:rPr lang="en-US" sz="2400" dirty="0" smtClean="0"/>
              <a:t> stability-dependent empirical parameters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195" y="1655468"/>
            <a:ext cx="5486400" cy="79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98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6985566" cy="1224880"/>
          </a:xfrm>
        </p:spPr>
        <p:txBody>
          <a:bodyPr/>
          <a:lstStyle/>
          <a:p>
            <a:r>
              <a:rPr lang="en-US" sz="2400" dirty="0" smtClean="0"/>
              <a:t>Footprint describes the relative contribution of a surface source to the measured vertical flux</a:t>
            </a:r>
          </a:p>
          <a:p>
            <a:r>
              <a:rPr lang="en-US" sz="2400" dirty="0" smtClean="0"/>
              <a:t>Footprint function is a weighting factor</a:t>
            </a:r>
            <a:endParaRPr lang="en-US" sz="8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en-US" sz="2400" i="1" dirty="0" smtClean="0"/>
              <a:t> F </a:t>
            </a:r>
            <a:r>
              <a:rPr lang="mr-IN" sz="2400" dirty="0" smtClean="0"/>
              <a:t>–</a:t>
            </a:r>
            <a:r>
              <a:rPr lang="en-US" sz="2400" dirty="0" smtClean="0"/>
              <a:t> </a:t>
            </a:r>
            <a:r>
              <a:rPr lang="en-US" sz="2400" dirty="0"/>
              <a:t>Flux (kg m</a:t>
            </a:r>
            <a:r>
              <a:rPr lang="en-US" sz="2400" baseline="30000" dirty="0"/>
              <a:t>-2</a:t>
            </a:r>
            <a:r>
              <a:rPr lang="en-US" sz="2400" dirty="0"/>
              <a:t> s</a:t>
            </a:r>
            <a:r>
              <a:rPr lang="en-US" sz="2400" baseline="30000" dirty="0"/>
              <a:t>-1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sz="2400" dirty="0" smtClean="0"/>
              <a:t>    </a:t>
            </a:r>
            <a:r>
              <a:rPr lang="en-US" sz="2400" i="1" dirty="0" smtClean="0"/>
              <a:t>Q</a:t>
            </a:r>
            <a:r>
              <a:rPr lang="en-US" sz="2400" dirty="0" smtClean="0"/>
              <a:t> </a:t>
            </a:r>
            <a:r>
              <a:rPr lang="mr-IN" sz="2400" dirty="0" smtClean="0"/>
              <a:t>–</a:t>
            </a:r>
            <a:r>
              <a:rPr lang="en-US" sz="2400" dirty="0" smtClean="0"/>
              <a:t> Surface </a:t>
            </a:r>
            <a:r>
              <a:rPr lang="en-US" sz="2400" dirty="0"/>
              <a:t>source strength (kg m</a:t>
            </a:r>
            <a:r>
              <a:rPr lang="en-US" sz="2400" baseline="30000" dirty="0"/>
              <a:t>-2</a:t>
            </a:r>
            <a:r>
              <a:rPr lang="en-US" sz="2400" dirty="0"/>
              <a:t> s</a:t>
            </a:r>
            <a:r>
              <a:rPr lang="en-US" sz="2400" baseline="30000" dirty="0"/>
              <a:t>-1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sz="2400" dirty="0" smtClean="0"/>
              <a:t>   </a:t>
            </a:r>
            <a:r>
              <a:rPr lang="en-US" sz="2400" i="1" dirty="0" smtClean="0"/>
              <a:t> f</a:t>
            </a:r>
            <a:r>
              <a:rPr lang="en-US" sz="2400" i="1" baseline="-25000" dirty="0" smtClean="0"/>
              <a:t>2</a:t>
            </a:r>
            <a:r>
              <a:rPr lang="en-US" sz="2400" i="1" dirty="0" smtClean="0"/>
              <a:t> </a:t>
            </a:r>
            <a:r>
              <a:rPr lang="mr-IN" sz="2400" dirty="0" smtClean="0"/>
              <a:t>–</a:t>
            </a:r>
            <a:r>
              <a:rPr lang="en-US" sz="2400" dirty="0" smtClean="0"/>
              <a:t> footprint function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Footprint concept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192" y="3012602"/>
            <a:ext cx="6016752" cy="516636"/>
          </a:xfrm>
          <a:prstGeom prst="rect">
            <a:avLst/>
          </a:prstGeom>
        </p:spPr>
      </p:pic>
      <p:sp>
        <p:nvSpPr>
          <p:cNvPr id="23" name="Right Arrow 22"/>
          <p:cNvSpPr/>
          <p:nvPr/>
        </p:nvSpPr>
        <p:spPr>
          <a:xfrm>
            <a:off x="6981944" y="4576894"/>
            <a:ext cx="474784" cy="181708"/>
          </a:xfrm>
          <a:prstGeom prst="rightArrow">
            <a:avLst/>
          </a:prstGeom>
          <a:noFill/>
          <a:ln w="12700">
            <a:solidFill>
              <a:schemeClr val="tx1"/>
            </a:solidFill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337174" y="4494833"/>
            <a:ext cx="633315" cy="338554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046873" y="2731589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{</a:t>
            </a:r>
            <a:r>
              <a:rPr lang="en-US" i="1" dirty="0" err="1" smtClean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i="1" dirty="0" err="1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i="1" dirty="0" err="1" smtClean="0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}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831" y="2975010"/>
            <a:ext cx="3505200" cy="3378200"/>
          </a:xfrm>
          <a:prstGeom prst="rect">
            <a:avLst/>
          </a:prstGeom>
        </p:spPr>
      </p:pic>
      <p:sp>
        <p:nvSpPr>
          <p:cNvPr id="52" name="Oval 51"/>
          <p:cNvSpPr/>
          <p:nvPr/>
        </p:nvSpPr>
        <p:spPr>
          <a:xfrm>
            <a:off x="8472488" y="4827849"/>
            <a:ext cx="114300" cy="1285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8799212" y="4643183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{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}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8557887" y="4494833"/>
            <a:ext cx="1343351" cy="3605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2370834"/>
          </a:xfrm>
        </p:spPr>
        <p:txBody>
          <a:bodyPr/>
          <a:lstStyle/>
          <a:p>
            <a:r>
              <a:rPr lang="en-US" sz="2400" dirty="0" smtClean="0"/>
              <a:t>Similarity: Only objects in the footprint or field of view can be detected</a:t>
            </a:r>
          </a:p>
          <a:p>
            <a:r>
              <a:rPr lang="en-US" sz="2400" dirty="0" smtClean="0"/>
              <a:t>Differences</a:t>
            </a:r>
          </a:p>
          <a:p>
            <a:pPr lvl="1"/>
            <a:r>
              <a:rPr lang="en-US" sz="2100" dirty="0" smtClean="0"/>
              <a:t>Object’s relative contribution to image brightness is insensitive to its position; Relative flux contribution is very sensitive to horizontal position</a:t>
            </a:r>
          </a:p>
          <a:p>
            <a:pPr lvl="1"/>
            <a:r>
              <a:rPr lang="en-US" sz="2100" dirty="0" smtClean="0"/>
              <a:t>Camera’s field of view is fixed, but flux footprint is highly dynamic 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Footprint versus camera’s field of view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901" y="4168647"/>
            <a:ext cx="2530105" cy="24384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3302" y="3983981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Flux footprint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201" y="4272772"/>
            <a:ext cx="2884895" cy="24229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92133" y="6289453"/>
            <a:ext cx="3457575" cy="528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683605" y="378522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Camera field of 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420920" y="6012454"/>
            <a:ext cx="2824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Image source</a:t>
            </a:r>
            <a:r>
              <a:rPr lang="en-US" sz="1200" dirty="0"/>
              <a:t>: https://</a:t>
            </a:r>
            <a:r>
              <a:rPr lang="en-US" sz="1200" dirty="0" err="1" smtClean="0"/>
              <a:t>www.asmag.com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Two-dimensional footprint versus one dimensional footprint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55059" y="1518320"/>
            <a:ext cx="11191286" cy="2370834"/>
          </a:xfrm>
        </p:spPr>
        <p:txBody>
          <a:bodyPr/>
          <a:lstStyle/>
          <a:p>
            <a:r>
              <a:rPr lang="en-US" sz="2400" dirty="0" smtClean="0"/>
              <a:t>Two-dimensional footprint function:   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2400" baseline="-25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; </a:t>
            </a:r>
            <a:r>
              <a:rPr lang="en-US" sz="2400" i="1" dirty="0" err="1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)  in m</a:t>
            </a:r>
            <a:r>
              <a:rPr lang="en-US" sz="2400" baseline="30000" dirty="0">
                <a:latin typeface="Times New Roman" charset="0"/>
                <a:ea typeface="Times New Roman" charset="0"/>
                <a:cs typeface="Times New Roman" charset="0"/>
              </a:rPr>
              <a:t>-2</a:t>
            </a:r>
            <a:endParaRPr lang="en-US" sz="2100" baseline="30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2400" dirty="0" smtClean="0"/>
              <a:t>One-dimensional footprint function:  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2400" baseline="-25000" dirty="0" smtClean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; </a:t>
            </a:r>
            <a:r>
              <a:rPr lang="en-US" sz="2400" i="1" dirty="0" err="1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in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-1</a:t>
            </a:r>
            <a:endParaRPr lang="en-US" sz="2100" baseline="30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6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Two-dimensional footprint versus one dimensional footprint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55059" y="1518320"/>
            <a:ext cx="11191286" cy="2370834"/>
          </a:xfrm>
        </p:spPr>
        <p:txBody>
          <a:bodyPr/>
          <a:lstStyle/>
          <a:p>
            <a:r>
              <a:rPr lang="en-US" sz="2400" dirty="0" smtClean="0"/>
              <a:t>Two-dimensional footprint function:   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2400" baseline="-25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; </a:t>
            </a:r>
            <a:r>
              <a:rPr lang="en-US" sz="2400" i="1" dirty="0" err="1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)  in m</a:t>
            </a:r>
            <a:r>
              <a:rPr lang="en-US" sz="2400" baseline="30000" dirty="0">
                <a:latin typeface="Times New Roman" charset="0"/>
                <a:ea typeface="Times New Roman" charset="0"/>
                <a:cs typeface="Times New Roman" charset="0"/>
              </a:rPr>
              <a:t>-2</a:t>
            </a:r>
            <a:endParaRPr lang="en-US" sz="2100" baseline="30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2400" dirty="0" smtClean="0"/>
              <a:t>One-dimensional footprint function:  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2400" baseline="-25000" dirty="0" smtClean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; </a:t>
            </a:r>
            <a:r>
              <a:rPr lang="en-US" sz="2400" i="1" dirty="0" err="1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in m</a:t>
            </a:r>
            <a:r>
              <a:rPr lang="en-US" sz="2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-1</a:t>
            </a:r>
            <a:endParaRPr lang="en-US" sz="2100" baseline="30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2400" dirty="0" smtClean="0"/>
              <a:t>Relationships </a:t>
            </a:r>
            <a:endParaRPr lang="en-US" sz="24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570" y="2614133"/>
            <a:ext cx="4120896" cy="70104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832183" y="3298808"/>
            <a:ext cx="6066904" cy="835152"/>
            <a:chOff x="1806783" y="3413108"/>
            <a:chExt cx="6066904" cy="83515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81711" y="3586378"/>
              <a:ext cx="1237488" cy="432816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06783" y="3646780"/>
              <a:ext cx="1840992" cy="40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4935" y="3413108"/>
              <a:ext cx="2968752" cy="8351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411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97531" y="4354902"/>
            <a:ext cx="2604462" cy="2388798"/>
            <a:chOff x="1704827" y="3649854"/>
            <a:chExt cx="2604462" cy="2388798"/>
          </a:xfrm>
        </p:grpSpPr>
        <p:grpSp>
          <p:nvGrpSpPr>
            <p:cNvPr id="19" name="Group 18"/>
            <p:cNvGrpSpPr/>
            <p:nvPr/>
          </p:nvGrpSpPr>
          <p:grpSpPr>
            <a:xfrm>
              <a:off x="1704827" y="4105596"/>
              <a:ext cx="2604462" cy="1933056"/>
              <a:chOff x="3299883" y="2971740"/>
              <a:chExt cx="2604462" cy="1933056"/>
            </a:xfrm>
            <a:scene3d>
              <a:camera prst="isometricTopUp"/>
              <a:lightRig rig="threePt" dir="t"/>
            </a:scene3d>
          </p:grpSpPr>
          <p:grpSp>
            <p:nvGrpSpPr>
              <p:cNvPr id="6" name="Group 5"/>
              <p:cNvGrpSpPr/>
              <p:nvPr/>
            </p:nvGrpSpPr>
            <p:grpSpPr>
              <a:xfrm>
                <a:off x="3299883" y="2971740"/>
                <a:ext cx="2604462" cy="1933056"/>
                <a:chOff x="3557346" y="3077381"/>
                <a:chExt cx="1982539" cy="1933056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sp>
              <p:nvSpPr>
                <p:cNvPr id="4" name="Freeform 5"/>
                <p:cNvSpPr>
                  <a:spLocks/>
                </p:cNvSpPr>
                <p:nvPr/>
              </p:nvSpPr>
              <p:spPr bwMode="auto">
                <a:xfrm rot="540000">
                  <a:off x="3670314" y="3077381"/>
                  <a:ext cx="1869571" cy="974955"/>
                </a:xfrm>
                <a:custGeom>
                  <a:avLst/>
                  <a:gdLst>
                    <a:gd name="T0" fmla="*/ 50 w 3239"/>
                    <a:gd name="T1" fmla="*/ 987 h 1200"/>
                    <a:gd name="T2" fmla="*/ 101 w 3239"/>
                    <a:gd name="T3" fmla="*/ 898 h 1200"/>
                    <a:gd name="T4" fmla="*/ 152 w 3239"/>
                    <a:gd name="T5" fmla="*/ 830 h 1200"/>
                    <a:gd name="T6" fmla="*/ 202 w 3239"/>
                    <a:gd name="T7" fmla="*/ 772 h 1200"/>
                    <a:gd name="T8" fmla="*/ 253 w 3239"/>
                    <a:gd name="T9" fmla="*/ 721 h 1200"/>
                    <a:gd name="T10" fmla="*/ 304 w 3239"/>
                    <a:gd name="T11" fmla="*/ 674 h 1200"/>
                    <a:gd name="T12" fmla="*/ 355 w 3239"/>
                    <a:gd name="T13" fmla="*/ 632 h 1200"/>
                    <a:gd name="T14" fmla="*/ 405 w 3239"/>
                    <a:gd name="T15" fmla="*/ 592 h 1200"/>
                    <a:gd name="T16" fmla="*/ 456 w 3239"/>
                    <a:gd name="T17" fmla="*/ 555 h 1200"/>
                    <a:gd name="T18" fmla="*/ 507 w 3239"/>
                    <a:gd name="T19" fmla="*/ 520 h 1200"/>
                    <a:gd name="T20" fmla="*/ 557 w 3239"/>
                    <a:gd name="T21" fmla="*/ 487 h 1200"/>
                    <a:gd name="T22" fmla="*/ 608 w 3239"/>
                    <a:gd name="T23" fmla="*/ 455 h 1200"/>
                    <a:gd name="T24" fmla="*/ 659 w 3239"/>
                    <a:gd name="T25" fmla="*/ 425 h 1200"/>
                    <a:gd name="T26" fmla="*/ 710 w 3239"/>
                    <a:gd name="T27" fmla="*/ 396 h 1200"/>
                    <a:gd name="T28" fmla="*/ 761 w 3239"/>
                    <a:gd name="T29" fmla="*/ 369 h 1200"/>
                    <a:gd name="T30" fmla="*/ 811 w 3239"/>
                    <a:gd name="T31" fmla="*/ 342 h 1200"/>
                    <a:gd name="T32" fmla="*/ 862 w 3239"/>
                    <a:gd name="T33" fmla="*/ 317 h 1200"/>
                    <a:gd name="T34" fmla="*/ 913 w 3239"/>
                    <a:gd name="T35" fmla="*/ 292 h 1200"/>
                    <a:gd name="T36" fmla="*/ 963 w 3239"/>
                    <a:gd name="T37" fmla="*/ 269 h 1200"/>
                    <a:gd name="T38" fmla="*/ 1014 w 3239"/>
                    <a:gd name="T39" fmla="*/ 246 h 1200"/>
                    <a:gd name="T40" fmla="*/ 1065 w 3239"/>
                    <a:gd name="T41" fmla="*/ 225 h 1200"/>
                    <a:gd name="T42" fmla="*/ 1116 w 3239"/>
                    <a:gd name="T43" fmla="*/ 204 h 1200"/>
                    <a:gd name="T44" fmla="*/ 1166 w 3239"/>
                    <a:gd name="T45" fmla="*/ 185 h 1200"/>
                    <a:gd name="T46" fmla="*/ 1217 w 3239"/>
                    <a:gd name="T47" fmla="*/ 166 h 1200"/>
                    <a:gd name="T48" fmla="*/ 1268 w 3239"/>
                    <a:gd name="T49" fmla="*/ 148 h 1200"/>
                    <a:gd name="T50" fmla="*/ 1319 w 3239"/>
                    <a:gd name="T51" fmla="*/ 131 h 1200"/>
                    <a:gd name="T52" fmla="*/ 1369 w 3239"/>
                    <a:gd name="T53" fmla="*/ 115 h 1200"/>
                    <a:gd name="T54" fmla="*/ 1420 w 3239"/>
                    <a:gd name="T55" fmla="*/ 100 h 1200"/>
                    <a:gd name="T56" fmla="*/ 1471 w 3239"/>
                    <a:gd name="T57" fmla="*/ 86 h 1200"/>
                    <a:gd name="T58" fmla="*/ 1522 w 3239"/>
                    <a:gd name="T59" fmla="*/ 73 h 1200"/>
                    <a:gd name="T60" fmla="*/ 1572 w 3239"/>
                    <a:gd name="T61" fmla="*/ 61 h 1200"/>
                    <a:gd name="T62" fmla="*/ 1623 w 3239"/>
                    <a:gd name="T63" fmla="*/ 49 h 1200"/>
                    <a:gd name="T64" fmla="*/ 1674 w 3239"/>
                    <a:gd name="T65" fmla="*/ 40 h 1200"/>
                    <a:gd name="T66" fmla="*/ 1725 w 3239"/>
                    <a:gd name="T67" fmla="*/ 30 h 1200"/>
                    <a:gd name="T68" fmla="*/ 1775 w 3239"/>
                    <a:gd name="T69" fmla="*/ 22 h 1200"/>
                    <a:gd name="T70" fmla="*/ 1826 w 3239"/>
                    <a:gd name="T71" fmla="*/ 15 h 1200"/>
                    <a:gd name="T72" fmla="*/ 1877 w 3239"/>
                    <a:gd name="T73" fmla="*/ 10 h 1200"/>
                    <a:gd name="T74" fmla="*/ 1928 w 3239"/>
                    <a:gd name="T75" fmla="*/ 5 h 1200"/>
                    <a:gd name="T76" fmla="*/ 1978 w 3239"/>
                    <a:gd name="T77" fmla="*/ 2 h 1200"/>
                    <a:gd name="T78" fmla="*/ 2029 w 3239"/>
                    <a:gd name="T79" fmla="*/ 0 h 1200"/>
                    <a:gd name="T80" fmla="*/ 2080 w 3239"/>
                    <a:gd name="T81" fmla="*/ 0 h 1200"/>
                    <a:gd name="T82" fmla="*/ 2130 w 3239"/>
                    <a:gd name="T83" fmla="*/ 1 h 1200"/>
                    <a:gd name="T84" fmla="*/ 2181 w 3239"/>
                    <a:gd name="T85" fmla="*/ 3 h 1200"/>
                    <a:gd name="T86" fmla="*/ 2232 w 3239"/>
                    <a:gd name="T87" fmla="*/ 8 h 1200"/>
                    <a:gd name="T88" fmla="*/ 2283 w 3239"/>
                    <a:gd name="T89" fmla="*/ 14 h 1200"/>
                    <a:gd name="T90" fmla="*/ 2334 w 3239"/>
                    <a:gd name="T91" fmla="*/ 22 h 1200"/>
                    <a:gd name="T92" fmla="*/ 2384 w 3239"/>
                    <a:gd name="T93" fmla="*/ 33 h 1200"/>
                    <a:gd name="T94" fmla="*/ 2435 w 3239"/>
                    <a:gd name="T95" fmla="*/ 45 h 1200"/>
                    <a:gd name="T96" fmla="*/ 2486 w 3239"/>
                    <a:gd name="T97" fmla="*/ 60 h 1200"/>
                    <a:gd name="T98" fmla="*/ 2536 w 3239"/>
                    <a:gd name="T99" fmla="*/ 77 h 1200"/>
                    <a:gd name="T100" fmla="*/ 2587 w 3239"/>
                    <a:gd name="T101" fmla="*/ 97 h 1200"/>
                    <a:gd name="T102" fmla="*/ 2638 w 3239"/>
                    <a:gd name="T103" fmla="*/ 121 h 1200"/>
                    <a:gd name="T104" fmla="*/ 2689 w 3239"/>
                    <a:gd name="T105" fmla="*/ 148 h 1200"/>
                    <a:gd name="T106" fmla="*/ 2740 w 3239"/>
                    <a:gd name="T107" fmla="*/ 178 h 1200"/>
                    <a:gd name="T108" fmla="*/ 2790 w 3239"/>
                    <a:gd name="T109" fmla="*/ 213 h 1200"/>
                    <a:gd name="T110" fmla="*/ 2841 w 3239"/>
                    <a:gd name="T111" fmla="*/ 253 h 1200"/>
                    <a:gd name="T112" fmla="*/ 2892 w 3239"/>
                    <a:gd name="T113" fmla="*/ 300 h 1200"/>
                    <a:gd name="T114" fmla="*/ 2942 w 3239"/>
                    <a:gd name="T115" fmla="*/ 353 h 1200"/>
                    <a:gd name="T116" fmla="*/ 2993 w 3239"/>
                    <a:gd name="T117" fmla="*/ 415 h 1200"/>
                    <a:gd name="T118" fmla="*/ 3044 w 3239"/>
                    <a:gd name="T119" fmla="*/ 488 h 1200"/>
                    <a:gd name="T120" fmla="*/ 3094 w 3239"/>
                    <a:gd name="T121" fmla="*/ 577 h 1200"/>
                    <a:gd name="T122" fmla="*/ 3145 w 3239"/>
                    <a:gd name="T123" fmla="*/ 689 h 1200"/>
                    <a:gd name="T124" fmla="*/ 3196 w 3239"/>
                    <a:gd name="T125" fmla="*/ 84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1200"/>
                      </a:moveTo>
                      <a:lnTo>
                        <a:pt x="0" y="1178"/>
                      </a:lnTo>
                      <a:lnTo>
                        <a:pt x="1" y="1169"/>
                      </a:lnTo>
                      <a:lnTo>
                        <a:pt x="2" y="1162"/>
                      </a:lnTo>
                      <a:lnTo>
                        <a:pt x="2" y="1156"/>
                      </a:lnTo>
                      <a:lnTo>
                        <a:pt x="3" y="1151"/>
                      </a:lnTo>
                      <a:lnTo>
                        <a:pt x="3" y="1146"/>
                      </a:lnTo>
                      <a:lnTo>
                        <a:pt x="4" y="1142"/>
                      </a:lnTo>
                      <a:lnTo>
                        <a:pt x="4" y="1137"/>
                      </a:lnTo>
                      <a:lnTo>
                        <a:pt x="5" y="1134"/>
                      </a:lnTo>
                      <a:lnTo>
                        <a:pt x="5" y="1130"/>
                      </a:lnTo>
                      <a:lnTo>
                        <a:pt x="6" y="1127"/>
                      </a:lnTo>
                      <a:lnTo>
                        <a:pt x="6" y="1124"/>
                      </a:lnTo>
                      <a:lnTo>
                        <a:pt x="7" y="1120"/>
                      </a:lnTo>
                      <a:lnTo>
                        <a:pt x="7" y="1117"/>
                      </a:lnTo>
                      <a:lnTo>
                        <a:pt x="8" y="1114"/>
                      </a:lnTo>
                      <a:lnTo>
                        <a:pt x="8" y="1112"/>
                      </a:lnTo>
                      <a:lnTo>
                        <a:pt x="9" y="1109"/>
                      </a:lnTo>
                      <a:lnTo>
                        <a:pt x="10" y="1106"/>
                      </a:lnTo>
                      <a:lnTo>
                        <a:pt x="10" y="1104"/>
                      </a:lnTo>
                      <a:lnTo>
                        <a:pt x="11" y="1101"/>
                      </a:lnTo>
                      <a:lnTo>
                        <a:pt x="11" y="1099"/>
                      </a:lnTo>
                      <a:lnTo>
                        <a:pt x="12" y="1097"/>
                      </a:lnTo>
                      <a:lnTo>
                        <a:pt x="12" y="1094"/>
                      </a:lnTo>
                      <a:lnTo>
                        <a:pt x="13" y="1092"/>
                      </a:lnTo>
                      <a:lnTo>
                        <a:pt x="13" y="1090"/>
                      </a:lnTo>
                      <a:lnTo>
                        <a:pt x="14" y="1087"/>
                      </a:lnTo>
                      <a:lnTo>
                        <a:pt x="14" y="1085"/>
                      </a:lnTo>
                      <a:lnTo>
                        <a:pt x="15" y="1083"/>
                      </a:lnTo>
                      <a:lnTo>
                        <a:pt x="15" y="1081"/>
                      </a:lnTo>
                      <a:lnTo>
                        <a:pt x="16" y="1079"/>
                      </a:lnTo>
                      <a:lnTo>
                        <a:pt x="17" y="1077"/>
                      </a:lnTo>
                      <a:lnTo>
                        <a:pt x="17" y="1075"/>
                      </a:lnTo>
                      <a:lnTo>
                        <a:pt x="18" y="1073"/>
                      </a:lnTo>
                      <a:lnTo>
                        <a:pt x="18" y="1071"/>
                      </a:lnTo>
                      <a:lnTo>
                        <a:pt x="19" y="1070"/>
                      </a:lnTo>
                      <a:lnTo>
                        <a:pt x="19" y="1068"/>
                      </a:lnTo>
                      <a:lnTo>
                        <a:pt x="20" y="1066"/>
                      </a:lnTo>
                      <a:lnTo>
                        <a:pt x="20" y="1064"/>
                      </a:lnTo>
                      <a:lnTo>
                        <a:pt x="21" y="1062"/>
                      </a:lnTo>
                      <a:lnTo>
                        <a:pt x="21" y="1060"/>
                      </a:lnTo>
                      <a:lnTo>
                        <a:pt x="22" y="1059"/>
                      </a:lnTo>
                      <a:lnTo>
                        <a:pt x="22" y="1057"/>
                      </a:lnTo>
                      <a:lnTo>
                        <a:pt x="23" y="1055"/>
                      </a:lnTo>
                      <a:lnTo>
                        <a:pt x="24" y="1054"/>
                      </a:lnTo>
                      <a:lnTo>
                        <a:pt x="24" y="1052"/>
                      </a:lnTo>
                      <a:lnTo>
                        <a:pt x="25" y="1051"/>
                      </a:lnTo>
                      <a:lnTo>
                        <a:pt x="25" y="1049"/>
                      </a:lnTo>
                      <a:lnTo>
                        <a:pt x="26" y="1047"/>
                      </a:lnTo>
                      <a:lnTo>
                        <a:pt x="26" y="1046"/>
                      </a:lnTo>
                      <a:lnTo>
                        <a:pt x="27" y="1044"/>
                      </a:lnTo>
                      <a:lnTo>
                        <a:pt x="28" y="1043"/>
                      </a:lnTo>
                      <a:lnTo>
                        <a:pt x="28" y="1041"/>
                      </a:lnTo>
                      <a:lnTo>
                        <a:pt x="28" y="1040"/>
                      </a:lnTo>
                      <a:lnTo>
                        <a:pt x="29" y="1038"/>
                      </a:lnTo>
                      <a:lnTo>
                        <a:pt x="29" y="1036"/>
                      </a:lnTo>
                      <a:lnTo>
                        <a:pt x="30" y="1035"/>
                      </a:lnTo>
                      <a:lnTo>
                        <a:pt x="30" y="1033"/>
                      </a:lnTo>
                      <a:lnTo>
                        <a:pt x="31" y="1032"/>
                      </a:lnTo>
                      <a:lnTo>
                        <a:pt x="32" y="1031"/>
                      </a:lnTo>
                      <a:lnTo>
                        <a:pt x="32" y="1029"/>
                      </a:lnTo>
                      <a:lnTo>
                        <a:pt x="33" y="1028"/>
                      </a:lnTo>
                      <a:lnTo>
                        <a:pt x="33" y="1027"/>
                      </a:lnTo>
                      <a:lnTo>
                        <a:pt x="34" y="1025"/>
                      </a:lnTo>
                      <a:lnTo>
                        <a:pt x="35" y="1024"/>
                      </a:lnTo>
                      <a:lnTo>
                        <a:pt x="35" y="1022"/>
                      </a:lnTo>
                      <a:lnTo>
                        <a:pt x="36" y="1021"/>
                      </a:lnTo>
                      <a:lnTo>
                        <a:pt x="36" y="1020"/>
                      </a:lnTo>
                      <a:lnTo>
                        <a:pt x="37" y="1018"/>
                      </a:lnTo>
                      <a:lnTo>
                        <a:pt x="37" y="1017"/>
                      </a:lnTo>
                      <a:lnTo>
                        <a:pt x="38" y="1016"/>
                      </a:lnTo>
                      <a:lnTo>
                        <a:pt x="38" y="1014"/>
                      </a:lnTo>
                      <a:lnTo>
                        <a:pt x="39" y="1013"/>
                      </a:lnTo>
                      <a:lnTo>
                        <a:pt x="39" y="1012"/>
                      </a:lnTo>
                      <a:lnTo>
                        <a:pt x="40" y="1010"/>
                      </a:lnTo>
                      <a:lnTo>
                        <a:pt x="40" y="1009"/>
                      </a:lnTo>
                      <a:lnTo>
                        <a:pt x="41" y="1008"/>
                      </a:lnTo>
                      <a:lnTo>
                        <a:pt x="41" y="1006"/>
                      </a:lnTo>
                      <a:lnTo>
                        <a:pt x="42" y="1005"/>
                      </a:lnTo>
                      <a:lnTo>
                        <a:pt x="43" y="1004"/>
                      </a:lnTo>
                      <a:lnTo>
                        <a:pt x="43" y="1003"/>
                      </a:lnTo>
                      <a:lnTo>
                        <a:pt x="44" y="1002"/>
                      </a:lnTo>
                      <a:lnTo>
                        <a:pt x="44" y="1000"/>
                      </a:lnTo>
                      <a:lnTo>
                        <a:pt x="45" y="999"/>
                      </a:lnTo>
                      <a:lnTo>
                        <a:pt x="45" y="998"/>
                      </a:lnTo>
                      <a:lnTo>
                        <a:pt x="46" y="997"/>
                      </a:lnTo>
                      <a:lnTo>
                        <a:pt x="46" y="996"/>
                      </a:lnTo>
                      <a:lnTo>
                        <a:pt x="47" y="994"/>
                      </a:lnTo>
                      <a:lnTo>
                        <a:pt x="47" y="993"/>
                      </a:lnTo>
                      <a:lnTo>
                        <a:pt x="48" y="992"/>
                      </a:lnTo>
                      <a:lnTo>
                        <a:pt x="48" y="991"/>
                      </a:lnTo>
                      <a:lnTo>
                        <a:pt x="49" y="990"/>
                      </a:lnTo>
                      <a:lnTo>
                        <a:pt x="50" y="989"/>
                      </a:lnTo>
                      <a:lnTo>
                        <a:pt x="50" y="987"/>
                      </a:lnTo>
                      <a:lnTo>
                        <a:pt x="51" y="986"/>
                      </a:lnTo>
                      <a:lnTo>
                        <a:pt x="51" y="985"/>
                      </a:lnTo>
                      <a:lnTo>
                        <a:pt x="52" y="984"/>
                      </a:lnTo>
                      <a:lnTo>
                        <a:pt x="52" y="983"/>
                      </a:lnTo>
                      <a:lnTo>
                        <a:pt x="53" y="982"/>
                      </a:lnTo>
                      <a:lnTo>
                        <a:pt x="53" y="981"/>
                      </a:lnTo>
                      <a:lnTo>
                        <a:pt x="54" y="979"/>
                      </a:lnTo>
                      <a:lnTo>
                        <a:pt x="54" y="978"/>
                      </a:lnTo>
                      <a:lnTo>
                        <a:pt x="55" y="977"/>
                      </a:lnTo>
                      <a:lnTo>
                        <a:pt x="55" y="976"/>
                      </a:lnTo>
                      <a:lnTo>
                        <a:pt x="56" y="975"/>
                      </a:lnTo>
                      <a:lnTo>
                        <a:pt x="57" y="974"/>
                      </a:lnTo>
                      <a:lnTo>
                        <a:pt x="57" y="973"/>
                      </a:lnTo>
                      <a:lnTo>
                        <a:pt x="58" y="972"/>
                      </a:lnTo>
                      <a:lnTo>
                        <a:pt x="58" y="971"/>
                      </a:lnTo>
                      <a:lnTo>
                        <a:pt x="59" y="970"/>
                      </a:lnTo>
                      <a:lnTo>
                        <a:pt x="59" y="969"/>
                      </a:lnTo>
                      <a:lnTo>
                        <a:pt x="60" y="968"/>
                      </a:lnTo>
                      <a:lnTo>
                        <a:pt x="60" y="967"/>
                      </a:lnTo>
                      <a:lnTo>
                        <a:pt x="61" y="966"/>
                      </a:lnTo>
                      <a:lnTo>
                        <a:pt x="61" y="964"/>
                      </a:lnTo>
                      <a:lnTo>
                        <a:pt x="62" y="963"/>
                      </a:lnTo>
                      <a:lnTo>
                        <a:pt x="62" y="963"/>
                      </a:lnTo>
                      <a:lnTo>
                        <a:pt x="63" y="962"/>
                      </a:lnTo>
                      <a:lnTo>
                        <a:pt x="64" y="960"/>
                      </a:lnTo>
                      <a:lnTo>
                        <a:pt x="64" y="959"/>
                      </a:lnTo>
                      <a:lnTo>
                        <a:pt x="65" y="958"/>
                      </a:lnTo>
                      <a:lnTo>
                        <a:pt x="65" y="958"/>
                      </a:lnTo>
                      <a:lnTo>
                        <a:pt x="66" y="956"/>
                      </a:lnTo>
                      <a:lnTo>
                        <a:pt x="66" y="955"/>
                      </a:lnTo>
                      <a:lnTo>
                        <a:pt x="67" y="954"/>
                      </a:lnTo>
                      <a:lnTo>
                        <a:pt x="67" y="954"/>
                      </a:lnTo>
                      <a:lnTo>
                        <a:pt x="68" y="952"/>
                      </a:lnTo>
                      <a:lnTo>
                        <a:pt x="68" y="951"/>
                      </a:lnTo>
                      <a:lnTo>
                        <a:pt x="69" y="951"/>
                      </a:lnTo>
                      <a:lnTo>
                        <a:pt x="69" y="950"/>
                      </a:lnTo>
                      <a:lnTo>
                        <a:pt x="70" y="948"/>
                      </a:lnTo>
                      <a:lnTo>
                        <a:pt x="70" y="948"/>
                      </a:lnTo>
                      <a:lnTo>
                        <a:pt x="71" y="947"/>
                      </a:lnTo>
                      <a:lnTo>
                        <a:pt x="72" y="945"/>
                      </a:lnTo>
                      <a:lnTo>
                        <a:pt x="72" y="945"/>
                      </a:lnTo>
                      <a:lnTo>
                        <a:pt x="73" y="944"/>
                      </a:lnTo>
                      <a:lnTo>
                        <a:pt x="73" y="943"/>
                      </a:lnTo>
                      <a:lnTo>
                        <a:pt x="74" y="942"/>
                      </a:lnTo>
                      <a:lnTo>
                        <a:pt x="75" y="941"/>
                      </a:lnTo>
                      <a:lnTo>
                        <a:pt x="75" y="940"/>
                      </a:lnTo>
                      <a:lnTo>
                        <a:pt x="76" y="939"/>
                      </a:lnTo>
                      <a:lnTo>
                        <a:pt x="76" y="938"/>
                      </a:lnTo>
                      <a:lnTo>
                        <a:pt x="76" y="937"/>
                      </a:lnTo>
                      <a:lnTo>
                        <a:pt x="77" y="936"/>
                      </a:lnTo>
                      <a:lnTo>
                        <a:pt x="77" y="935"/>
                      </a:lnTo>
                      <a:lnTo>
                        <a:pt x="78" y="935"/>
                      </a:lnTo>
                      <a:lnTo>
                        <a:pt x="79" y="933"/>
                      </a:lnTo>
                      <a:lnTo>
                        <a:pt x="79" y="933"/>
                      </a:lnTo>
                      <a:lnTo>
                        <a:pt x="80" y="932"/>
                      </a:lnTo>
                      <a:lnTo>
                        <a:pt x="80" y="931"/>
                      </a:lnTo>
                      <a:lnTo>
                        <a:pt x="81" y="930"/>
                      </a:lnTo>
                      <a:lnTo>
                        <a:pt x="81" y="929"/>
                      </a:lnTo>
                      <a:lnTo>
                        <a:pt x="82" y="928"/>
                      </a:lnTo>
                      <a:lnTo>
                        <a:pt x="83" y="927"/>
                      </a:lnTo>
                      <a:lnTo>
                        <a:pt x="83" y="926"/>
                      </a:lnTo>
                      <a:lnTo>
                        <a:pt x="84" y="925"/>
                      </a:lnTo>
                      <a:lnTo>
                        <a:pt x="84" y="924"/>
                      </a:lnTo>
                      <a:lnTo>
                        <a:pt x="85" y="924"/>
                      </a:lnTo>
                      <a:lnTo>
                        <a:pt x="85" y="923"/>
                      </a:lnTo>
                      <a:lnTo>
                        <a:pt x="86" y="922"/>
                      </a:lnTo>
                      <a:lnTo>
                        <a:pt x="86" y="921"/>
                      </a:lnTo>
                      <a:lnTo>
                        <a:pt x="87" y="920"/>
                      </a:lnTo>
                      <a:lnTo>
                        <a:pt x="87" y="919"/>
                      </a:lnTo>
                      <a:lnTo>
                        <a:pt x="88" y="918"/>
                      </a:lnTo>
                      <a:lnTo>
                        <a:pt x="88" y="917"/>
                      </a:lnTo>
                      <a:lnTo>
                        <a:pt x="89" y="917"/>
                      </a:lnTo>
                      <a:lnTo>
                        <a:pt x="90" y="916"/>
                      </a:lnTo>
                      <a:lnTo>
                        <a:pt x="90" y="915"/>
                      </a:lnTo>
                      <a:lnTo>
                        <a:pt x="91" y="914"/>
                      </a:lnTo>
                      <a:lnTo>
                        <a:pt x="91" y="913"/>
                      </a:lnTo>
                      <a:lnTo>
                        <a:pt x="92" y="912"/>
                      </a:lnTo>
                      <a:lnTo>
                        <a:pt x="92" y="912"/>
                      </a:lnTo>
                      <a:lnTo>
                        <a:pt x="93" y="910"/>
                      </a:lnTo>
                      <a:lnTo>
                        <a:pt x="93" y="910"/>
                      </a:lnTo>
                      <a:lnTo>
                        <a:pt x="94" y="909"/>
                      </a:lnTo>
                      <a:lnTo>
                        <a:pt x="94" y="908"/>
                      </a:lnTo>
                      <a:lnTo>
                        <a:pt x="95" y="907"/>
                      </a:lnTo>
                      <a:lnTo>
                        <a:pt x="95" y="906"/>
                      </a:lnTo>
                      <a:lnTo>
                        <a:pt x="96" y="906"/>
                      </a:lnTo>
                      <a:lnTo>
                        <a:pt x="97" y="905"/>
                      </a:lnTo>
                      <a:lnTo>
                        <a:pt x="97" y="904"/>
                      </a:lnTo>
                      <a:lnTo>
                        <a:pt x="98" y="903"/>
                      </a:lnTo>
                      <a:lnTo>
                        <a:pt x="98" y="902"/>
                      </a:lnTo>
                      <a:lnTo>
                        <a:pt x="99" y="901"/>
                      </a:lnTo>
                      <a:lnTo>
                        <a:pt x="99" y="901"/>
                      </a:lnTo>
                      <a:lnTo>
                        <a:pt x="100" y="900"/>
                      </a:lnTo>
                      <a:lnTo>
                        <a:pt x="100" y="899"/>
                      </a:lnTo>
                      <a:lnTo>
                        <a:pt x="101" y="898"/>
                      </a:lnTo>
                      <a:lnTo>
                        <a:pt x="101" y="897"/>
                      </a:lnTo>
                      <a:lnTo>
                        <a:pt x="102" y="897"/>
                      </a:lnTo>
                      <a:lnTo>
                        <a:pt x="102" y="896"/>
                      </a:lnTo>
                      <a:lnTo>
                        <a:pt x="103" y="895"/>
                      </a:lnTo>
                      <a:lnTo>
                        <a:pt x="103" y="894"/>
                      </a:lnTo>
                      <a:lnTo>
                        <a:pt x="104" y="893"/>
                      </a:lnTo>
                      <a:lnTo>
                        <a:pt x="105" y="893"/>
                      </a:lnTo>
                      <a:lnTo>
                        <a:pt x="105" y="892"/>
                      </a:lnTo>
                      <a:lnTo>
                        <a:pt x="106" y="891"/>
                      </a:lnTo>
                      <a:lnTo>
                        <a:pt x="106" y="890"/>
                      </a:lnTo>
                      <a:lnTo>
                        <a:pt x="107" y="889"/>
                      </a:lnTo>
                      <a:lnTo>
                        <a:pt x="107" y="889"/>
                      </a:lnTo>
                      <a:lnTo>
                        <a:pt x="108" y="888"/>
                      </a:lnTo>
                      <a:lnTo>
                        <a:pt x="108" y="887"/>
                      </a:lnTo>
                      <a:lnTo>
                        <a:pt x="109" y="886"/>
                      </a:lnTo>
                      <a:lnTo>
                        <a:pt x="109" y="886"/>
                      </a:lnTo>
                      <a:lnTo>
                        <a:pt x="110" y="885"/>
                      </a:lnTo>
                      <a:lnTo>
                        <a:pt x="110" y="884"/>
                      </a:lnTo>
                      <a:lnTo>
                        <a:pt x="111" y="883"/>
                      </a:lnTo>
                      <a:lnTo>
                        <a:pt x="112" y="882"/>
                      </a:lnTo>
                      <a:lnTo>
                        <a:pt x="112" y="882"/>
                      </a:lnTo>
                      <a:lnTo>
                        <a:pt x="113" y="881"/>
                      </a:lnTo>
                      <a:lnTo>
                        <a:pt x="113" y="880"/>
                      </a:lnTo>
                      <a:lnTo>
                        <a:pt x="114" y="879"/>
                      </a:lnTo>
                      <a:lnTo>
                        <a:pt x="114" y="879"/>
                      </a:lnTo>
                      <a:lnTo>
                        <a:pt x="115" y="878"/>
                      </a:lnTo>
                      <a:lnTo>
                        <a:pt x="115" y="877"/>
                      </a:lnTo>
                      <a:lnTo>
                        <a:pt x="116" y="876"/>
                      </a:lnTo>
                      <a:lnTo>
                        <a:pt x="116" y="875"/>
                      </a:lnTo>
                      <a:lnTo>
                        <a:pt x="117" y="875"/>
                      </a:lnTo>
                      <a:lnTo>
                        <a:pt x="117" y="874"/>
                      </a:lnTo>
                      <a:lnTo>
                        <a:pt x="118" y="873"/>
                      </a:lnTo>
                      <a:lnTo>
                        <a:pt x="119" y="872"/>
                      </a:lnTo>
                      <a:lnTo>
                        <a:pt x="119" y="872"/>
                      </a:lnTo>
                      <a:lnTo>
                        <a:pt x="120" y="871"/>
                      </a:lnTo>
                      <a:lnTo>
                        <a:pt x="120" y="870"/>
                      </a:lnTo>
                      <a:lnTo>
                        <a:pt x="121" y="870"/>
                      </a:lnTo>
                      <a:lnTo>
                        <a:pt x="121" y="869"/>
                      </a:lnTo>
                      <a:lnTo>
                        <a:pt x="122" y="868"/>
                      </a:lnTo>
                      <a:lnTo>
                        <a:pt x="123" y="867"/>
                      </a:lnTo>
                      <a:lnTo>
                        <a:pt x="123" y="867"/>
                      </a:lnTo>
                      <a:lnTo>
                        <a:pt x="124" y="866"/>
                      </a:lnTo>
                      <a:lnTo>
                        <a:pt x="124" y="865"/>
                      </a:lnTo>
                      <a:lnTo>
                        <a:pt x="125" y="864"/>
                      </a:lnTo>
                      <a:lnTo>
                        <a:pt x="125" y="864"/>
                      </a:lnTo>
                      <a:lnTo>
                        <a:pt x="125" y="863"/>
                      </a:lnTo>
                      <a:lnTo>
                        <a:pt x="126" y="862"/>
                      </a:lnTo>
                      <a:lnTo>
                        <a:pt x="127" y="862"/>
                      </a:lnTo>
                      <a:lnTo>
                        <a:pt x="127" y="861"/>
                      </a:lnTo>
                      <a:lnTo>
                        <a:pt x="128" y="860"/>
                      </a:lnTo>
                      <a:lnTo>
                        <a:pt x="128" y="859"/>
                      </a:lnTo>
                      <a:lnTo>
                        <a:pt x="129" y="859"/>
                      </a:lnTo>
                      <a:lnTo>
                        <a:pt x="130" y="858"/>
                      </a:lnTo>
                      <a:lnTo>
                        <a:pt x="130" y="857"/>
                      </a:lnTo>
                      <a:lnTo>
                        <a:pt x="131" y="856"/>
                      </a:lnTo>
                      <a:lnTo>
                        <a:pt x="131" y="856"/>
                      </a:lnTo>
                      <a:lnTo>
                        <a:pt x="132" y="855"/>
                      </a:lnTo>
                      <a:lnTo>
                        <a:pt x="132" y="854"/>
                      </a:lnTo>
                      <a:lnTo>
                        <a:pt x="133" y="854"/>
                      </a:lnTo>
                      <a:lnTo>
                        <a:pt x="133" y="853"/>
                      </a:lnTo>
                      <a:lnTo>
                        <a:pt x="134" y="852"/>
                      </a:lnTo>
                      <a:lnTo>
                        <a:pt x="134" y="852"/>
                      </a:lnTo>
                      <a:lnTo>
                        <a:pt x="135" y="851"/>
                      </a:lnTo>
                      <a:lnTo>
                        <a:pt x="135" y="850"/>
                      </a:lnTo>
                      <a:lnTo>
                        <a:pt x="136" y="849"/>
                      </a:lnTo>
                      <a:lnTo>
                        <a:pt x="136" y="849"/>
                      </a:lnTo>
                      <a:lnTo>
                        <a:pt x="137" y="848"/>
                      </a:lnTo>
                      <a:lnTo>
                        <a:pt x="138" y="847"/>
                      </a:lnTo>
                      <a:lnTo>
                        <a:pt x="138" y="847"/>
                      </a:lnTo>
                      <a:lnTo>
                        <a:pt x="139" y="846"/>
                      </a:lnTo>
                      <a:lnTo>
                        <a:pt x="139" y="845"/>
                      </a:lnTo>
                      <a:lnTo>
                        <a:pt x="140" y="844"/>
                      </a:lnTo>
                      <a:lnTo>
                        <a:pt x="140" y="844"/>
                      </a:lnTo>
                      <a:lnTo>
                        <a:pt x="141" y="843"/>
                      </a:lnTo>
                      <a:lnTo>
                        <a:pt x="141" y="843"/>
                      </a:lnTo>
                      <a:lnTo>
                        <a:pt x="142" y="842"/>
                      </a:lnTo>
                      <a:lnTo>
                        <a:pt x="142" y="841"/>
                      </a:lnTo>
                      <a:lnTo>
                        <a:pt x="143" y="840"/>
                      </a:lnTo>
                      <a:lnTo>
                        <a:pt x="143" y="840"/>
                      </a:lnTo>
                      <a:lnTo>
                        <a:pt x="144" y="839"/>
                      </a:lnTo>
                      <a:lnTo>
                        <a:pt x="145" y="839"/>
                      </a:lnTo>
                      <a:lnTo>
                        <a:pt x="145" y="838"/>
                      </a:lnTo>
                      <a:lnTo>
                        <a:pt x="146" y="837"/>
                      </a:lnTo>
                      <a:lnTo>
                        <a:pt x="146" y="836"/>
                      </a:lnTo>
                      <a:lnTo>
                        <a:pt x="147" y="836"/>
                      </a:lnTo>
                      <a:lnTo>
                        <a:pt x="147" y="835"/>
                      </a:lnTo>
                      <a:lnTo>
                        <a:pt x="148" y="834"/>
                      </a:lnTo>
                      <a:lnTo>
                        <a:pt x="148" y="834"/>
                      </a:lnTo>
                      <a:lnTo>
                        <a:pt x="149" y="833"/>
                      </a:lnTo>
                      <a:lnTo>
                        <a:pt x="149" y="832"/>
                      </a:lnTo>
                      <a:lnTo>
                        <a:pt x="150" y="832"/>
                      </a:lnTo>
                      <a:lnTo>
                        <a:pt x="150" y="831"/>
                      </a:lnTo>
                      <a:lnTo>
                        <a:pt x="151" y="830"/>
                      </a:lnTo>
                      <a:lnTo>
                        <a:pt x="152" y="830"/>
                      </a:lnTo>
                      <a:lnTo>
                        <a:pt x="152" y="829"/>
                      </a:lnTo>
                      <a:lnTo>
                        <a:pt x="153" y="828"/>
                      </a:lnTo>
                      <a:lnTo>
                        <a:pt x="153" y="828"/>
                      </a:lnTo>
                      <a:lnTo>
                        <a:pt x="154" y="827"/>
                      </a:lnTo>
                      <a:lnTo>
                        <a:pt x="154" y="826"/>
                      </a:lnTo>
                      <a:lnTo>
                        <a:pt x="155" y="826"/>
                      </a:lnTo>
                      <a:lnTo>
                        <a:pt x="155" y="825"/>
                      </a:lnTo>
                      <a:lnTo>
                        <a:pt x="156" y="824"/>
                      </a:lnTo>
                      <a:lnTo>
                        <a:pt x="156" y="824"/>
                      </a:lnTo>
                      <a:lnTo>
                        <a:pt x="157" y="823"/>
                      </a:lnTo>
                      <a:lnTo>
                        <a:pt x="157" y="822"/>
                      </a:lnTo>
                      <a:lnTo>
                        <a:pt x="158" y="822"/>
                      </a:lnTo>
                      <a:lnTo>
                        <a:pt x="158" y="821"/>
                      </a:lnTo>
                      <a:lnTo>
                        <a:pt x="159" y="821"/>
                      </a:lnTo>
                      <a:lnTo>
                        <a:pt x="160" y="820"/>
                      </a:lnTo>
                      <a:lnTo>
                        <a:pt x="160" y="819"/>
                      </a:lnTo>
                      <a:lnTo>
                        <a:pt x="161" y="818"/>
                      </a:lnTo>
                      <a:lnTo>
                        <a:pt x="161" y="818"/>
                      </a:lnTo>
                      <a:lnTo>
                        <a:pt x="162" y="817"/>
                      </a:lnTo>
                      <a:lnTo>
                        <a:pt x="163" y="817"/>
                      </a:lnTo>
                      <a:lnTo>
                        <a:pt x="163" y="816"/>
                      </a:lnTo>
                      <a:lnTo>
                        <a:pt x="163" y="815"/>
                      </a:lnTo>
                      <a:lnTo>
                        <a:pt x="164" y="815"/>
                      </a:lnTo>
                      <a:lnTo>
                        <a:pt x="164" y="814"/>
                      </a:lnTo>
                      <a:lnTo>
                        <a:pt x="165" y="813"/>
                      </a:lnTo>
                      <a:lnTo>
                        <a:pt x="165" y="813"/>
                      </a:lnTo>
                      <a:lnTo>
                        <a:pt x="166" y="812"/>
                      </a:lnTo>
                      <a:lnTo>
                        <a:pt x="167" y="812"/>
                      </a:lnTo>
                      <a:lnTo>
                        <a:pt x="167" y="811"/>
                      </a:lnTo>
                      <a:lnTo>
                        <a:pt x="168" y="810"/>
                      </a:lnTo>
                      <a:lnTo>
                        <a:pt x="168" y="810"/>
                      </a:lnTo>
                      <a:lnTo>
                        <a:pt x="169" y="809"/>
                      </a:lnTo>
                      <a:lnTo>
                        <a:pt x="169" y="808"/>
                      </a:lnTo>
                      <a:lnTo>
                        <a:pt x="170" y="808"/>
                      </a:lnTo>
                      <a:lnTo>
                        <a:pt x="171" y="807"/>
                      </a:lnTo>
                      <a:lnTo>
                        <a:pt x="171" y="806"/>
                      </a:lnTo>
                      <a:lnTo>
                        <a:pt x="172" y="806"/>
                      </a:lnTo>
                      <a:lnTo>
                        <a:pt x="172" y="805"/>
                      </a:lnTo>
                      <a:lnTo>
                        <a:pt x="173" y="805"/>
                      </a:lnTo>
                      <a:lnTo>
                        <a:pt x="173" y="804"/>
                      </a:lnTo>
                      <a:lnTo>
                        <a:pt x="174" y="803"/>
                      </a:lnTo>
                      <a:lnTo>
                        <a:pt x="174" y="803"/>
                      </a:lnTo>
                      <a:lnTo>
                        <a:pt x="175" y="802"/>
                      </a:lnTo>
                      <a:lnTo>
                        <a:pt x="175" y="802"/>
                      </a:lnTo>
                      <a:lnTo>
                        <a:pt x="176" y="801"/>
                      </a:lnTo>
                      <a:lnTo>
                        <a:pt x="176" y="800"/>
                      </a:lnTo>
                      <a:lnTo>
                        <a:pt x="177" y="800"/>
                      </a:lnTo>
                      <a:lnTo>
                        <a:pt x="178" y="799"/>
                      </a:lnTo>
                      <a:lnTo>
                        <a:pt x="178" y="798"/>
                      </a:lnTo>
                      <a:lnTo>
                        <a:pt x="179" y="798"/>
                      </a:lnTo>
                      <a:lnTo>
                        <a:pt x="179" y="797"/>
                      </a:lnTo>
                      <a:lnTo>
                        <a:pt x="180" y="797"/>
                      </a:lnTo>
                      <a:lnTo>
                        <a:pt x="180" y="796"/>
                      </a:lnTo>
                      <a:lnTo>
                        <a:pt x="181" y="795"/>
                      </a:lnTo>
                      <a:lnTo>
                        <a:pt x="181" y="795"/>
                      </a:lnTo>
                      <a:lnTo>
                        <a:pt x="182" y="794"/>
                      </a:lnTo>
                      <a:lnTo>
                        <a:pt x="182" y="794"/>
                      </a:lnTo>
                      <a:lnTo>
                        <a:pt x="183" y="793"/>
                      </a:lnTo>
                      <a:lnTo>
                        <a:pt x="183" y="793"/>
                      </a:lnTo>
                      <a:lnTo>
                        <a:pt x="184" y="792"/>
                      </a:lnTo>
                      <a:lnTo>
                        <a:pt x="185" y="791"/>
                      </a:lnTo>
                      <a:lnTo>
                        <a:pt x="185" y="791"/>
                      </a:lnTo>
                      <a:lnTo>
                        <a:pt x="186" y="790"/>
                      </a:lnTo>
                      <a:lnTo>
                        <a:pt x="186" y="789"/>
                      </a:lnTo>
                      <a:lnTo>
                        <a:pt x="187" y="789"/>
                      </a:lnTo>
                      <a:lnTo>
                        <a:pt x="187" y="788"/>
                      </a:lnTo>
                      <a:lnTo>
                        <a:pt x="188" y="787"/>
                      </a:lnTo>
                      <a:lnTo>
                        <a:pt x="188" y="787"/>
                      </a:lnTo>
                      <a:lnTo>
                        <a:pt x="189" y="786"/>
                      </a:lnTo>
                      <a:lnTo>
                        <a:pt x="189" y="786"/>
                      </a:lnTo>
                      <a:lnTo>
                        <a:pt x="190" y="785"/>
                      </a:lnTo>
                      <a:lnTo>
                        <a:pt x="190" y="785"/>
                      </a:lnTo>
                      <a:lnTo>
                        <a:pt x="191" y="784"/>
                      </a:lnTo>
                      <a:lnTo>
                        <a:pt x="191" y="783"/>
                      </a:lnTo>
                      <a:lnTo>
                        <a:pt x="192" y="783"/>
                      </a:lnTo>
                      <a:lnTo>
                        <a:pt x="193" y="782"/>
                      </a:lnTo>
                      <a:lnTo>
                        <a:pt x="193" y="782"/>
                      </a:lnTo>
                      <a:lnTo>
                        <a:pt x="194" y="781"/>
                      </a:lnTo>
                      <a:lnTo>
                        <a:pt x="194" y="781"/>
                      </a:lnTo>
                      <a:lnTo>
                        <a:pt x="195" y="780"/>
                      </a:lnTo>
                      <a:lnTo>
                        <a:pt x="195" y="779"/>
                      </a:lnTo>
                      <a:lnTo>
                        <a:pt x="196" y="779"/>
                      </a:lnTo>
                      <a:lnTo>
                        <a:pt x="196" y="778"/>
                      </a:lnTo>
                      <a:lnTo>
                        <a:pt x="197" y="778"/>
                      </a:lnTo>
                      <a:lnTo>
                        <a:pt x="197" y="777"/>
                      </a:lnTo>
                      <a:lnTo>
                        <a:pt x="198" y="776"/>
                      </a:lnTo>
                      <a:lnTo>
                        <a:pt x="198" y="776"/>
                      </a:lnTo>
                      <a:lnTo>
                        <a:pt x="199" y="775"/>
                      </a:lnTo>
                      <a:lnTo>
                        <a:pt x="200" y="775"/>
                      </a:lnTo>
                      <a:lnTo>
                        <a:pt x="200" y="774"/>
                      </a:lnTo>
                      <a:lnTo>
                        <a:pt x="201" y="774"/>
                      </a:lnTo>
                      <a:lnTo>
                        <a:pt x="201" y="773"/>
                      </a:lnTo>
                      <a:lnTo>
                        <a:pt x="202" y="772"/>
                      </a:lnTo>
                      <a:lnTo>
                        <a:pt x="202" y="772"/>
                      </a:lnTo>
                      <a:lnTo>
                        <a:pt x="203" y="771"/>
                      </a:lnTo>
                      <a:lnTo>
                        <a:pt x="203" y="771"/>
                      </a:lnTo>
                      <a:lnTo>
                        <a:pt x="204" y="770"/>
                      </a:lnTo>
                      <a:lnTo>
                        <a:pt x="204" y="770"/>
                      </a:lnTo>
                      <a:lnTo>
                        <a:pt x="205" y="769"/>
                      </a:lnTo>
                      <a:lnTo>
                        <a:pt x="205" y="768"/>
                      </a:lnTo>
                      <a:lnTo>
                        <a:pt x="206" y="768"/>
                      </a:lnTo>
                      <a:lnTo>
                        <a:pt x="207" y="767"/>
                      </a:lnTo>
                      <a:lnTo>
                        <a:pt x="207" y="767"/>
                      </a:lnTo>
                      <a:lnTo>
                        <a:pt x="208" y="766"/>
                      </a:lnTo>
                      <a:lnTo>
                        <a:pt x="208" y="766"/>
                      </a:lnTo>
                      <a:lnTo>
                        <a:pt x="209" y="765"/>
                      </a:lnTo>
                      <a:lnTo>
                        <a:pt x="209" y="764"/>
                      </a:lnTo>
                      <a:lnTo>
                        <a:pt x="210" y="764"/>
                      </a:lnTo>
                      <a:lnTo>
                        <a:pt x="211" y="763"/>
                      </a:lnTo>
                      <a:lnTo>
                        <a:pt x="211" y="763"/>
                      </a:lnTo>
                      <a:lnTo>
                        <a:pt x="211" y="762"/>
                      </a:lnTo>
                      <a:lnTo>
                        <a:pt x="212" y="762"/>
                      </a:lnTo>
                      <a:lnTo>
                        <a:pt x="212" y="761"/>
                      </a:lnTo>
                      <a:lnTo>
                        <a:pt x="213" y="760"/>
                      </a:lnTo>
                      <a:lnTo>
                        <a:pt x="213" y="760"/>
                      </a:lnTo>
                      <a:lnTo>
                        <a:pt x="214" y="759"/>
                      </a:lnTo>
                      <a:lnTo>
                        <a:pt x="215" y="759"/>
                      </a:lnTo>
                      <a:lnTo>
                        <a:pt x="215" y="758"/>
                      </a:lnTo>
                      <a:lnTo>
                        <a:pt x="216" y="758"/>
                      </a:lnTo>
                      <a:lnTo>
                        <a:pt x="216" y="757"/>
                      </a:lnTo>
                      <a:lnTo>
                        <a:pt x="217" y="756"/>
                      </a:lnTo>
                      <a:lnTo>
                        <a:pt x="218" y="756"/>
                      </a:lnTo>
                      <a:lnTo>
                        <a:pt x="218" y="755"/>
                      </a:lnTo>
                      <a:lnTo>
                        <a:pt x="219" y="755"/>
                      </a:lnTo>
                      <a:lnTo>
                        <a:pt x="219" y="754"/>
                      </a:lnTo>
                      <a:lnTo>
                        <a:pt x="220" y="754"/>
                      </a:lnTo>
                      <a:lnTo>
                        <a:pt x="220" y="753"/>
                      </a:lnTo>
                      <a:lnTo>
                        <a:pt x="221" y="753"/>
                      </a:lnTo>
                      <a:lnTo>
                        <a:pt x="221" y="752"/>
                      </a:lnTo>
                      <a:lnTo>
                        <a:pt x="222" y="752"/>
                      </a:lnTo>
                      <a:lnTo>
                        <a:pt x="222" y="751"/>
                      </a:lnTo>
                      <a:lnTo>
                        <a:pt x="223" y="751"/>
                      </a:lnTo>
                      <a:lnTo>
                        <a:pt x="223" y="750"/>
                      </a:lnTo>
                      <a:lnTo>
                        <a:pt x="224" y="749"/>
                      </a:lnTo>
                      <a:lnTo>
                        <a:pt x="224" y="749"/>
                      </a:lnTo>
                      <a:lnTo>
                        <a:pt x="225" y="748"/>
                      </a:lnTo>
                      <a:lnTo>
                        <a:pt x="226" y="748"/>
                      </a:lnTo>
                      <a:lnTo>
                        <a:pt x="226" y="747"/>
                      </a:lnTo>
                      <a:lnTo>
                        <a:pt x="227" y="747"/>
                      </a:lnTo>
                      <a:lnTo>
                        <a:pt x="227" y="746"/>
                      </a:lnTo>
                      <a:lnTo>
                        <a:pt x="228" y="745"/>
                      </a:lnTo>
                      <a:lnTo>
                        <a:pt x="228" y="745"/>
                      </a:lnTo>
                      <a:lnTo>
                        <a:pt x="229" y="744"/>
                      </a:lnTo>
                      <a:lnTo>
                        <a:pt x="229" y="744"/>
                      </a:lnTo>
                      <a:lnTo>
                        <a:pt x="230" y="743"/>
                      </a:lnTo>
                      <a:lnTo>
                        <a:pt x="230" y="743"/>
                      </a:lnTo>
                      <a:lnTo>
                        <a:pt x="231" y="742"/>
                      </a:lnTo>
                      <a:lnTo>
                        <a:pt x="231" y="742"/>
                      </a:lnTo>
                      <a:lnTo>
                        <a:pt x="232" y="741"/>
                      </a:lnTo>
                      <a:lnTo>
                        <a:pt x="233" y="741"/>
                      </a:lnTo>
                      <a:lnTo>
                        <a:pt x="233" y="740"/>
                      </a:lnTo>
                      <a:lnTo>
                        <a:pt x="234" y="740"/>
                      </a:lnTo>
                      <a:lnTo>
                        <a:pt x="234" y="739"/>
                      </a:lnTo>
                      <a:lnTo>
                        <a:pt x="235" y="739"/>
                      </a:lnTo>
                      <a:lnTo>
                        <a:pt x="235" y="738"/>
                      </a:lnTo>
                      <a:lnTo>
                        <a:pt x="236" y="737"/>
                      </a:lnTo>
                      <a:lnTo>
                        <a:pt x="236" y="737"/>
                      </a:lnTo>
                      <a:lnTo>
                        <a:pt x="237" y="736"/>
                      </a:lnTo>
                      <a:lnTo>
                        <a:pt x="237" y="736"/>
                      </a:lnTo>
                      <a:lnTo>
                        <a:pt x="238" y="735"/>
                      </a:lnTo>
                      <a:lnTo>
                        <a:pt x="238" y="735"/>
                      </a:lnTo>
                      <a:lnTo>
                        <a:pt x="239" y="734"/>
                      </a:lnTo>
                      <a:lnTo>
                        <a:pt x="240" y="734"/>
                      </a:lnTo>
                      <a:lnTo>
                        <a:pt x="240" y="733"/>
                      </a:lnTo>
                      <a:lnTo>
                        <a:pt x="241" y="733"/>
                      </a:lnTo>
                      <a:lnTo>
                        <a:pt x="241" y="732"/>
                      </a:lnTo>
                      <a:lnTo>
                        <a:pt x="242" y="732"/>
                      </a:lnTo>
                      <a:lnTo>
                        <a:pt x="242" y="731"/>
                      </a:lnTo>
                      <a:lnTo>
                        <a:pt x="243" y="730"/>
                      </a:lnTo>
                      <a:lnTo>
                        <a:pt x="243" y="730"/>
                      </a:lnTo>
                      <a:lnTo>
                        <a:pt x="244" y="729"/>
                      </a:lnTo>
                      <a:lnTo>
                        <a:pt x="244" y="729"/>
                      </a:lnTo>
                      <a:lnTo>
                        <a:pt x="245" y="728"/>
                      </a:lnTo>
                      <a:lnTo>
                        <a:pt x="245" y="728"/>
                      </a:lnTo>
                      <a:lnTo>
                        <a:pt x="246" y="727"/>
                      </a:lnTo>
                      <a:lnTo>
                        <a:pt x="246" y="727"/>
                      </a:lnTo>
                      <a:lnTo>
                        <a:pt x="247" y="726"/>
                      </a:lnTo>
                      <a:lnTo>
                        <a:pt x="248" y="726"/>
                      </a:lnTo>
                      <a:lnTo>
                        <a:pt x="248" y="725"/>
                      </a:lnTo>
                      <a:lnTo>
                        <a:pt x="249" y="725"/>
                      </a:lnTo>
                      <a:lnTo>
                        <a:pt x="249" y="724"/>
                      </a:lnTo>
                      <a:lnTo>
                        <a:pt x="250" y="724"/>
                      </a:lnTo>
                      <a:lnTo>
                        <a:pt x="250" y="723"/>
                      </a:lnTo>
                      <a:lnTo>
                        <a:pt x="251" y="723"/>
                      </a:lnTo>
                      <a:lnTo>
                        <a:pt x="251" y="722"/>
                      </a:lnTo>
                      <a:lnTo>
                        <a:pt x="252" y="722"/>
                      </a:lnTo>
                      <a:lnTo>
                        <a:pt x="252" y="721"/>
                      </a:lnTo>
                      <a:lnTo>
                        <a:pt x="253" y="721"/>
                      </a:lnTo>
                      <a:lnTo>
                        <a:pt x="253" y="720"/>
                      </a:lnTo>
                      <a:lnTo>
                        <a:pt x="254" y="720"/>
                      </a:lnTo>
                      <a:lnTo>
                        <a:pt x="255" y="719"/>
                      </a:lnTo>
                      <a:lnTo>
                        <a:pt x="255" y="718"/>
                      </a:lnTo>
                      <a:lnTo>
                        <a:pt x="256" y="718"/>
                      </a:lnTo>
                      <a:lnTo>
                        <a:pt x="256" y="718"/>
                      </a:lnTo>
                      <a:lnTo>
                        <a:pt x="257" y="717"/>
                      </a:lnTo>
                      <a:lnTo>
                        <a:pt x="257" y="717"/>
                      </a:lnTo>
                      <a:lnTo>
                        <a:pt x="258" y="716"/>
                      </a:lnTo>
                      <a:lnTo>
                        <a:pt x="259" y="716"/>
                      </a:lnTo>
                      <a:lnTo>
                        <a:pt x="259" y="715"/>
                      </a:lnTo>
                      <a:lnTo>
                        <a:pt x="260" y="714"/>
                      </a:lnTo>
                      <a:lnTo>
                        <a:pt x="260" y="714"/>
                      </a:lnTo>
                      <a:lnTo>
                        <a:pt x="260" y="713"/>
                      </a:lnTo>
                      <a:lnTo>
                        <a:pt x="261" y="713"/>
                      </a:lnTo>
                      <a:lnTo>
                        <a:pt x="262" y="713"/>
                      </a:lnTo>
                      <a:lnTo>
                        <a:pt x="262" y="712"/>
                      </a:lnTo>
                      <a:lnTo>
                        <a:pt x="263" y="712"/>
                      </a:lnTo>
                      <a:lnTo>
                        <a:pt x="263" y="711"/>
                      </a:lnTo>
                      <a:lnTo>
                        <a:pt x="264" y="710"/>
                      </a:lnTo>
                      <a:lnTo>
                        <a:pt x="264" y="710"/>
                      </a:lnTo>
                      <a:lnTo>
                        <a:pt x="265" y="709"/>
                      </a:lnTo>
                      <a:lnTo>
                        <a:pt x="266" y="709"/>
                      </a:lnTo>
                      <a:lnTo>
                        <a:pt x="266" y="709"/>
                      </a:lnTo>
                      <a:lnTo>
                        <a:pt x="267" y="708"/>
                      </a:lnTo>
                      <a:lnTo>
                        <a:pt x="267" y="707"/>
                      </a:lnTo>
                      <a:lnTo>
                        <a:pt x="268" y="707"/>
                      </a:lnTo>
                      <a:lnTo>
                        <a:pt x="268" y="706"/>
                      </a:lnTo>
                      <a:lnTo>
                        <a:pt x="269" y="706"/>
                      </a:lnTo>
                      <a:lnTo>
                        <a:pt x="269" y="705"/>
                      </a:lnTo>
                      <a:lnTo>
                        <a:pt x="270" y="705"/>
                      </a:lnTo>
                      <a:lnTo>
                        <a:pt x="270" y="705"/>
                      </a:lnTo>
                      <a:lnTo>
                        <a:pt x="271" y="704"/>
                      </a:lnTo>
                      <a:lnTo>
                        <a:pt x="271" y="703"/>
                      </a:lnTo>
                      <a:lnTo>
                        <a:pt x="272" y="703"/>
                      </a:lnTo>
                      <a:lnTo>
                        <a:pt x="273" y="702"/>
                      </a:lnTo>
                      <a:lnTo>
                        <a:pt x="273" y="702"/>
                      </a:lnTo>
                      <a:lnTo>
                        <a:pt x="274" y="701"/>
                      </a:lnTo>
                      <a:lnTo>
                        <a:pt x="274" y="701"/>
                      </a:lnTo>
                      <a:lnTo>
                        <a:pt x="275" y="701"/>
                      </a:lnTo>
                      <a:lnTo>
                        <a:pt x="275" y="700"/>
                      </a:lnTo>
                      <a:lnTo>
                        <a:pt x="276" y="699"/>
                      </a:lnTo>
                      <a:lnTo>
                        <a:pt x="276" y="699"/>
                      </a:lnTo>
                      <a:lnTo>
                        <a:pt x="277" y="698"/>
                      </a:lnTo>
                      <a:lnTo>
                        <a:pt x="277" y="698"/>
                      </a:lnTo>
                      <a:lnTo>
                        <a:pt x="278" y="698"/>
                      </a:lnTo>
                      <a:lnTo>
                        <a:pt x="278" y="697"/>
                      </a:lnTo>
                      <a:lnTo>
                        <a:pt x="279" y="697"/>
                      </a:lnTo>
                      <a:lnTo>
                        <a:pt x="280" y="696"/>
                      </a:lnTo>
                      <a:lnTo>
                        <a:pt x="280" y="695"/>
                      </a:lnTo>
                      <a:lnTo>
                        <a:pt x="281" y="695"/>
                      </a:lnTo>
                      <a:lnTo>
                        <a:pt x="281" y="694"/>
                      </a:lnTo>
                      <a:lnTo>
                        <a:pt x="282" y="694"/>
                      </a:lnTo>
                      <a:lnTo>
                        <a:pt x="282" y="694"/>
                      </a:lnTo>
                      <a:lnTo>
                        <a:pt x="283" y="693"/>
                      </a:lnTo>
                      <a:lnTo>
                        <a:pt x="283" y="693"/>
                      </a:lnTo>
                      <a:lnTo>
                        <a:pt x="284" y="692"/>
                      </a:lnTo>
                      <a:lnTo>
                        <a:pt x="284" y="691"/>
                      </a:lnTo>
                      <a:lnTo>
                        <a:pt x="285" y="691"/>
                      </a:lnTo>
                      <a:lnTo>
                        <a:pt x="285" y="691"/>
                      </a:lnTo>
                      <a:lnTo>
                        <a:pt x="286" y="690"/>
                      </a:lnTo>
                      <a:lnTo>
                        <a:pt x="286" y="690"/>
                      </a:lnTo>
                      <a:lnTo>
                        <a:pt x="287" y="689"/>
                      </a:lnTo>
                      <a:lnTo>
                        <a:pt x="288" y="689"/>
                      </a:lnTo>
                      <a:lnTo>
                        <a:pt x="288" y="688"/>
                      </a:lnTo>
                      <a:lnTo>
                        <a:pt x="289" y="688"/>
                      </a:lnTo>
                      <a:lnTo>
                        <a:pt x="289" y="687"/>
                      </a:lnTo>
                      <a:lnTo>
                        <a:pt x="290" y="687"/>
                      </a:lnTo>
                      <a:lnTo>
                        <a:pt x="290" y="686"/>
                      </a:lnTo>
                      <a:lnTo>
                        <a:pt x="291" y="686"/>
                      </a:lnTo>
                      <a:lnTo>
                        <a:pt x="291" y="685"/>
                      </a:lnTo>
                      <a:lnTo>
                        <a:pt x="292" y="685"/>
                      </a:lnTo>
                      <a:lnTo>
                        <a:pt x="292" y="685"/>
                      </a:lnTo>
                      <a:lnTo>
                        <a:pt x="293" y="684"/>
                      </a:lnTo>
                      <a:lnTo>
                        <a:pt x="293" y="683"/>
                      </a:lnTo>
                      <a:lnTo>
                        <a:pt x="294" y="683"/>
                      </a:lnTo>
                      <a:lnTo>
                        <a:pt x="295" y="682"/>
                      </a:lnTo>
                      <a:lnTo>
                        <a:pt x="295" y="682"/>
                      </a:lnTo>
                      <a:lnTo>
                        <a:pt x="296" y="682"/>
                      </a:lnTo>
                      <a:lnTo>
                        <a:pt x="296" y="681"/>
                      </a:lnTo>
                      <a:lnTo>
                        <a:pt x="297" y="680"/>
                      </a:lnTo>
                      <a:lnTo>
                        <a:pt x="297" y="680"/>
                      </a:lnTo>
                      <a:lnTo>
                        <a:pt x="298" y="680"/>
                      </a:lnTo>
                      <a:lnTo>
                        <a:pt x="298" y="679"/>
                      </a:lnTo>
                      <a:lnTo>
                        <a:pt x="299" y="679"/>
                      </a:lnTo>
                      <a:lnTo>
                        <a:pt x="299" y="678"/>
                      </a:lnTo>
                      <a:lnTo>
                        <a:pt x="300" y="678"/>
                      </a:lnTo>
                      <a:lnTo>
                        <a:pt x="300" y="677"/>
                      </a:lnTo>
                      <a:lnTo>
                        <a:pt x="301" y="677"/>
                      </a:lnTo>
                      <a:lnTo>
                        <a:pt x="302" y="676"/>
                      </a:lnTo>
                      <a:lnTo>
                        <a:pt x="302" y="676"/>
                      </a:lnTo>
                      <a:lnTo>
                        <a:pt x="303" y="675"/>
                      </a:lnTo>
                      <a:lnTo>
                        <a:pt x="303" y="675"/>
                      </a:lnTo>
                      <a:lnTo>
                        <a:pt x="304" y="674"/>
                      </a:lnTo>
                      <a:lnTo>
                        <a:pt x="304" y="674"/>
                      </a:lnTo>
                      <a:lnTo>
                        <a:pt x="305" y="674"/>
                      </a:lnTo>
                      <a:lnTo>
                        <a:pt x="306" y="673"/>
                      </a:lnTo>
                      <a:lnTo>
                        <a:pt x="306" y="672"/>
                      </a:lnTo>
                      <a:lnTo>
                        <a:pt x="307" y="672"/>
                      </a:lnTo>
                      <a:lnTo>
                        <a:pt x="307" y="672"/>
                      </a:lnTo>
                      <a:lnTo>
                        <a:pt x="308" y="671"/>
                      </a:lnTo>
                      <a:lnTo>
                        <a:pt x="308" y="671"/>
                      </a:lnTo>
                      <a:lnTo>
                        <a:pt x="308" y="670"/>
                      </a:lnTo>
                      <a:lnTo>
                        <a:pt x="309" y="670"/>
                      </a:lnTo>
                      <a:lnTo>
                        <a:pt x="310" y="669"/>
                      </a:lnTo>
                      <a:lnTo>
                        <a:pt x="310" y="669"/>
                      </a:lnTo>
                      <a:lnTo>
                        <a:pt x="311" y="668"/>
                      </a:lnTo>
                      <a:lnTo>
                        <a:pt x="311" y="668"/>
                      </a:lnTo>
                      <a:lnTo>
                        <a:pt x="312" y="667"/>
                      </a:lnTo>
                      <a:lnTo>
                        <a:pt x="313" y="667"/>
                      </a:lnTo>
                      <a:lnTo>
                        <a:pt x="313" y="667"/>
                      </a:lnTo>
                      <a:lnTo>
                        <a:pt x="314" y="666"/>
                      </a:lnTo>
                      <a:lnTo>
                        <a:pt x="314" y="666"/>
                      </a:lnTo>
                      <a:lnTo>
                        <a:pt x="315" y="665"/>
                      </a:lnTo>
                      <a:lnTo>
                        <a:pt x="315" y="664"/>
                      </a:lnTo>
                      <a:lnTo>
                        <a:pt x="316" y="664"/>
                      </a:lnTo>
                      <a:lnTo>
                        <a:pt x="316" y="664"/>
                      </a:lnTo>
                      <a:lnTo>
                        <a:pt x="317" y="663"/>
                      </a:lnTo>
                      <a:lnTo>
                        <a:pt x="317" y="663"/>
                      </a:lnTo>
                      <a:lnTo>
                        <a:pt x="318" y="662"/>
                      </a:lnTo>
                      <a:lnTo>
                        <a:pt x="318" y="662"/>
                      </a:lnTo>
                      <a:lnTo>
                        <a:pt x="319" y="662"/>
                      </a:lnTo>
                      <a:lnTo>
                        <a:pt x="319" y="661"/>
                      </a:lnTo>
                      <a:lnTo>
                        <a:pt x="320" y="660"/>
                      </a:lnTo>
                      <a:lnTo>
                        <a:pt x="321" y="660"/>
                      </a:lnTo>
                      <a:lnTo>
                        <a:pt x="321" y="660"/>
                      </a:lnTo>
                      <a:lnTo>
                        <a:pt x="322" y="659"/>
                      </a:lnTo>
                      <a:lnTo>
                        <a:pt x="322" y="659"/>
                      </a:lnTo>
                      <a:lnTo>
                        <a:pt x="323" y="658"/>
                      </a:lnTo>
                      <a:lnTo>
                        <a:pt x="323" y="658"/>
                      </a:lnTo>
                      <a:lnTo>
                        <a:pt x="324" y="657"/>
                      </a:lnTo>
                      <a:lnTo>
                        <a:pt x="324" y="657"/>
                      </a:lnTo>
                      <a:lnTo>
                        <a:pt x="325" y="656"/>
                      </a:lnTo>
                      <a:lnTo>
                        <a:pt x="325" y="656"/>
                      </a:lnTo>
                      <a:lnTo>
                        <a:pt x="326" y="655"/>
                      </a:lnTo>
                      <a:lnTo>
                        <a:pt x="326" y="655"/>
                      </a:lnTo>
                      <a:lnTo>
                        <a:pt x="327" y="655"/>
                      </a:lnTo>
                      <a:lnTo>
                        <a:pt x="328" y="654"/>
                      </a:lnTo>
                      <a:lnTo>
                        <a:pt x="328" y="653"/>
                      </a:lnTo>
                      <a:lnTo>
                        <a:pt x="329" y="653"/>
                      </a:lnTo>
                      <a:lnTo>
                        <a:pt x="329" y="653"/>
                      </a:lnTo>
                      <a:lnTo>
                        <a:pt x="330" y="652"/>
                      </a:lnTo>
                      <a:lnTo>
                        <a:pt x="330" y="652"/>
                      </a:lnTo>
                      <a:lnTo>
                        <a:pt x="331" y="651"/>
                      </a:lnTo>
                      <a:lnTo>
                        <a:pt x="331" y="651"/>
                      </a:lnTo>
                      <a:lnTo>
                        <a:pt x="332" y="651"/>
                      </a:lnTo>
                      <a:lnTo>
                        <a:pt x="332" y="650"/>
                      </a:lnTo>
                      <a:lnTo>
                        <a:pt x="333" y="649"/>
                      </a:lnTo>
                      <a:lnTo>
                        <a:pt x="333" y="649"/>
                      </a:lnTo>
                      <a:lnTo>
                        <a:pt x="334" y="649"/>
                      </a:lnTo>
                      <a:lnTo>
                        <a:pt x="335" y="648"/>
                      </a:lnTo>
                      <a:lnTo>
                        <a:pt x="335" y="648"/>
                      </a:lnTo>
                      <a:lnTo>
                        <a:pt x="336" y="647"/>
                      </a:lnTo>
                      <a:lnTo>
                        <a:pt x="336" y="647"/>
                      </a:lnTo>
                      <a:lnTo>
                        <a:pt x="337" y="647"/>
                      </a:lnTo>
                      <a:lnTo>
                        <a:pt x="337" y="646"/>
                      </a:lnTo>
                      <a:lnTo>
                        <a:pt x="338" y="645"/>
                      </a:lnTo>
                      <a:lnTo>
                        <a:pt x="338" y="645"/>
                      </a:lnTo>
                      <a:lnTo>
                        <a:pt x="339" y="645"/>
                      </a:lnTo>
                      <a:lnTo>
                        <a:pt x="339" y="644"/>
                      </a:lnTo>
                      <a:lnTo>
                        <a:pt x="340" y="644"/>
                      </a:lnTo>
                      <a:lnTo>
                        <a:pt x="340" y="643"/>
                      </a:lnTo>
                      <a:lnTo>
                        <a:pt x="341" y="643"/>
                      </a:lnTo>
                      <a:lnTo>
                        <a:pt x="341" y="643"/>
                      </a:lnTo>
                      <a:lnTo>
                        <a:pt x="342" y="642"/>
                      </a:lnTo>
                      <a:lnTo>
                        <a:pt x="343" y="641"/>
                      </a:lnTo>
                      <a:lnTo>
                        <a:pt x="343" y="641"/>
                      </a:lnTo>
                      <a:lnTo>
                        <a:pt x="344" y="641"/>
                      </a:lnTo>
                      <a:lnTo>
                        <a:pt x="344" y="640"/>
                      </a:lnTo>
                      <a:lnTo>
                        <a:pt x="345" y="640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7" y="638"/>
                      </a:lnTo>
                      <a:lnTo>
                        <a:pt x="347" y="637"/>
                      </a:lnTo>
                      <a:lnTo>
                        <a:pt x="348" y="637"/>
                      </a:lnTo>
                      <a:lnTo>
                        <a:pt x="348" y="637"/>
                      </a:lnTo>
                      <a:lnTo>
                        <a:pt x="349" y="636"/>
                      </a:lnTo>
                      <a:lnTo>
                        <a:pt x="350" y="636"/>
                      </a:lnTo>
                      <a:lnTo>
                        <a:pt x="350" y="635"/>
                      </a:lnTo>
                      <a:lnTo>
                        <a:pt x="351" y="635"/>
                      </a:lnTo>
                      <a:lnTo>
                        <a:pt x="351" y="634"/>
                      </a:lnTo>
                      <a:lnTo>
                        <a:pt x="352" y="634"/>
                      </a:lnTo>
                      <a:lnTo>
                        <a:pt x="352" y="633"/>
                      </a:lnTo>
                      <a:lnTo>
                        <a:pt x="353" y="633"/>
                      </a:lnTo>
                      <a:lnTo>
                        <a:pt x="354" y="633"/>
                      </a:lnTo>
                      <a:lnTo>
                        <a:pt x="354" y="632"/>
                      </a:lnTo>
                      <a:lnTo>
                        <a:pt x="355" y="632"/>
                      </a:lnTo>
                      <a:lnTo>
                        <a:pt x="355" y="632"/>
                      </a:lnTo>
                      <a:lnTo>
                        <a:pt x="356" y="631"/>
                      </a:lnTo>
                      <a:lnTo>
                        <a:pt x="356" y="630"/>
                      </a:lnTo>
                      <a:lnTo>
                        <a:pt x="357" y="630"/>
                      </a:lnTo>
                      <a:lnTo>
                        <a:pt x="357" y="630"/>
                      </a:lnTo>
                      <a:lnTo>
                        <a:pt x="358" y="629"/>
                      </a:lnTo>
                      <a:lnTo>
                        <a:pt x="358" y="629"/>
                      </a:lnTo>
                      <a:lnTo>
                        <a:pt x="359" y="628"/>
                      </a:lnTo>
                      <a:lnTo>
                        <a:pt x="359" y="628"/>
                      </a:lnTo>
                      <a:lnTo>
                        <a:pt x="360" y="628"/>
                      </a:lnTo>
                      <a:lnTo>
                        <a:pt x="361" y="627"/>
                      </a:lnTo>
                      <a:lnTo>
                        <a:pt x="361" y="626"/>
                      </a:lnTo>
                      <a:lnTo>
                        <a:pt x="362" y="626"/>
                      </a:lnTo>
                      <a:lnTo>
                        <a:pt x="362" y="626"/>
                      </a:lnTo>
                      <a:lnTo>
                        <a:pt x="363" y="625"/>
                      </a:lnTo>
                      <a:lnTo>
                        <a:pt x="363" y="625"/>
                      </a:lnTo>
                      <a:lnTo>
                        <a:pt x="364" y="625"/>
                      </a:lnTo>
                      <a:lnTo>
                        <a:pt x="364" y="624"/>
                      </a:lnTo>
                      <a:lnTo>
                        <a:pt x="365" y="624"/>
                      </a:lnTo>
                      <a:lnTo>
                        <a:pt x="365" y="623"/>
                      </a:lnTo>
                      <a:lnTo>
                        <a:pt x="366" y="623"/>
                      </a:lnTo>
                      <a:lnTo>
                        <a:pt x="366" y="622"/>
                      </a:lnTo>
                      <a:lnTo>
                        <a:pt x="367" y="622"/>
                      </a:lnTo>
                      <a:lnTo>
                        <a:pt x="368" y="621"/>
                      </a:lnTo>
                      <a:lnTo>
                        <a:pt x="368" y="621"/>
                      </a:lnTo>
                      <a:lnTo>
                        <a:pt x="369" y="621"/>
                      </a:lnTo>
                      <a:lnTo>
                        <a:pt x="369" y="620"/>
                      </a:lnTo>
                      <a:lnTo>
                        <a:pt x="370" y="620"/>
                      </a:lnTo>
                      <a:lnTo>
                        <a:pt x="370" y="619"/>
                      </a:lnTo>
                      <a:lnTo>
                        <a:pt x="371" y="619"/>
                      </a:lnTo>
                      <a:lnTo>
                        <a:pt x="371" y="618"/>
                      </a:lnTo>
                      <a:lnTo>
                        <a:pt x="372" y="618"/>
                      </a:lnTo>
                      <a:lnTo>
                        <a:pt x="372" y="618"/>
                      </a:lnTo>
                      <a:lnTo>
                        <a:pt x="373" y="617"/>
                      </a:lnTo>
                      <a:lnTo>
                        <a:pt x="373" y="617"/>
                      </a:lnTo>
                      <a:lnTo>
                        <a:pt x="374" y="616"/>
                      </a:lnTo>
                      <a:lnTo>
                        <a:pt x="374" y="616"/>
                      </a:lnTo>
                      <a:lnTo>
                        <a:pt x="375" y="616"/>
                      </a:lnTo>
                      <a:lnTo>
                        <a:pt x="376" y="615"/>
                      </a:lnTo>
                      <a:lnTo>
                        <a:pt x="376" y="615"/>
                      </a:lnTo>
                      <a:lnTo>
                        <a:pt x="377" y="614"/>
                      </a:lnTo>
                      <a:lnTo>
                        <a:pt x="377" y="614"/>
                      </a:lnTo>
                      <a:lnTo>
                        <a:pt x="378" y="613"/>
                      </a:lnTo>
                      <a:lnTo>
                        <a:pt x="378" y="613"/>
                      </a:lnTo>
                      <a:lnTo>
                        <a:pt x="379" y="613"/>
                      </a:lnTo>
                      <a:lnTo>
                        <a:pt x="379" y="612"/>
                      </a:lnTo>
                      <a:lnTo>
                        <a:pt x="380" y="612"/>
                      </a:lnTo>
                      <a:lnTo>
                        <a:pt x="380" y="611"/>
                      </a:lnTo>
                      <a:lnTo>
                        <a:pt x="381" y="611"/>
                      </a:lnTo>
                      <a:lnTo>
                        <a:pt x="381" y="610"/>
                      </a:lnTo>
                      <a:lnTo>
                        <a:pt x="382" y="610"/>
                      </a:lnTo>
                      <a:lnTo>
                        <a:pt x="383" y="610"/>
                      </a:lnTo>
                      <a:lnTo>
                        <a:pt x="383" y="609"/>
                      </a:lnTo>
                      <a:lnTo>
                        <a:pt x="384" y="609"/>
                      </a:lnTo>
                      <a:lnTo>
                        <a:pt x="384" y="608"/>
                      </a:lnTo>
                      <a:lnTo>
                        <a:pt x="385" y="608"/>
                      </a:lnTo>
                      <a:lnTo>
                        <a:pt x="385" y="607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7" y="606"/>
                      </a:lnTo>
                      <a:lnTo>
                        <a:pt x="387" y="606"/>
                      </a:lnTo>
                      <a:lnTo>
                        <a:pt x="388" y="605"/>
                      </a:lnTo>
                      <a:lnTo>
                        <a:pt x="388" y="605"/>
                      </a:lnTo>
                      <a:lnTo>
                        <a:pt x="389" y="605"/>
                      </a:lnTo>
                      <a:lnTo>
                        <a:pt x="390" y="604"/>
                      </a:lnTo>
                      <a:lnTo>
                        <a:pt x="390" y="604"/>
                      </a:lnTo>
                      <a:lnTo>
                        <a:pt x="391" y="603"/>
                      </a:lnTo>
                      <a:lnTo>
                        <a:pt x="391" y="603"/>
                      </a:lnTo>
                      <a:lnTo>
                        <a:pt x="392" y="602"/>
                      </a:lnTo>
                      <a:lnTo>
                        <a:pt x="392" y="602"/>
                      </a:lnTo>
                      <a:lnTo>
                        <a:pt x="393" y="602"/>
                      </a:lnTo>
                      <a:lnTo>
                        <a:pt x="394" y="601"/>
                      </a:lnTo>
                      <a:lnTo>
                        <a:pt x="394" y="601"/>
                      </a:lnTo>
                      <a:lnTo>
                        <a:pt x="395" y="601"/>
                      </a:lnTo>
                      <a:lnTo>
                        <a:pt x="395" y="600"/>
                      </a:lnTo>
                      <a:lnTo>
                        <a:pt x="395" y="599"/>
                      </a:lnTo>
                      <a:lnTo>
                        <a:pt x="396" y="599"/>
                      </a:lnTo>
                      <a:lnTo>
                        <a:pt x="396" y="599"/>
                      </a:lnTo>
                      <a:lnTo>
                        <a:pt x="397" y="598"/>
                      </a:lnTo>
                      <a:lnTo>
                        <a:pt x="398" y="598"/>
                      </a:lnTo>
                      <a:lnTo>
                        <a:pt x="398" y="598"/>
                      </a:lnTo>
                      <a:lnTo>
                        <a:pt x="399" y="597"/>
                      </a:lnTo>
                      <a:lnTo>
                        <a:pt x="399" y="597"/>
                      </a:lnTo>
                      <a:lnTo>
                        <a:pt x="400" y="596"/>
                      </a:lnTo>
                      <a:lnTo>
                        <a:pt x="401" y="596"/>
                      </a:lnTo>
                      <a:lnTo>
                        <a:pt x="401" y="595"/>
                      </a:lnTo>
                      <a:lnTo>
                        <a:pt x="402" y="595"/>
                      </a:lnTo>
                      <a:lnTo>
                        <a:pt x="402" y="595"/>
                      </a:lnTo>
                      <a:lnTo>
                        <a:pt x="403" y="594"/>
                      </a:lnTo>
                      <a:lnTo>
                        <a:pt x="403" y="594"/>
                      </a:lnTo>
                      <a:lnTo>
                        <a:pt x="404" y="594"/>
                      </a:lnTo>
                      <a:lnTo>
                        <a:pt x="404" y="593"/>
                      </a:lnTo>
                      <a:lnTo>
                        <a:pt x="405" y="593"/>
                      </a:lnTo>
                      <a:lnTo>
                        <a:pt x="405" y="592"/>
                      </a:lnTo>
                      <a:lnTo>
                        <a:pt x="406" y="592"/>
                      </a:lnTo>
                      <a:lnTo>
                        <a:pt x="406" y="591"/>
                      </a:lnTo>
                      <a:lnTo>
                        <a:pt x="407" y="591"/>
                      </a:lnTo>
                      <a:lnTo>
                        <a:pt x="407" y="591"/>
                      </a:lnTo>
                      <a:lnTo>
                        <a:pt x="408" y="590"/>
                      </a:lnTo>
                      <a:lnTo>
                        <a:pt x="409" y="590"/>
                      </a:lnTo>
                      <a:lnTo>
                        <a:pt x="409" y="589"/>
                      </a:lnTo>
                      <a:lnTo>
                        <a:pt x="410" y="589"/>
                      </a:lnTo>
                      <a:lnTo>
                        <a:pt x="410" y="588"/>
                      </a:lnTo>
                      <a:lnTo>
                        <a:pt x="411" y="588"/>
                      </a:lnTo>
                      <a:lnTo>
                        <a:pt x="411" y="588"/>
                      </a:lnTo>
                      <a:lnTo>
                        <a:pt x="412" y="587"/>
                      </a:lnTo>
                      <a:lnTo>
                        <a:pt x="412" y="587"/>
                      </a:lnTo>
                      <a:lnTo>
                        <a:pt x="413" y="587"/>
                      </a:lnTo>
                      <a:lnTo>
                        <a:pt x="413" y="586"/>
                      </a:lnTo>
                      <a:lnTo>
                        <a:pt x="414" y="586"/>
                      </a:lnTo>
                      <a:lnTo>
                        <a:pt x="414" y="585"/>
                      </a:lnTo>
                      <a:lnTo>
                        <a:pt x="415" y="585"/>
                      </a:lnTo>
                      <a:lnTo>
                        <a:pt x="416" y="584"/>
                      </a:lnTo>
                      <a:lnTo>
                        <a:pt x="416" y="584"/>
                      </a:lnTo>
                      <a:lnTo>
                        <a:pt x="417" y="584"/>
                      </a:lnTo>
                      <a:lnTo>
                        <a:pt x="417" y="583"/>
                      </a:lnTo>
                      <a:lnTo>
                        <a:pt x="418" y="583"/>
                      </a:lnTo>
                      <a:lnTo>
                        <a:pt x="418" y="583"/>
                      </a:lnTo>
                      <a:lnTo>
                        <a:pt x="419" y="582"/>
                      </a:lnTo>
                      <a:lnTo>
                        <a:pt x="419" y="582"/>
                      </a:lnTo>
                      <a:lnTo>
                        <a:pt x="420" y="581"/>
                      </a:lnTo>
                      <a:lnTo>
                        <a:pt x="420" y="581"/>
                      </a:lnTo>
                      <a:lnTo>
                        <a:pt x="421" y="580"/>
                      </a:lnTo>
                      <a:lnTo>
                        <a:pt x="421" y="580"/>
                      </a:lnTo>
                      <a:lnTo>
                        <a:pt x="422" y="580"/>
                      </a:lnTo>
                      <a:lnTo>
                        <a:pt x="423" y="579"/>
                      </a:lnTo>
                      <a:lnTo>
                        <a:pt x="423" y="579"/>
                      </a:lnTo>
                      <a:lnTo>
                        <a:pt x="424" y="579"/>
                      </a:lnTo>
                      <a:lnTo>
                        <a:pt x="424" y="578"/>
                      </a:lnTo>
                      <a:lnTo>
                        <a:pt x="425" y="578"/>
                      </a:lnTo>
                      <a:lnTo>
                        <a:pt x="425" y="577"/>
                      </a:lnTo>
                      <a:lnTo>
                        <a:pt x="426" y="577"/>
                      </a:lnTo>
                      <a:lnTo>
                        <a:pt x="426" y="576"/>
                      </a:lnTo>
                      <a:lnTo>
                        <a:pt x="427" y="576"/>
                      </a:lnTo>
                      <a:lnTo>
                        <a:pt x="427" y="576"/>
                      </a:lnTo>
                      <a:lnTo>
                        <a:pt x="428" y="575"/>
                      </a:lnTo>
                      <a:lnTo>
                        <a:pt x="428" y="575"/>
                      </a:lnTo>
                      <a:lnTo>
                        <a:pt x="429" y="575"/>
                      </a:lnTo>
                      <a:lnTo>
                        <a:pt x="429" y="574"/>
                      </a:lnTo>
                      <a:lnTo>
                        <a:pt x="430" y="574"/>
                      </a:lnTo>
                      <a:lnTo>
                        <a:pt x="431" y="574"/>
                      </a:lnTo>
                      <a:lnTo>
                        <a:pt x="431" y="573"/>
                      </a:lnTo>
                      <a:lnTo>
                        <a:pt x="432" y="572"/>
                      </a:lnTo>
                      <a:lnTo>
                        <a:pt x="432" y="572"/>
                      </a:lnTo>
                      <a:lnTo>
                        <a:pt x="433" y="572"/>
                      </a:lnTo>
                      <a:lnTo>
                        <a:pt x="433" y="571"/>
                      </a:lnTo>
                      <a:lnTo>
                        <a:pt x="434" y="571"/>
                      </a:lnTo>
                      <a:lnTo>
                        <a:pt x="434" y="571"/>
                      </a:lnTo>
                      <a:lnTo>
                        <a:pt x="435" y="570"/>
                      </a:lnTo>
                      <a:lnTo>
                        <a:pt x="435" y="570"/>
                      </a:lnTo>
                      <a:lnTo>
                        <a:pt x="436" y="570"/>
                      </a:lnTo>
                      <a:lnTo>
                        <a:pt x="436" y="569"/>
                      </a:lnTo>
                      <a:lnTo>
                        <a:pt x="437" y="569"/>
                      </a:lnTo>
                      <a:lnTo>
                        <a:pt x="438" y="568"/>
                      </a:lnTo>
                      <a:lnTo>
                        <a:pt x="438" y="568"/>
                      </a:lnTo>
                      <a:lnTo>
                        <a:pt x="439" y="567"/>
                      </a:lnTo>
                      <a:lnTo>
                        <a:pt x="439" y="567"/>
                      </a:lnTo>
                      <a:lnTo>
                        <a:pt x="440" y="567"/>
                      </a:lnTo>
                      <a:lnTo>
                        <a:pt x="440" y="566"/>
                      </a:lnTo>
                      <a:lnTo>
                        <a:pt x="441" y="566"/>
                      </a:lnTo>
                      <a:lnTo>
                        <a:pt x="442" y="566"/>
                      </a:lnTo>
                      <a:lnTo>
                        <a:pt x="442" y="565"/>
                      </a:lnTo>
                      <a:lnTo>
                        <a:pt x="443" y="565"/>
                      </a:lnTo>
                      <a:lnTo>
                        <a:pt x="443" y="564"/>
                      </a:lnTo>
                      <a:lnTo>
                        <a:pt x="443" y="564"/>
                      </a:lnTo>
                      <a:lnTo>
                        <a:pt x="444" y="564"/>
                      </a:lnTo>
                      <a:lnTo>
                        <a:pt x="445" y="563"/>
                      </a:lnTo>
                      <a:lnTo>
                        <a:pt x="445" y="563"/>
                      </a:lnTo>
                      <a:lnTo>
                        <a:pt x="446" y="563"/>
                      </a:lnTo>
                      <a:lnTo>
                        <a:pt x="446" y="562"/>
                      </a:lnTo>
                      <a:lnTo>
                        <a:pt x="447" y="561"/>
                      </a:lnTo>
                      <a:lnTo>
                        <a:pt x="447" y="561"/>
                      </a:lnTo>
                      <a:lnTo>
                        <a:pt x="448" y="561"/>
                      </a:lnTo>
                      <a:lnTo>
                        <a:pt x="449" y="560"/>
                      </a:lnTo>
                      <a:lnTo>
                        <a:pt x="449" y="560"/>
                      </a:lnTo>
                      <a:lnTo>
                        <a:pt x="450" y="560"/>
                      </a:lnTo>
                      <a:lnTo>
                        <a:pt x="450" y="559"/>
                      </a:lnTo>
                      <a:lnTo>
                        <a:pt x="451" y="559"/>
                      </a:lnTo>
                      <a:lnTo>
                        <a:pt x="451" y="559"/>
                      </a:lnTo>
                      <a:lnTo>
                        <a:pt x="452" y="558"/>
                      </a:lnTo>
                      <a:lnTo>
                        <a:pt x="452" y="558"/>
                      </a:lnTo>
                      <a:lnTo>
                        <a:pt x="453" y="557"/>
                      </a:lnTo>
                      <a:lnTo>
                        <a:pt x="453" y="557"/>
                      </a:lnTo>
                      <a:lnTo>
                        <a:pt x="454" y="557"/>
                      </a:lnTo>
                      <a:lnTo>
                        <a:pt x="454" y="556"/>
                      </a:lnTo>
                      <a:lnTo>
                        <a:pt x="455" y="556"/>
                      </a:lnTo>
                      <a:lnTo>
                        <a:pt x="456" y="556"/>
                      </a:lnTo>
                      <a:lnTo>
                        <a:pt x="456" y="555"/>
                      </a:lnTo>
                      <a:lnTo>
                        <a:pt x="457" y="555"/>
                      </a:lnTo>
                      <a:lnTo>
                        <a:pt x="457" y="554"/>
                      </a:lnTo>
                      <a:lnTo>
                        <a:pt x="458" y="554"/>
                      </a:lnTo>
                      <a:lnTo>
                        <a:pt x="458" y="553"/>
                      </a:lnTo>
                      <a:lnTo>
                        <a:pt x="459" y="553"/>
                      </a:lnTo>
                      <a:lnTo>
                        <a:pt x="459" y="553"/>
                      </a:lnTo>
                      <a:lnTo>
                        <a:pt x="460" y="552"/>
                      </a:lnTo>
                      <a:lnTo>
                        <a:pt x="460" y="552"/>
                      </a:lnTo>
                      <a:lnTo>
                        <a:pt x="461" y="552"/>
                      </a:lnTo>
                      <a:lnTo>
                        <a:pt x="461" y="551"/>
                      </a:lnTo>
                      <a:lnTo>
                        <a:pt x="462" y="551"/>
                      </a:lnTo>
                      <a:lnTo>
                        <a:pt x="462" y="551"/>
                      </a:lnTo>
                      <a:lnTo>
                        <a:pt x="463" y="550"/>
                      </a:lnTo>
                      <a:lnTo>
                        <a:pt x="464" y="550"/>
                      </a:lnTo>
                      <a:lnTo>
                        <a:pt x="464" y="549"/>
                      </a:lnTo>
                      <a:lnTo>
                        <a:pt x="465" y="549"/>
                      </a:lnTo>
                      <a:lnTo>
                        <a:pt x="465" y="549"/>
                      </a:lnTo>
                      <a:lnTo>
                        <a:pt x="466" y="548"/>
                      </a:lnTo>
                      <a:lnTo>
                        <a:pt x="466" y="548"/>
                      </a:lnTo>
                      <a:lnTo>
                        <a:pt x="467" y="548"/>
                      </a:lnTo>
                      <a:lnTo>
                        <a:pt x="467" y="547"/>
                      </a:lnTo>
                      <a:lnTo>
                        <a:pt x="468" y="547"/>
                      </a:lnTo>
                      <a:lnTo>
                        <a:pt x="468" y="547"/>
                      </a:lnTo>
                      <a:lnTo>
                        <a:pt x="469" y="546"/>
                      </a:lnTo>
                      <a:lnTo>
                        <a:pt x="469" y="545"/>
                      </a:lnTo>
                      <a:lnTo>
                        <a:pt x="470" y="545"/>
                      </a:lnTo>
                      <a:lnTo>
                        <a:pt x="471" y="545"/>
                      </a:lnTo>
                      <a:lnTo>
                        <a:pt x="471" y="544"/>
                      </a:lnTo>
                      <a:lnTo>
                        <a:pt x="472" y="544"/>
                      </a:lnTo>
                      <a:lnTo>
                        <a:pt x="472" y="544"/>
                      </a:lnTo>
                      <a:lnTo>
                        <a:pt x="473" y="543"/>
                      </a:lnTo>
                      <a:lnTo>
                        <a:pt x="473" y="543"/>
                      </a:lnTo>
                      <a:lnTo>
                        <a:pt x="474" y="543"/>
                      </a:lnTo>
                      <a:lnTo>
                        <a:pt x="474" y="542"/>
                      </a:lnTo>
                      <a:lnTo>
                        <a:pt x="475" y="542"/>
                      </a:lnTo>
                      <a:lnTo>
                        <a:pt x="475" y="541"/>
                      </a:lnTo>
                      <a:lnTo>
                        <a:pt x="476" y="541"/>
                      </a:lnTo>
                      <a:lnTo>
                        <a:pt x="476" y="541"/>
                      </a:lnTo>
                      <a:lnTo>
                        <a:pt x="477" y="540"/>
                      </a:lnTo>
                      <a:lnTo>
                        <a:pt x="478" y="540"/>
                      </a:lnTo>
                      <a:lnTo>
                        <a:pt x="478" y="540"/>
                      </a:lnTo>
                      <a:lnTo>
                        <a:pt x="479" y="539"/>
                      </a:lnTo>
                      <a:lnTo>
                        <a:pt x="479" y="539"/>
                      </a:lnTo>
                      <a:lnTo>
                        <a:pt x="480" y="538"/>
                      </a:lnTo>
                      <a:lnTo>
                        <a:pt x="480" y="538"/>
                      </a:lnTo>
                      <a:lnTo>
                        <a:pt x="481" y="538"/>
                      </a:lnTo>
                      <a:lnTo>
                        <a:pt x="481" y="537"/>
                      </a:lnTo>
                      <a:lnTo>
                        <a:pt x="482" y="537"/>
                      </a:lnTo>
                      <a:lnTo>
                        <a:pt x="482" y="537"/>
                      </a:lnTo>
                      <a:lnTo>
                        <a:pt x="483" y="536"/>
                      </a:lnTo>
                      <a:lnTo>
                        <a:pt x="483" y="536"/>
                      </a:lnTo>
                      <a:lnTo>
                        <a:pt x="484" y="536"/>
                      </a:lnTo>
                      <a:lnTo>
                        <a:pt x="485" y="535"/>
                      </a:lnTo>
                      <a:lnTo>
                        <a:pt x="485" y="535"/>
                      </a:lnTo>
                      <a:lnTo>
                        <a:pt x="486" y="534"/>
                      </a:lnTo>
                      <a:lnTo>
                        <a:pt x="486" y="534"/>
                      </a:lnTo>
                      <a:lnTo>
                        <a:pt x="487" y="534"/>
                      </a:lnTo>
                      <a:lnTo>
                        <a:pt x="487" y="533"/>
                      </a:lnTo>
                      <a:lnTo>
                        <a:pt x="488" y="533"/>
                      </a:lnTo>
                      <a:lnTo>
                        <a:pt x="489" y="533"/>
                      </a:lnTo>
                      <a:lnTo>
                        <a:pt x="489" y="532"/>
                      </a:lnTo>
                      <a:lnTo>
                        <a:pt x="490" y="532"/>
                      </a:lnTo>
                      <a:lnTo>
                        <a:pt x="490" y="532"/>
                      </a:lnTo>
                      <a:lnTo>
                        <a:pt x="491" y="531"/>
                      </a:lnTo>
                      <a:lnTo>
                        <a:pt x="491" y="531"/>
                      </a:lnTo>
                      <a:lnTo>
                        <a:pt x="491" y="530"/>
                      </a:lnTo>
                      <a:lnTo>
                        <a:pt x="492" y="530"/>
                      </a:lnTo>
                      <a:lnTo>
                        <a:pt x="493" y="530"/>
                      </a:lnTo>
                      <a:lnTo>
                        <a:pt x="493" y="529"/>
                      </a:lnTo>
                      <a:lnTo>
                        <a:pt x="494" y="529"/>
                      </a:lnTo>
                      <a:lnTo>
                        <a:pt x="494" y="529"/>
                      </a:lnTo>
                      <a:lnTo>
                        <a:pt x="495" y="528"/>
                      </a:lnTo>
                      <a:lnTo>
                        <a:pt x="496" y="528"/>
                      </a:lnTo>
                      <a:lnTo>
                        <a:pt x="496" y="528"/>
                      </a:lnTo>
                      <a:lnTo>
                        <a:pt x="497" y="527"/>
                      </a:lnTo>
                      <a:lnTo>
                        <a:pt x="497" y="527"/>
                      </a:lnTo>
                      <a:lnTo>
                        <a:pt x="498" y="526"/>
                      </a:lnTo>
                      <a:lnTo>
                        <a:pt x="498" y="526"/>
                      </a:lnTo>
                      <a:lnTo>
                        <a:pt x="499" y="525"/>
                      </a:lnTo>
                      <a:lnTo>
                        <a:pt x="499" y="525"/>
                      </a:lnTo>
                      <a:lnTo>
                        <a:pt x="500" y="525"/>
                      </a:lnTo>
                      <a:lnTo>
                        <a:pt x="500" y="524"/>
                      </a:lnTo>
                      <a:lnTo>
                        <a:pt x="501" y="524"/>
                      </a:lnTo>
                      <a:lnTo>
                        <a:pt x="501" y="524"/>
                      </a:lnTo>
                      <a:lnTo>
                        <a:pt x="502" y="523"/>
                      </a:lnTo>
                      <a:lnTo>
                        <a:pt x="502" y="523"/>
                      </a:lnTo>
                      <a:lnTo>
                        <a:pt x="503" y="522"/>
                      </a:lnTo>
                      <a:lnTo>
                        <a:pt x="504" y="522"/>
                      </a:lnTo>
                      <a:lnTo>
                        <a:pt x="504" y="522"/>
                      </a:lnTo>
                      <a:lnTo>
                        <a:pt x="505" y="522"/>
                      </a:lnTo>
                      <a:lnTo>
                        <a:pt x="505" y="521"/>
                      </a:lnTo>
                      <a:lnTo>
                        <a:pt x="506" y="521"/>
                      </a:lnTo>
                      <a:lnTo>
                        <a:pt x="506" y="521"/>
                      </a:lnTo>
                      <a:lnTo>
                        <a:pt x="507" y="520"/>
                      </a:lnTo>
                      <a:lnTo>
                        <a:pt x="507" y="520"/>
                      </a:lnTo>
                      <a:lnTo>
                        <a:pt x="508" y="520"/>
                      </a:lnTo>
                      <a:lnTo>
                        <a:pt x="508" y="519"/>
                      </a:lnTo>
                      <a:lnTo>
                        <a:pt x="509" y="519"/>
                      </a:lnTo>
                      <a:lnTo>
                        <a:pt x="509" y="518"/>
                      </a:lnTo>
                      <a:lnTo>
                        <a:pt x="510" y="518"/>
                      </a:lnTo>
                      <a:lnTo>
                        <a:pt x="511" y="518"/>
                      </a:lnTo>
                      <a:lnTo>
                        <a:pt x="511" y="517"/>
                      </a:lnTo>
                      <a:lnTo>
                        <a:pt x="512" y="517"/>
                      </a:lnTo>
                      <a:lnTo>
                        <a:pt x="512" y="517"/>
                      </a:lnTo>
                      <a:lnTo>
                        <a:pt x="513" y="516"/>
                      </a:lnTo>
                      <a:lnTo>
                        <a:pt x="513" y="516"/>
                      </a:lnTo>
                      <a:lnTo>
                        <a:pt x="514" y="515"/>
                      </a:lnTo>
                      <a:lnTo>
                        <a:pt x="514" y="515"/>
                      </a:lnTo>
                      <a:lnTo>
                        <a:pt x="515" y="515"/>
                      </a:lnTo>
                      <a:lnTo>
                        <a:pt x="515" y="514"/>
                      </a:lnTo>
                      <a:lnTo>
                        <a:pt x="516" y="514"/>
                      </a:lnTo>
                      <a:lnTo>
                        <a:pt x="516" y="514"/>
                      </a:lnTo>
                      <a:lnTo>
                        <a:pt x="517" y="513"/>
                      </a:lnTo>
                      <a:lnTo>
                        <a:pt x="518" y="513"/>
                      </a:lnTo>
                      <a:lnTo>
                        <a:pt x="518" y="513"/>
                      </a:lnTo>
                      <a:lnTo>
                        <a:pt x="519" y="512"/>
                      </a:lnTo>
                      <a:lnTo>
                        <a:pt x="519" y="512"/>
                      </a:lnTo>
                      <a:lnTo>
                        <a:pt x="520" y="511"/>
                      </a:lnTo>
                      <a:lnTo>
                        <a:pt x="520" y="511"/>
                      </a:lnTo>
                      <a:lnTo>
                        <a:pt x="521" y="511"/>
                      </a:lnTo>
                      <a:lnTo>
                        <a:pt x="521" y="510"/>
                      </a:lnTo>
                      <a:lnTo>
                        <a:pt x="522" y="510"/>
                      </a:lnTo>
                      <a:lnTo>
                        <a:pt x="522" y="510"/>
                      </a:lnTo>
                      <a:lnTo>
                        <a:pt x="523" y="509"/>
                      </a:lnTo>
                      <a:lnTo>
                        <a:pt x="523" y="509"/>
                      </a:lnTo>
                      <a:lnTo>
                        <a:pt x="524" y="509"/>
                      </a:lnTo>
                      <a:lnTo>
                        <a:pt x="524" y="508"/>
                      </a:lnTo>
                      <a:lnTo>
                        <a:pt x="525" y="508"/>
                      </a:lnTo>
                      <a:lnTo>
                        <a:pt x="526" y="507"/>
                      </a:lnTo>
                      <a:lnTo>
                        <a:pt x="526" y="507"/>
                      </a:lnTo>
                      <a:lnTo>
                        <a:pt x="527" y="507"/>
                      </a:lnTo>
                      <a:lnTo>
                        <a:pt x="527" y="506"/>
                      </a:lnTo>
                      <a:lnTo>
                        <a:pt x="528" y="506"/>
                      </a:lnTo>
                      <a:lnTo>
                        <a:pt x="529" y="506"/>
                      </a:lnTo>
                      <a:lnTo>
                        <a:pt x="529" y="505"/>
                      </a:lnTo>
                      <a:lnTo>
                        <a:pt x="530" y="505"/>
                      </a:lnTo>
                      <a:lnTo>
                        <a:pt x="530" y="505"/>
                      </a:lnTo>
                      <a:lnTo>
                        <a:pt x="530" y="504"/>
                      </a:lnTo>
                      <a:lnTo>
                        <a:pt x="531" y="504"/>
                      </a:lnTo>
                      <a:lnTo>
                        <a:pt x="531" y="503"/>
                      </a:lnTo>
                      <a:lnTo>
                        <a:pt x="532" y="503"/>
                      </a:lnTo>
                      <a:lnTo>
                        <a:pt x="533" y="503"/>
                      </a:lnTo>
                      <a:lnTo>
                        <a:pt x="533" y="502"/>
                      </a:lnTo>
                      <a:lnTo>
                        <a:pt x="534" y="502"/>
                      </a:lnTo>
                      <a:lnTo>
                        <a:pt x="534" y="502"/>
                      </a:lnTo>
                      <a:lnTo>
                        <a:pt x="535" y="502"/>
                      </a:lnTo>
                      <a:lnTo>
                        <a:pt x="535" y="501"/>
                      </a:lnTo>
                      <a:lnTo>
                        <a:pt x="536" y="501"/>
                      </a:lnTo>
                      <a:lnTo>
                        <a:pt x="537" y="501"/>
                      </a:lnTo>
                      <a:lnTo>
                        <a:pt x="537" y="500"/>
                      </a:lnTo>
                      <a:lnTo>
                        <a:pt x="538" y="500"/>
                      </a:lnTo>
                      <a:lnTo>
                        <a:pt x="538" y="499"/>
                      </a:lnTo>
                      <a:lnTo>
                        <a:pt x="539" y="499"/>
                      </a:lnTo>
                      <a:lnTo>
                        <a:pt x="539" y="499"/>
                      </a:lnTo>
                      <a:lnTo>
                        <a:pt x="540" y="498"/>
                      </a:lnTo>
                      <a:lnTo>
                        <a:pt x="540" y="498"/>
                      </a:lnTo>
                      <a:lnTo>
                        <a:pt x="541" y="498"/>
                      </a:lnTo>
                      <a:lnTo>
                        <a:pt x="541" y="497"/>
                      </a:lnTo>
                      <a:lnTo>
                        <a:pt x="542" y="497"/>
                      </a:lnTo>
                      <a:lnTo>
                        <a:pt x="542" y="497"/>
                      </a:lnTo>
                      <a:lnTo>
                        <a:pt x="543" y="496"/>
                      </a:lnTo>
                      <a:lnTo>
                        <a:pt x="544" y="496"/>
                      </a:lnTo>
                      <a:lnTo>
                        <a:pt x="544" y="495"/>
                      </a:lnTo>
                      <a:lnTo>
                        <a:pt x="545" y="495"/>
                      </a:lnTo>
                      <a:lnTo>
                        <a:pt x="545" y="495"/>
                      </a:lnTo>
                      <a:lnTo>
                        <a:pt x="546" y="494"/>
                      </a:lnTo>
                      <a:lnTo>
                        <a:pt x="546" y="494"/>
                      </a:lnTo>
                      <a:lnTo>
                        <a:pt x="547" y="494"/>
                      </a:lnTo>
                      <a:lnTo>
                        <a:pt x="547" y="494"/>
                      </a:lnTo>
                      <a:lnTo>
                        <a:pt x="548" y="493"/>
                      </a:lnTo>
                      <a:lnTo>
                        <a:pt x="548" y="493"/>
                      </a:lnTo>
                      <a:lnTo>
                        <a:pt x="549" y="492"/>
                      </a:lnTo>
                      <a:lnTo>
                        <a:pt x="549" y="492"/>
                      </a:lnTo>
                      <a:lnTo>
                        <a:pt x="550" y="492"/>
                      </a:lnTo>
                      <a:lnTo>
                        <a:pt x="551" y="491"/>
                      </a:lnTo>
                      <a:lnTo>
                        <a:pt x="551" y="491"/>
                      </a:lnTo>
                      <a:lnTo>
                        <a:pt x="552" y="491"/>
                      </a:lnTo>
                      <a:lnTo>
                        <a:pt x="552" y="490"/>
                      </a:lnTo>
                      <a:lnTo>
                        <a:pt x="553" y="490"/>
                      </a:lnTo>
                      <a:lnTo>
                        <a:pt x="553" y="490"/>
                      </a:lnTo>
                      <a:lnTo>
                        <a:pt x="554" y="489"/>
                      </a:lnTo>
                      <a:lnTo>
                        <a:pt x="554" y="489"/>
                      </a:lnTo>
                      <a:lnTo>
                        <a:pt x="555" y="488"/>
                      </a:lnTo>
                      <a:lnTo>
                        <a:pt x="555" y="488"/>
                      </a:lnTo>
                      <a:lnTo>
                        <a:pt x="556" y="488"/>
                      </a:lnTo>
                      <a:lnTo>
                        <a:pt x="556" y="487"/>
                      </a:lnTo>
                      <a:lnTo>
                        <a:pt x="557" y="487"/>
                      </a:lnTo>
                      <a:lnTo>
                        <a:pt x="557" y="487"/>
                      </a:lnTo>
                      <a:lnTo>
                        <a:pt x="558" y="487"/>
                      </a:lnTo>
                      <a:lnTo>
                        <a:pt x="559" y="486"/>
                      </a:lnTo>
                      <a:lnTo>
                        <a:pt x="559" y="486"/>
                      </a:lnTo>
                      <a:lnTo>
                        <a:pt x="560" y="486"/>
                      </a:lnTo>
                      <a:lnTo>
                        <a:pt x="560" y="485"/>
                      </a:lnTo>
                      <a:lnTo>
                        <a:pt x="561" y="485"/>
                      </a:lnTo>
                      <a:lnTo>
                        <a:pt x="561" y="484"/>
                      </a:lnTo>
                      <a:lnTo>
                        <a:pt x="562" y="484"/>
                      </a:lnTo>
                      <a:lnTo>
                        <a:pt x="562" y="484"/>
                      </a:lnTo>
                      <a:lnTo>
                        <a:pt x="563" y="483"/>
                      </a:lnTo>
                      <a:lnTo>
                        <a:pt x="563" y="483"/>
                      </a:lnTo>
                      <a:lnTo>
                        <a:pt x="564" y="483"/>
                      </a:lnTo>
                      <a:lnTo>
                        <a:pt x="564" y="482"/>
                      </a:lnTo>
                      <a:lnTo>
                        <a:pt x="565" y="482"/>
                      </a:lnTo>
                      <a:lnTo>
                        <a:pt x="566" y="482"/>
                      </a:lnTo>
                      <a:lnTo>
                        <a:pt x="566" y="481"/>
                      </a:lnTo>
                      <a:lnTo>
                        <a:pt x="567" y="481"/>
                      </a:lnTo>
                      <a:lnTo>
                        <a:pt x="567" y="481"/>
                      </a:lnTo>
                      <a:lnTo>
                        <a:pt x="568" y="480"/>
                      </a:lnTo>
                      <a:lnTo>
                        <a:pt x="568" y="480"/>
                      </a:lnTo>
                      <a:lnTo>
                        <a:pt x="569" y="480"/>
                      </a:lnTo>
                      <a:lnTo>
                        <a:pt x="569" y="479"/>
                      </a:lnTo>
                      <a:lnTo>
                        <a:pt x="570" y="479"/>
                      </a:lnTo>
                      <a:lnTo>
                        <a:pt x="570" y="479"/>
                      </a:lnTo>
                      <a:lnTo>
                        <a:pt x="571" y="478"/>
                      </a:lnTo>
                      <a:lnTo>
                        <a:pt x="571" y="478"/>
                      </a:lnTo>
                      <a:lnTo>
                        <a:pt x="572" y="478"/>
                      </a:lnTo>
                      <a:lnTo>
                        <a:pt x="573" y="477"/>
                      </a:lnTo>
                      <a:lnTo>
                        <a:pt x="573" y="477"/>
                      </a:lnTo>
                      <a:lnTo>
                        <a:pt x="574" y="476"/>
                      </a:lnTo>
                      <a:lnTo>
                        <a:pt x="574" y="476"/>
                      </a:lnTo>
                      <a:lnTo>
                        <a:pt x="575" y="476"/>
                      </a:lnTo>
                      <a:lnTo>
                        <a:pt x="575" y="476"/>
                      </a:lnTo>
                      <a:lnTo>
                        <a:pt x="576" y="475"/>
                      </a:lnTo>
                      <a:lnTo>
                        <a:pt x="577" y="475"/>
                      </a:lnTo>
                      <a:lnTo>
                        <a:pt x="577" y="475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9" y="473"/>
                      </a:lnTo>
                      <a:lnTo>
                        <a:pt x="579" y="473"/>
                      </a:lnTo>
                      <a:lnTo>
                        <a:pt x="580" y="472"/>
                      </a:lnTo>
                      <a:lnTo>
                        <a:pt x="581" y="472"/>
                      </a:lnTo>
                      <a:lnTo>
                        <a:pt x="581" y="472"/>
                      </a:lnTo>
                      <a:lnTo>
                        <a:pt x="582" y="472"/>
                      </a:lnTo>
                      <a:lnTo>
                        <a:pt x="582" y="471"/>
                      </a:lnTo>
                      <a:lnTo>
                        <a:pt x="583" y="471"/>
                      </a:lnTo>
                      <a:lnTo>
                        <a:pt x="584" y="471"/>
                      </a:lnTo>
                      <a:lnTo>
                        <a:pt x="584" y="470"/>
                      </a:lnTo>
                      <a:lnTo>
                        <a:pt x="585" y="470"/>
                      </a:lnTo>
                      <a:lnTo>
                        <a:pt x="585" y="470"/>
                      </a:lnTo>
                      <a:lnTo>
                        <a:pt x="586" y="469"/>
                      </a:lnTo>
                      <a:lnTo>
                        <a:pt x="586" y="469"/>
                      </a:lnTo>
                      <a:lnTo>
                        <a:pt x="587" y="468"/>
                      </a:lnTo>
                      <a:lnTo>
                        <a:pt x="587" y="468"/>
                      </a:lnTo>
                      <a:lnTo>
                        <a:pt x="588" y="468"/>
                      </a:lnTo>
                      <a:lnTo>
                        <a:pt x="588" y="467"/>
                      </a:lnTo>
                      <a:lnTo>
                        <a:pt x="589" y="467"/>
                      </a:lnTo>
                      <a:lnTo>
                        <a:pt x="589" y="467"/>
                      </a:lnTo>
                      <a:lnTo>
                        <a:pt x="590" y="467"/>
                      </a:lnTo>
                      <a:lnTo>
                        <a:pt x="590" y="466"/>
                      </a:lnTo>
                      <a:lnTo>
                        <a:pt x="591" y="466"/>
                      </a:lnTo>
                      <a:lnTo>
                        <a:pt x="592" y="465"/>
                      </a:lnTo>
                      <a:lnTo>
                        <a:pt x="592" y="465"/>
                      </a:lnTo>
                      <a:lnTo>
                        <a:pt x="593" y="465"/>
                      </a:lnTo>
                      <a:lnTo>
                        <a:pt x="593" y="464"/>
                      </a:lnTo>
                      <a:lnTo>
                        <a:pt x="594" y="464"/>
                      </a:lnTo>
                      <a:lnTo>
                        <a:pt x="594" y="464"/>
                      </a:lnTo>
                      <a:lnTo>
                        <a:pt x="595" y="464"/>
                      </a:lnTo>
                      <a:lnTo>
                        <a:pt x="595" y="463"/>
                      </a:lnTo>
                      <a:lnTo>
                        <a:pt x="596" y="463"/>
                      </a:lnTo>
                      <a:lnTo>
                        <a:pt x="596" y="463"/>
                      </a:lnTo>
                      <a:lnTo>
                        <a:pt x="597" y="462"/>
                      </a:lnTo>
                      <a:lnTo>
                        <a:pt x="597" y="462"/>
                      </a:lnTo>
                      <a:lnTo>
                        <a:pt x="598" y="461"/>
                      </a:lnTo>
                      <a:lnTo>
                        <a:pt x="599" y="461"/>
                      </a:lnTo>
                      <a:lnTo>
                        <a:pt x="599" y="461"/>
                      </a:lnTo>
                      <a:lnTo>
                        <a:pt x="600" y="460"/>
                      </a:lnTo>
                      <a:lnTo>
                        <a:pt x="600" y="460"/>
                      </a:lnTo>
                      <a:lnTo>
                        <a:pt x="601" y="460"/>
                      </a:lnTo>
                      <a:lnTo>
                        <a:pt x="601" y="460"/>
                      </a:lnTo>
                      <a:lnTo>
                        <a:pt x="602" y="459"/>
                      </a:lnTo>
                      <a:lnTo>
                        <a:pt x="602" y="459"/>
                      </a:lnTo>
                      <a:lnTo>
                        <a:pt x="603" y="459"/>
                      </a:lnTo>
                      <a:lnTo>
                        <a:pt x="603" y="458"/>
                      </a:lnTo>
                      <a:lnTo>
                        <a:pt x="604" y="458"/>
                      </a:lnTo>
                      <a:lnTo>
                        <a:pt x="604" y="457"/>
                      </a:lnTo>
                      <a:lnTo>
                        <a:pt x="605" y="457"/>
                      </a:lnTo>
                      <a:lnTo>
                        <a:pt x="606" y="457"/>
                      </a:lnTo>
                      <a:lnTo>
                        <a:pt x="606" y="456"/>
                      </a:lnTo>
                      <a:lnTo>
                        <a:pt x="607" y="456"/>
                      </a:lnTo>
                      <a:lnTo>
                        <a:pt x="607" y="456"/>
                      </a:lnTo>
                      <a:lnTo>
                        <a:pt x="608" y="456"/>
                      </a:lnTo>
                      <a:lnTo>
                        <a:pt x="608" y="455"/>
                      </a:lnTo>
                      <a:lnTo>
                        <a:pt x="609" y="455"/>
                      </a:lnTo>
                      <a:lnTo>
                        <a:pt x="609" y="455"/>
                      </a:lnTo>
                      <a:lnTo>
                        <a:pt x="610" y="454"/>
                      </a:lnTo>
                      <a:lnTo>
                        <a:pt x="610" y="454"/>
                      </a:lnTo>
                      <a:lnTo>
                        <a:pt x="611" y="453"/>
                      </a:lnTo>
                      <a:lnTo>
                        <a:pt x="611" y="453"/>
                      </a:lnTo>
                      <a:lnTo>
                        <a:pt x="612" y="453"/>
                      </a:lnTo>
                      <a:lnTo>
                        <a:pt x="612" y="453"/>
                      </a:lnTo>
                      <a:lnTo>
                        <a:pt x="613" y="452"/>
                      </a:lnTo>
                      <a:lnTo>
                        <a:pt x="614" y="452"/>
                      </a:lnTo>
                      <a:lnTo>
                        <a:pt x="614" y="452"/>
                      </a:lnTo>
                      <a:lnTo>
                        <a:pt x="615" y="451"/>
                      </a:lnTo>
                      <a:lnTo>
                        <a:pt x="615" y="451"/>
                      </a:lnTo>
                      <a:lnTo>
                        <a:pt x="616" y="451"/>
                      </a:lnTo>
                      <a:lnTo>
                        <a:pt x="616" y="450"/>
                      </a:lnTo>
                      <a:lnTo>
                        <a:pt x="617" y="450"/>
                      </a:lnTo>
                      <a:lnTo>
                        <a:pt x="617" y="450"/>
                      </a:lnTo>
                      <a:lnTo>
                        <a:pt x="618" y="449"/>
                      </a:lnTo>
                      <a:lnTo>
                        <a:pt x="618" y="449"/>
                      </a:lnTo>
                      <a:lnTo>
                        <a:pt x="619" y="449"/>
                      </a:lnTo>
                      <a:lnTo>
                        <a:pt x="619" y="448"/>
                      </a:lnTo>
                      <a:lnTo>
                        <a:pt x="620" y="448"/>
                      </a:lnTo>
                      <a:lnTo>
                        <a:pt x="621" y="448"/>
                      </a:lnTo>
                      <a:lnTo>
                        <a:pt x="621" y="447"/>
                      </a:lnTo>
                      <a:lnTo>
                        <a:pt x="622" y="447"/>
                      </a:lnTo>
                      <a:lnTo>
                        <a:pt x="622" y="447"/>
                      </a:lnTo>
                      <a:lnTo>
                        <a:pt x="623" y="447"/>
                      </a:lnTo>
                      <a:lnTo>
                        <a:pt x="623" y="446"/>
                      </a:lnTo>
                      <a:lnTo>
                        <a:pt x="624" y="446"/>
                      </a:lnTo>
                      <a:lnTo>
                        <a:pt x="625" y="445"/>
                      </a:lnTo>
                      <a:lnTo>
                        <a:pt x="625" y="445"/>
                      </a:lnTo>
                      <a:lnTo>
                        <a:pt x="626" y="445"/>
                      </a:lnTo>
                      <a:lnTo>
                        <a:pt x="626" y="444"/>
                      </a:lnTo>
                      <a:lnTo>
                        <a:pt x="626" y="444"/>
                      </a:lnTo>
                      <a:lnTo>
                        <a:pt x="627" y="444"/>
                      </a:lnTo>
                      <a:lnTo>
                        <a:pt x="628" y="444"/>
                      </a:lnTo>
                      <a:lnTo>
                        <a:pt x="628" y="443"/>
                      </a:lnTo>
                      <a:lnTo>
                        <a:pt x="629" y="443"/>
                      </a:lnTo>
                      <a:lnTo>
                        <a:pt x="629" y="442"/>
                      </a:lnTo>
                      <a:lnTo>
                        <a:pt x="630" y="442"/>
                      </a:lnTo>
                      <a:lnTo>
                        <a:pt x="630" y="442"/>
                      </a:lnTo>
                      <a:lnTo>
                        <a:pt x="631" y="441"/>
                      </a:lnTo>
                      <a:lnTo>
                        <a:pt x="632" y="441"/>
                      </a:lnTo>
                      <a:lnTo>
                        <a:pt x="632" y="441"/>
                      </a:lnTo>
                      <a:lnTo>
                        <a:pt x="633" y="441"/>
                      </a:lnTo>
                      <a:lnTo>
                        <a:pt x="633" y="440"/>
                      </a:lnTo>
                      <a:lnTo>
                        <a:pt x="634" y="440"/>
                      </a:lnTo>
                      <a:lnTo>
                        <a:pt x="634" y="440"/>
                      </a:lnTo>
                      <a:lnTo>
                        <a:pt x="635" y="439"/>
                      </a:lnTo>
                      <a:lnTo>
                        <a:pt x="635" y="439"/>
                      </a:lnTo>
                      <a:lnTo>
                        <a:pt x="636" y="439"/>
                      </a:lnTo>
                      <a:lnTo>
                        <a:pt x="636" y="438"/>
                      </a:lnTo>
                      <a:lnTo>
                        <a:pt x="637" y="438"/>
                      </a:lnTo>
                      <a:lnTo>
                        <a:pt x="637" y="438"/>
                      </a:lnTo>
                      <a:lnTo>
                        <a:pt x="638" y="437"/>
                      </a:lnTo>
                      <a:lnTo>
                        <a:pt x="639" y="437"/>
                      </a:lnTo>
                      <a:lnTo>
                        <a:pt x="639" y="437"/>
                      </a:lnTo>
                      <a:lnTo>
                        <a:pt x="640" y="436"/>
                      </a:lnTo>
                      <a:lnTo>
                        <a:pt x="640" y="436"/>
                      </a:lnTo>
                      <a:lnTo>
                        <a:pt x="641" y="436"/>
                      </a:lnTo>
                      <a:lnTo>
                        <a:pt x="641" y="436"/>
                      </a:lnTo>
                      <a:lnTo>
                        <a:pt x="642" y="435"/>
                      </a:lnTo>
                      <a:lnTo>
                        <a:pt x="642" y="435"/>
                      </a:lnTo>
                      <a:lnTo>
                        <a:pt x="643" y="434"/>
                      </a:lnTo>
                      <a:lnTo>
                        <a:pt x="643" y="434"/>
                      </a:lnTo>
                      <a:lnTo>
                        <a:pt x="644" y="434"/>
                      </a:lnTo>
                      <a:lnTo>
                        <a:pt x="644" y="434"/>
                      </a:lnTo>
                      <a:lnTo>
                        <a:pt x="645" y="433"/>
                      </a:lnTo>
                      <a:lnTo>
                        <a:pt x="645" y="433"/>
                      </a:lnTo>
                      <a:lnTo>
                        <a:pt x="646" y="433"/>
                      </a:lnTo>
                      <a:lnTo>
                        <a:pt x="647" y="432"/>
                      </a:lnTo>
                      <a:lnTo>
                        <a:pt x="647" y="432"/>
                      </a:lnTo>
                      <a:lnTo>
                        <a:pt x="648" y="432"/>
                      </a:lnTo>
                      <a:lnTo>
                        <a:pt x="648" y="432"/>
                      </a:lnTo>
                      <a:lnTo>
                        <a:pt x="649" y="431"/>
                      </a:lnTo>
                      <a:lnTo>
                        <a:pt x="649" y="431"/>
                      </a:lnTo>
                      <a:lnTo>
                        <a:pt x="650" y="430"/>
                      </a:lnTo>
                      <a:lnTo>
                        <a:pt x="650" y="430"/>
                      </a:lnTo>
                      <a:lnTo>
                        <a:pt x="651" y="430"/>
                      </a:lnTo>
                      <a:lnTo>
                        <a:pt x="651" y="429"/>
                      </a:lnTo>
                      <a:lnTo>
                        <a:pt x="652" y="429"/>
                      </a:lnTo>
                      <a:lnTo>
                        <a:pt x="652" y="429"/>
                      </a:lnTo>
                      <a:lnTo>
                        <a:pt x="653" y="429"/>
                      </a:lnTo>
                      <a:lnTo>
                        <a:pt x="654" y="428"/>
                      </a:lnTo>
                      <a:lnTo>
                        <a:pt x="654" y="428"/>
                      </a:lnTo>
                      <a:lnTo>
                        <a:pt x="655" y="428"/>
                      </a:lnTo>
                      <a:lnTo>
                        <a:pt x="655" y="427"/>
                      </a:lnTo>
                      <a:lnTo>
                        <a:pt x="656" y="427"/>
                      </a:lnTo>
                      <a:lnTo>
                        <a:pt x="656" y="427"/>
                      </a:lnTo>
                      <a:lnTo>
                        <a:pt x="657" y="426"/>
                      </a:lnTo>
                      <a:lnTo>
                        <a:pt x="657" y="426"/>
                      </a:lnTo>
                      <a:lnTo>
                        <a:pt x="658" y="426"/>
                      </a:lnTo>
                      <a:lnTo>
                        <a:pt x="658" y="425"/>
                      </a:lnTo>
                      <a:lnTo>
                        <a:pt x="659" y="425"/>
                      </a:lnTo>
                      <a:lnTo>
                        <a:pt x="659" y="425"/>
                      </a:lnTo>
                      <a:lnTo>
                        <a:pt x="660" y="425"/>
                      </a:lnTo>
                      <a:lnTo>
                        <a:pt x="661" y="424"/>
                      </a:lnTo>
                      <a:lnTo>
                        <a:pt x="661" y="424"/>
                      </a:lnTo>
                      <a:lnTo>
                        <a:pt x="662" y="424"/>
                      </a:lnTo>
                      <a:lnTo>
                        <a:pt x="662" y="423"/>
                      </a:lnTo>
                      <a:lnTo>
                        <a:pt x="663" y="423"/>
                      </a:lnTo>
                      <a:lnTo>
                        <a:pt x="663" y="422"/>
                      </a:lnTo>
                      <a:lnTo>
                        <a:pt x="664" y="422"/>
                      </a:lnTo>
                      <a:lnTo>
                        <a:pt x="665" y="422"/>
                      </a:lnTo>
                      <a:lnTo>
                        <a:pt x="665" y="422"/>
                      </a:lnTo>
                      <a:lnTo>
                        <a:pt x="665" y="421"/>
                      </a:lnTo>
                      <a:lnTo>
                        <a:pt x="666" y="421"/>
                      </a:lnTo>
                      <a:lnTo>
                        <a:pt x="666" y="421"/>
                      </a:lnTo>
                      <a:lnTo>
                        <a:pt x="667" y="420"/>
                      </a:lnTo>
                      <a:lnTo>
                        <a:pt x="667" y="420"/>
                      </a:lnTo>
                      <a:lnTo>
                        <a:pt x="668" y="420"/>
                      </a:lnTo>
                      <a:lnTo>
                        <a:pt x="669" y="419"/>
                      </a:lnTo>
                      <a:lnTo>
                        <a:pt x="669" y="419"/>
                      </a:lnTo>
                      <a:lnTo>
                        <a:pt x="670" y="419"/>
                      </a:lnTo>
                      <a:lnTo>
                        <a:pt x="670" y="418"/>
                      </a:lnTo>
                      <a:lnTo>
                        <a:pt x="671" y="418"/>
                      </a:lnTo>
                      <a:lnTo>
                        <a:pt x="672" y="418"/>
                      </a:lnTo>
                      <a:lnTo>
                        <a:pt x="672" y="418"/>
                      </a:lnTo>
                      <a:lnTo>
                        <a:pt x="673" y="417"/>
                      </a:lnTo>
                      <a:lnTo>
                        <a:pt x="673" y="417"/>
                      </a:lnTo>
                      <a:lnTo>
                        <a:pt x="674" y="417"/>
                      </a:lnTo>
                      <a:lnTo>
                        <a:pt x="674" y="416"/>
                      </a:lnTo>
                      <a:lnTo>
                        <a:pt x="674" y="416"/>
                      </a:lnTo>
                      <a:lnTo>
                        <a:pt x="675" y="416"/>
                      </a:lnTo>
                      <a:lnTo>
                        <a:pt x="676" y="415"/>
                      </a:lnTo>
                      <a:lnTo>
                        <a:pt x="676" y="415"/>
                      </a:lnTo>
                      <a:lnTo>
                        <a:pt x="677" y="415"/>
                      </a:lnTo>
                      <a:lnTo>
                        <a:pt x="677" y="414"/>
                      </a:lnTo>
                      <a:lnTo>
                        <a:pt x="678" y="414"/>
                      </a:lnTo>
                      <a:lnTo>
                        <a:pt x="679" y="414"/>
                      </a:lnTo>
                      <a:lnTo>
                        <a:pt x="679" y="414"/>
                      </a:lnTo>
                      <a:lnTo>
                        <a:pt x="680" y="413"/>
                      </a:lnTo>
                      <a:lnTo>
                        <a:pt x="680" y="413"/>
                      </a:lnTo>
                      <a:lnTo>
                        <a:pt x="681" y="413"/>
                      </a:lnTo>
                      <a:lnTo>
                        <a:pt x="681" y="412"/>
                      </a:lnTo>
                      <a:lnTo>
                        <a:pt x="682" y="412"/>
                      </a:lnTo>
                      <a:lnTo>
                        <a:pt x="682" y="412"/>
                      </a:lnTo>
                      <a:lnTo>
                        <a:pt x="683" y="411"/>
                      </a:lnTo>
                      <a:lnTo>
                        <a:pt x="683" y="411"/>
                      </a:lnTo>
                      <a:lnTo>
                        <a:pt x="684" y="411"/>
                      </a:lnTo>
                      <a:lnTo>
                        <a:pt x="684" y="410"/>
                      </a:lnTo>
                      <a:lnTo>
                        <a:pt x="685" y="410"/>
                      </a:lnTo>
                      <a:lnTo>
                        <a:pt x="685" y="410"/>
                      </a:lnTo>
                      <a:lnTo>
                        <a:pt x="686" y="410"/>
                      </a:lnTo>
                      <a:lnTo>
                        <a:pt x="687" y="409"/>
                      </a:lnTo>
                      <a:lnTo>
                        <a:pt x="687" y="409"/>
                      </a:lnTo>
                      <a:lnTo>
                        <a:pt x="688" y="409"/>
                      </a:lnTo>
                      <a:lnTo>
                        <a:pt x="688" y="408"/>
                      </a:lnTo>
                      <a:lnTo>
                        <a:pt x="689" y="408"/>
                      </a:lnTo>
                      <a:lnTo>
                        <a:pt x="689" y="408"/>
                      </a:lnTo>
                      <a:lnTo>
                        <a:pt x="690" y="407"/>
                      </a:lnTo>
                      <a:lnTo>
                        <a:pt x="690" y="407"/>
                      </a:lnTo>
                      <a:lnTo>
                        <a:pt x="691" y="407"/>
                      </a:lnTo>
                      <a:lnTo>
                        <a:pt x="691" y="406"/>
                      </a:lnTo>
                      <a:lnTo>
                        <a:pt x="692" y="406"/>
                      </a:lnTo>
                      <a:lnTo>
                        <a:pt x="692" y="406"/>
                      </a:lnTo>
                      <a:lnTo>
                        <a:pt x="693" y="406"/>
                      </a:lnTo>
                      <a:lnTo>
                        <a:pt x="694" y="405"/>
                      </a:lnTo>
                      <a:lnTo>
                        <a:pt x="694" y="405"/>
                      </a:lnTo>
                      <a:lnTo>
                        <a:pt x="695" y="405"/>
                      </a:lnTo>
                      <a:lnTo>
                        <a:pt x="695" y="405"/>
                      </a:lnTo>
                      <a:lnTo>
                        <a:pt x="696" y="404"/>
                      </a:lnTo>
                      <a:lnTo>
                        <a:pt x="696" y="404"/>
                      </a:lnTo>
                      <a:lnTo>
                        <a:pt x="697" y="403"/>
                      </a:lnTo>
                      <a:lnTo>
                        <a:pt x="697" y="403"/>
                      </a:lnTo>
                      <a:lnTo>
                        <a:pt x="698" y="403"/>
                      </a:lnTo>
                      <a:lnTo>
                        <a:pt x="698" y="403"/>
                      </a:lnTo>
                      <a:lnTo>
                        <a:pt x="699" y="402"/>
                      </a:lnTo>
                      <a:lnTo>
                        <a:pt x="699" y="402"/>
                      </a:lnTo>
                      <a:lnTo>
                        <a:pt x="700" y="402"/>
                      </a:lnTo>
                      <a:lnTo>
                        <a:pt x="701" y="401"/>
                      </a:lnTo>
                      <a:lnTo>
                        <a:pt x="701" y="401"/>
                      </a:lnTo>
                      <a:lnTo>
                        <a:pt x="702" y="401"/>
                      </a:lnTo>
                      <a:lnTo>
                        <a:pt x="702" y="401"/>
                      </a:lnTo>
                      <a:lnTo>
                        <a:pt x="703" y="400"/>
                      </a:lnTo>
                      <a:lnTo>
                        <a:pt x="703" y="400"/>
                      </a:lnTo>
                      <a:lnTo>
                        <a:pt x="704" y="399"/>
                      </a:lnTo>
                      <a:lnTo>
                        <a:pt x="704" y="399"/>
                      </a:lnTo>
                      <a:lnTo>
                        <a:pt x="705" y="399"/>
                      </a:lnTo>
                      <a:lnTo>
                        <a:pt x="705" y="399"/>
                      </a:lnTo>
                      <a:lnTo>
                        <a:pt x="706" y="398"/>
                      </a:lnTo>
                      <a:lnTo>
                        <a:pt x="706" y="398"/>
                      </a:lnTo>
                      <a:lnTo>
                        <a:pt x="707" y="398"/>
                      </a:lnTo>
                      <a:lnTo>
                        <a:pt x="707" y="398"/>
                      </a:lnTo>
                      <a:lnTo>
                        <a:pt x="708" y="397"/>
                      </a:lnTo>
                      <a:lnTo>
                        <a:pt x="709" y="397"/>
                      </a:lnTo>
                      <a:lnTo>
                        <a:pt x="709" y="396"/>
                      </a:lnTo>
                      <a:lnTo>
                        <a:pt x="710" y="396"/>
                      </a:lnTo>
                      <a:lnTo>
                        <a:pt x="710" y="396"/>
                      </a:lnTo>
                      <a:lnTo>
                        <a:pt x="711" y="396"/>
                      </a:lnTo>
                      <a:lnTo>
                        <a:pt x="712" y="395"/>
                      </a:lnTo>
                      <a:lnTo>
                        <a:pt x="712" y="395"/>
                      </a:lnTo>
                      <a:lnTo>
                        <a:pt x="713" y="395"/>
                      </a:lnTo>
                      <a:lnTo>
                        <a:pt x="713" y="394"/>
                      </a:lnTo>
                      <a:lnTo>
                        <a:pt x="713" y="394"/>
                      </a:lnTo>
                      <a:lnTo>
                        <a:pt x="714" y="394"/>
                      </a:lnTo>
                      <a:lnTo>
                        <a:pt x="714" y="394"/>
                      </a:lnTo>
                      <a:lnTo>
                        <a:pt x="715" y="393"/>
                      </a:lnTo>
                      <a:lnTo>
                        <a:pt x="716" y="393"/>
                      </a:lnTo>
                      <a:lnTo>
                        <a:pt x="716" y="392"/>
                      </a:lnTo>
                      <a:lnTo>
                        <a:pt x="717" y="392"/>
                      </a:lnTo>
                      <a:lnTo>
                        <a:pt x="717" y="392"/>
                      </a:lnTo>
                      <a:lnTo>
                        <a:pt x="718" y="392"/>
                      </a:lnTo>
                      <a:lnTo>
                        <a:pt x="718" y="391"/>
                      </a:lnTo>
                      <a:lnTo>
                        <a:pt x="719" y="391"/>
                      </a:lnTo>
                      <a:lnTo>
                        <a:pt x="720" y="391"/>
                      </a:lnTo>
                      <a:lnTo>
                        <a:pt x="720" y="391"/>
                      </a:lnTo>
                      <a:lnTo>
                        <a:pt x="721" y="390"/>
                      </a:lnTo>
                      <a:lnTo>
                        <a:pt x="721" y="390"/>
                      </a:lnTo>
                      <a:lnTo>
                        <a:pt x="722" y="390"/>
                      </a:lnTo>
                      <a:lnTo>
                        <a:pt x="722" y="389"/>
                      </a:lnTo>
                      <a:lnTo>
                        <a:pt x="723" y="389"/>
                      </a:lnTo>
                      <a:lnTo>
                        <a:pt x="723" y="389"/>
                      </a:lnTo>
                      <a:lnTo>
                        <a:pt x="724" y="388"/>
                      </a:lnTo>
                      <a:lnTo>
                        <a:pt x="724" y="388"/>
                      </a:lnTo>
                      <a:lnTo>
                        <a:pt x="725" y="388"/>
                      </a:lnTo>
                      <a:lnTo>
                        <a:pt x="725" y="388"/>
                      </a:lnTo>
                      <a:lnTo>
                        <a:pt x="726" y="387"/>
                      </a:lnTo>
                      <a:lnTo>
                        <a:pt x="727" y="387"/>
                      </a:lnTo>
                      <a:lnTo>
                        <a:pt x="727" y="387"/>
                      </a:lnTo>
                      <a:lnTo>
                        <a:pt x="728" y="386"/>
                      </a:lnTo>
                      <a:lnTo>
                        <a:pt x="728" y="386"/>
                      </a:lnTo>
                      <a:lnTo>
                        <a:pt x="729" y="386"/>
                      </a:lnTo>
                      <a:lnTo>
                        <a:pt x="729" y="386"/>
                      </a:lnTo>
                      <a:lnTo>
                        <a:pt x="730" y="385"/>
                      </a:lnTo>
                      <a:lnTo>
                        <a:pt x="730" y="385"/>
                      </a:lnTo>
                      <a:lnTo>
                        <a:pt x="731" y="384"/>
                      </a:lnTo>
                      <a:lnTo>
                        <a:pt x="731" y="384"/>
                      </a:lnTo>
                      <a:lnTo>
                        <a:pt x="732" y="384"/>
                      </a:lnTo>
                      <a:lnTo>
                        <a:pt x="732" y="384"/>
                      </a:lnTo>
                      <a:lnTo>
                        <a:pt x="733" y="383"/>
                      </a:lnTo>
                      <a:lnTo>
                        <a:pt x="734" y="383"/>
                      </a:lnTo>
                      <a:lnTo>
                        <a:pt x="734" y="383"/>
                      </a:lnTo>
                      <a:lnTo>
                        <a:pt x="735" y="383"/>
                      </a:lnTo>
                      <a:lnTo>
                        <a:pt x="735" y="382"/>
                      </a:lnTo>
                      <a:lnTo>
                        <a:pt x="736" y="382"/>
                      </a:lnTo>
                      <a:lnTo>
                        <a:pt x="736" y="382"/>
                      </a:lnTo>
                      <a:lnTo>
                        <a:pt x="737" y="382"/>
                      </a:lnTo>
                      <a:lnTo>
                        <a:pt x="737" y="381"/>
                      </a:lnTo>
                      <a:lnTo>
                        <a:pt x="738" y="381"/>
                      </a:lnTo>
                      <a:lnTo>
                        <a:pt x="738" y="380"/>
                      </a:lnTo>
                      <a:lnTo>
                        <a:pt x="739" y="380"/>
                      </a:lnTo>
                      <a:lnTo>
                        <a:pt x="739" y="380"/>
                      </a:lnTo>
                      <a:lnTo>
                        <a:pt x="740" y="380"/>
                      </a:lnTo>
                      <a:lnTo>
                        <a:pt x="740" y="379"/>
                      </a:lnTo>
                      <a:lnTo>
                        <a:pt x="741" y="379"/>
                      </a:lnTo>
                      <a:lnTo>
                        <a:pt x="742" y="379"/>
                      </a:lnTo>
                      <a:lnTo>
                        <a:pt x="742" y="379"/>
                      </a:lnTo>
                      <a:lnTo>
                        <a:pt x="743" y="378"/>
                      </a:lnTo>
                      <a:lnTo>
                        <a:pt x="743" y="378"/>
                      </a:lnTo>
                      <a:lnTo>
                        <a:pt x="744" y="378"/>
                      </a:lnTo>
                      <a:lnTo>
                        <a:pt x="744" y="377"/>
                      </a:lnTo>
                      <a:lnTo>
                        <a:pt x="745" y="377"/>
                      </a:lnTo>
                      <a:lnTo>
                        <a:pt x="745" y="377"/>
                      </a:lnTo>
                      <a:lnTo>
                        <a:pt x="746" y="376"/>
                      </a:lnTo>
                      <a:lnTo>
                        <a:pt x="746" y="376"/>
                      </a:lnTo>
                      <a:lnTo>
                        <a:pt x="747" y="376"/>
                      </a:lnTo>
                      <a:lnTo>
                        <a:pt x="747" y="376"/>
                      </a:lnTo>
                      <a:lnTo>
                        <a:pt x="748" y="375"/>
                      </a:lnTo>
                      <a:lnTo>
                        <a:pt x="749" y="375"/>
                      </a:lnTo>
                      <a:lnTo>
                        <a:pt x="749" y="375"/>
                      </a:lnTo>
                      <a:lnTo>
                        <a:pt x="750" y="374"/>
                      </a:lnTo>
                      <a:lnTo>
                        <a:pt x="750" y="374"/>
                      </a:lnTo>
                      <a:lnTo>
                        <a:pt x="751" y="374"/>
                      </a:lnTo>
                      <a:lnTo>
                        <a:pt x="751" y="374"/>
                      </a:lnTo>
                      <a:lnTo>
                        <a:pt x="752" y="373"/>
                      </a:lnTo>
                      <a:lnTo>
                        <a:pt x="752" y="373"/>
                      </a:lnTo>
                      <a:lnTo>
                        <a:pt x="753" y="373"/>
                      </a:lnTo>
                      <a:lnTo>
                        <a:pt x="753" y="372"/>
                      </a:lnTo>
                      <a:lnTo>
                        <a:pt x="754" y="372"/>
                      </a:lnTo>
                      <a:lnTo>
                        <a:pt x="754" y="372"/>
                      </a:lnTo>
                      <a:lnTo>
                        <a:pt x="755" y="372"/>
                      </a:lnTo>
                      <a:lnTo>
                        <a:pt x="756" y="371"/>
                      </a:lnTo>
                      <a:lnTo>
                        <a:pt x="756" y="371"/>
                      </a:lnTo>
                      <a:lnTo>
                        <a:pt x="757" y="371"/>
                      </a:lnTo>
                      <a:lnTo>
                        <a:pt x="757" y="370"/>
                      </a:lnTo>
                      <a:lnTo>
                        <a:pt x="758" y="370"/>
                      </a:lnTo>
                      <a:lnTo>
                        <a:pt x="758" y="370"/>
                      </a:lnTo>
                      <a:lnTo>
                        <a:pt x="759" y="369"/>
                      </a:lnTo>
                      <a:lnTo>
                        <a:pt x="760" y="369"/>
                      </a:lnTo>
                      <a:lnTo>
                        <a:pt x="760" y="369"/>
                      </a:lnTo>
                      <a:lnTo>
                        <a:pt x="761" y="369"/>
                      </a:lnTo>
                      <a:lnTo>
                        <a:pt x="761" y="368"/>
                      </a:lnTo>
                      <a:lnTo>
                        <a:pt x="761" y="368"/>
                      </a:lnTo>
                      <a:lnTo>
                        <a:pt x="762" y="368"/>
                      </a:lnTo>
                      <a:lnTo>
                        <a:pt x="762" y="367"/>
                      </a:lnTo>
                      <a:lnTo>
                        <a:pt x="763" y="367"/>
                      </a:lnTo>
                      <a:lnTo>
                        <a:pt x="764" y="367"/>
                      </a:lnTo>
                      <a:lnTo>
                        <a:pt x="764" y="367"/>
                      </a:lnTo>
                      <a:lnTo>
                        <a:pt x="765" y="366"/>
                      </a:lnTo>
                      <a:lnTo>
                        <a:pt x="765" y="366"/>
                      </a:lnTo>
                      <a:lnTo>
                        <a:pt x="766" y="366"/>
                      </a:lnTo>
                      <a:lnTo>
                        <a:pt x="767" y="365"/>
                      </a:lnTo>
                      <a:lnTo>
                        <a:pt x="767" y="365"/>
                      </a:lnTo>
                      <a:lnTo>
                        <a:pt x="768" y="365"/>
                      </a:lnTo>
                      <a:lnTo>
                        <a:pt x="768" y="365"/>
                      </a:lnTo>
                      <a:lnTo>
                        <a:pt x="769" y="364"/>
                      </a:lnTo>
                      <a:lnTo>
                        <a:pt x="769" y="364"/>
                      </a:lnTo>
                      <a:lnTo>
                        <a:pt x="770" y="364"/>
                      </a:lnTo>
                      <a:lnTo>
                        <a:pt x="770" y="363"/>
                      </a:lnTo>
                      <a:lnTo>
                        <a:pt x="771" y="363"/>
                      </a:lnTo>
                      <a:lnTo>
                        <a:pt x="771" y="363"/>
                      </a:lnTo>
                      <a:lnTo>
                        <a:pt x="772" y="363"/>
                      </a:lnTo>
                      <a:lnTo>
                        <a:pt x="772" y="362"/>
                      </a:lnTo>
                      <a:lnTo>
                        <a:pt x="773" y="362"/>
                      </a:lnTo>
                      <a:lnTo>
                        <a:pt x="773" y="362"/>
                      </a:lnTo>
                      <a:lnTo>
                        <a:pt x="774" y="361"/>
                      </a:lnTo>
                      <a:lnTo>
                        <a:pt x="775" y="361"/>
                      </a:lnTo>
                      <a:lnTo>
                        <a:pt x="775" y="361"/>
                      </a:lnTo>
                      <a:lnTo>
                        <a:pt x="776" y="361"/>
                      </a:lnTo>
                      <a:lnTo>
                        <a:pt x="776" y="360"/>
                      </a:lnTo>
                      <a:lnTo>
                        <a:pt x="777" y="360"/>
                      </a:lnTo>
                      <a:lnTo>
                        <a:pt x="777" y="360"/>
                      </a:lnTo>
                      <a:lnTo>
                        <a:pt x="778" y="360"/>
                      </a:lnTo>
                      <a:lnTo>
                        <a:pt x="778" y="359"/>
                      </a:lnTo>
                      <a:lnTo>
                        <a:pt x="779" y="359"/>
                      </a:lnTo>
                      <a:lnTo>
                        <a:pt x="779" y="359"/>
                      </a:lnTo>
                      <a:lnTo>
                        <a:pt x="780" y="358"/>
                      </a:lnTo>
                      <a:lnTo>
                        <a:pt x="780" y="358"/>
                      </a:lnTo>
                      <a:lnTo>
                        <a:pt x="781" y="358"/>
                      </a:lnTo>
                      <a:lnTo>
                        <a:pt x="782" y="357"/>
                      </a:lnTo>
                      <a:lnTo>
                        <a:pt x="782" y="357"/>
                      </a:lnTo>
                      <a:lnTo>
                        <a:pt x="783" y="357"/>
                      </a:lnTo>
                      <a:lnTo>
                        <a:pt x="783" y="357"/>
                      </a:lnTo>
                      <a:lnTo>
                        <a:pt x="784" y="356"/>
                      </a:lnTo>
                      <a:lnTo>
                        <a:pt x="784" y="356"/>
                      </a:lnTo>
                      <a:lnTo>
                        <a:pt x="785" y="356"/>
                      </a:lnTo>
                      <a:lnTo>
                        <a:pt x="785" y="356"/>
                      </a:lnTo>
                      <a:lnTo>
                        <a:pt x="786" y="355"/>
                      </a:lnTo>
                      <a:lnTo>
                        <a:pt x="786" y="355"/>
                      </a:lnTo>
                      <a:lnTo>
                        <a:pt x="787" y="355"/>
                      </a:lnTo>
                      <a:lnTo>
                        <a:pt x="787" y="355"/>
                      </a:lnTo>
                      <a:lnTo>
                        <a:pt x="788" y="354"/>
                      </a:lnTo>
                      <a:lnTo>
                        <a:pt x="789" y="354"/>
                      </a:lnTo>
                      <a:lnTo>
                        <a:pt x="789" y="353"/>
                      </a:lnTo>
                      <a:lnTo>
                        <a:pt x="790" y="353"/>
                      </a:lnTo>
                      <a:lnTo>
                        <a:pt x="790" y="353"/>
                      </a:lnTo>
                      <a:lnTo>
                        <a:pt x="791" y="353"/>
                      </a:lnTo>
                      <a:lnTo>
                        <a:pt x="791" y="352"/>
                      </a:lnTo>
                      <a:lnTo>
                        <a:pt x="792" y="352"/>
                      </a:lnTo>
                      <a:lnTo>
                        <a:pt x="792" y="352"/>
                      </a:lnTo>
                      <a:lnTo>
                        <a:pt x="793" y="352"/>
                      </a:lnTo>
                      <a:lnTo>
                        <a:pt x="793" y="351"/>
                      </a:lnTo>
                      <a:lnTo>
                        <a:pt x="794" y="351"/>
                      </a:lnTo>
                      <a:lnTo>
                        <a:pt x="794" y="351"/>
                      </a:lnTo>
                      <a:lnTo>
                        <a:pt x="795" y="351"/>
                      </a:lnTo>
                      <a:lnTo>
                        <a:pt x="795" y="350"/>
                      </a:lnTo>
                      <a:lnTo>
                        <a:pt x="796" y="350"/>
                      </a:lnTo>
                      <a:lnTo>
                        <a:pt x="797" y="350"/>
                      </a:lnTo>
                      <a:lnTo>
                        <a:pt x="797" y="349"/>
                      </a:lnTo>
                      <a:lnTo>
                        <a:pt x="798" y="349"/>
                      </a:lnTo>
                      <a:lnTo>
                        <a:pt x="798" y="349"/>
                      </a:lnTo>
                      <a:lnTo>
                        <a:pt x="799" y="349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1" y="348"/>
                      </a:lnTo>
                      <a:lnTo>
                        <a:pt x="801" y="347"/>
                      </a:lnTo>
                      <a:lnTo>
                        <a:pt x="802" y="347"/>
                      </a:lnTo>
                      <a:lnTo>
                        <a:pt x="802" y="346"/>
                      </a:lnTo>
                      <a:lnTo>
                        <a:pt x="803" y="346"/>
                      </a:lnTo>
                      <a:lnTo>
                        <a:pt x="804" y="346"/>
                      </a:lnTo>
                      <a:lnTo>
                        <a:pt x="804" y="346"/>
                      </a:lnTo>
                      <a:lnTo>
                        <a:pt x="805" y="345"/>
                      </a:lnTo>
                      <a:lnTo>
                        <a:pt x="805" y="345"/>
                      </a:lnTo>
                      <a:lnTo>
                        <a:pt x="806" y="345"/>
                      </a:lnTo>
                      <a:lnTo>
                        <a:pt x="806" y="345"/>
                      </a:lnTo>
                      <a:lnTo>
                        <a:pt x="807" y="344"/>
                      </a:lnTo>
                      <a:lnTo>
                        <a:pt x="808" y="344"/>
                      </a:lnTo>
                      <a:lnTo>
                        <a:pt x="808" y="344"/>
                      </a:lnTo>
                      <a:lnTo>
                        <a:pt x="809" y="344"/>
                      </a:lnTo>
                      <a:lnTo>
                        <a:pt x="809" y="343"/>
                      </a:lnTo>
                      <a:lnTo>
                        <a:pt x="809" y="343"/>
                      </a:lnTo>
                      <a:lnTo>
                        <a:pt x="810" y="343"/>
                      </a:lnTo>
                      <a:lnTo>
                        <a:pt x="811" y="342"/>
                      </a:lnTo>
                      <a:lnTo>
                        <a:pt x="811" y="342"/>
                      </a:lnTo>
                      <a:lnTo>
                        <a:pt x="812" y="342"/>
                      </a:lnTo>
                      <a:lnTo>
                        <a:pt x="812" y="342"/>
                      </a:lnTo>
                      <a:lnTo>
                        <a:pt x="813" y="341"/>
                      </a:lnTo>
                      <a:lnTo>
                        <a:pt x="813" y="341"/>
                      </a:lnTo>
                      <a:lnTo>
                        <a:pt x="814" y="341"/>
                      </a:lnTo>
                      <a:lnTo>
                        <a:pt x="815" y="341"/>
                      </a:lnTo>
                      <a:lnTo>
                        <a:pt x="815" y="340"/>
                      </a:lnTo>
                      <a:lnTo>
                        <a:pt x="816" y="340"/>
                      </a:lnTo>
                      <a:lnTo>
                        <a:pt x="816" y="340"/>
                      </a:lnTo>
                      <a:lnTo>
                        <a:pt x="817" y="340"/>
                      </a:lnTo>
                      <a:lnTo>
                        <a:pt x="817" y="339"/>
                      </a:lnTo>
                      <a:lnTo>
                        <a:pt x="818" y="339"/>
                      </a:lnTo>
                      <a:lnTo>
                        <a:pt x="818" y="338"/>
                      </a:lnTo>
                      <a:lnTo>
                        <a:pt x="819" y="338"/>
                      </a:lnTo>
                      <a:lnTo>
                        <a:pt x="819" y="338"/>
                      </a:lnTo>
                      <a:lnTo>
                        <a:pt x="820" y="338"/>
                      </a:lnTo>
                      <a:lnTo>
                        <a:pt x="820" y="337"/>
                      </a:lnTo>
                      <a:lnTo>
                        <a:pt x="821" y="337"/>
                      </a:lnTo>
                      <a:lnTo>
                        <a:pt x="822" y="337"/>
                      </a:lnTo>
                      <a:lnTo>
                        <a:pt x="822" y="337"/>
                      </a:lnTo>
                      <a:lnTo>
                        <a:pt x="823" y="336"/>
                      </a:lnTo>
                      <a:lnTo>
                        <a:pt x="823" y="336"/>
                      </a:lnTo>
                      <a:lnTo>
                        <a:pt x="824" y="336"/>
                      </a:lnTo>
                      <a:lnTo>
                        <a:pt x="824" y="336"/>
                      </a:lnTo>
                      <a:lnTo>
                        <a:pt x="825" y="335"/>
                      </a:lnTo>
                      <a:lnTo>
                        <a:pt x="825" y="335"/>
                      </a:lnTo>
                      <a:lnTo>
                        <a:pt x="826" y="335"/>
                      </a:lnTo>
                      <a:lnTo>
                        <a:pt x="826" y="334"/>
                      </a:lnTo>
                      <a:lnTo>
                        <a:pt x="827" y="334"/>
                      </a:lnTo>
                      <a:lnTo>
                        <a:pt x="827" y="334"/>
                      </a:lnTo>
                      <a:lnTo>
                        <a:pt x="828" y="334"/>
                      </a:lnTo>
                      <a:lnTo>
                        <a:pt x="828" y="333"/>
                      </a:lnTo>
                      <a:lnTo>
                        <a:pt x="829" y="333"/>
                      </a:lnTo>
                      <a:lnTo>
                        <a:pt x="830" y="333"/>
                      </a:lnTo>
                      <a:lnTo>
                        <a:pt x="830" y="333"/>
                      </a:lnTo>
                      <a:lnTo>
                        <a:pt x="831" y="332"/>
                      </a:lnTo>
                      <a:lnTo>
                        <a:pt x="831" y="332"/>
                      </a:lnTo>
                      <a:lnTo>
                        <a:pt x="832" y="332"/>
                      </a:lnTo>
                      <a:lnTo>
                        <a:pt x="832" y="332"/>
                      </a:lnTo>
                      <a:lnTo>
                        <a:pt x="833" y="331"/>
                      </a:lnTo>
                      <a:lnTo>
                        <a:pt x="833" y="331"/>
                      </a:lnTo>
                      <a:lnTo>
                        <a:pt x="834" y="331"/>
                      </a:lnTo>
                      <a:lnTo>
                        <a:pt x="834" y="330"/>
                      </a:lnTo>
                      <a:lnTo>
                        <a:pt x="835" y="330"/>
                      </a:lnTo>
                      <a:lnTo>
                        <a:pt x="835" y="330"/>
                      </a:lnTo>
                      <a:lnTo>
                        <a:pt x="836" y="330"/>
                      </a:lnTo>
                      <a:lnTo>
                        <a:pt x="837" y="329"/>
                      </a:lnTo>
                      <a:lnTo>
                        <a:pt x="837" y="329"/>
                      </a:lnTo>
                      <a:lnTo>
                        <a:pt x="838" y="329"/>
                      </a:lnTo>
                      <a:lnTo>
                        <a:pt x="838" y="329"/>
                      </a:lnTo>
                      <a:lnTo>
                        <a:pt x="839" y="328"/>
                      </a:lnTo>
                      <a:lnTo>
                        <a:pt x="839" y="328"/>
                      </a:lnTo>
                      <a:lnTo>
                        <a:pt x="840" y="328"/>
                      </a:lnTo>
                      <a:lnTo>
                        <a:pt x="840" y="328"/>
                      </a:lnTo>
                      <a:lnTo>
                        <a:pt x="841" y="327"/>
                      </a:lnTo>
                      <a:lnTo>
                        <a:pt x="841" y="327"/>
                      </a:lnTo>
                      <a:lnTo>
                        <a:pt x="842" y="327"/>
                      </a:lnTo>
                      <a:lnTo>
                        <a:pt x="842" y="326"/>
                      </a:lnTo>
                      <a:lnTo>
                        <a:pt x="843" y="326"/>
                      </a:lnTo>
                      <a:lnTo>
                        <a:pt x="844" y="326"/>
                      </a:lnTo>
                      <a:lnTo>
                        <a:pt x="844" y="326"/>
                      </a:lnTo>
                      <a:lnTo>
                        <a:pt x="845" y="325"/>
                      </a:lnTo>
                      <a:lnTo>
                        <a:pt x="845" y="325"/>
                      </a:lnTo>
                      <a:lnTo>
                        <a:pt x="846" y="325"/>
                      </a:lnTo>
                      <a:lnTo>
                        <a:pt x="846" y="325"/>
                      </a:lnTo>
                      <a:lnTo>
                        <a:pt x="847" y="324"/>
                      </a:lnTo>
                      <a:lnTo>
                        <a:pt x="848" y="324"/>
                      </a:lnTo>
                      <a:lnTo>
                        <a:pt x="848" y="324"/>
                      </a:lnTo>
                      <a:lnTo>
                        <a:pt x="848" y="323"/>
                      </a:lnTo>
                      <a:lnTo>
                        <a:pt x="849" y="323"/>
                      </a:lnTo>
                      <a:lnTo>
                        <a:pt x="849" y="323"/>
                      </a:lnTo>
                      <a:lnTo>
                        <a:pt x="850" y="323"/>
                      </a:lnTo>
                      <a:lnTo>
                        <a:pt x="850" y="322"/>
                      </a:lnTo>
                      <a:lnTo>
                        <a:pt x="851" y="322"/>
                      </a:lnTo>
                      <a:lnTo>
                        <a:pt x="852" y="322"/>
                      </a:lnTo>
                      <a:lnTo>
                        <a:pt x="852" y="322"/>
                      </a:lnTo>
                      <a:lnTo>
                        <a:pt x="853" y="321"/>
                      </a:lnTo>
                      <a:lnTo>
                        <a:pt x="853" y="321"/>
                      </a:lnTo>
                      <a:lnTo>
                        <a:pt x="854" y="321"/>
                      </a:lnTo>
                      <a:lnTo>
                        <a:pt x="855" y="321"/>
                      </a:lnTo>
                      <a:lnTo>
                        <a:pt x="855" y="320"/>
                      </a:lnTo>
                      <a:lnTo>
                        <a:pt x="856" y="320"/>
                      </a:lnTo>
                      <a:lnTo>
                        <a:pt x="856" y="320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8" y="319"/>
                      </a:lnTo>
                      <a:lnTo>
                        <a:pt x="859" y="318"/>
                      </a:lnTo>
                      <a:lnTo>
                        <a:pt x="859" y="318"/>
                      </a:lnTo>
                      <a:lnTo>
                        <a:pt x="860" y="318"/>
                      </a:lnTo>
                      <a:lnTo>
                        <a:pt x="860" y="318"/>
                      </a:lnTo>
                      <a:lnTo>
                        <a:pt x="861" y="317"/>
                      </a:lnTo>
                      <a:lnTo>
                        <a:pt x="861" y="317"/>
                      </a:lnTo>
                      <a:lnTo>
                        <a:pt x="862" y="317"/>
                      </a:lnTo>
                      <a:lnTo>
                        <a:pt x="863" y="317"/>
                      </a:lnTo>
                      <a:lnTo>
                        <a:pt x="863" y="316"/>
                      </a:lnTo>
                      <a:lnTo>
                        <a:pt x="864" y="316"/>
                      </a:lnTo>
                      <a:lnTo>
                        <a:pt x="864" y="316"/>
                      </a:lnTo>
                      <a:lnTo>
                        <a:pt x="865" y="315"/>
                      </a:lnTo>
                      <a:lnTo>
                        <a:pt x="865" y="315"/>
                      </a:lnTo>
                      <a:lnTo>
                        <a:pt x="866" y="315"/>
                      </a:lnTo>
                      <a:lnTo>
                        <a:pt x="866" y="315"/>
                      </a:lnTo>
                      <a:lnTo>
                        <a:pt x="867" y="314"/>
                      </a:lnTo>
                      <a:lnTo>
                        <a:pt x="867" y="314"/>
                      </a:lnTo>
                      <a:lnTo>
                        <a:pt x="868" y="314"/>
                      </a:lnTo>
                      <a:lnTo>
                        <a:pt x="868" y="314"/>
                      </a:lnTo>
                      <a:lnTo>
                        <a:pt x="869" y="313"/>
                      </a:lnTo>
                      <a:lnTo>
                        <a:pt x="870" y="313"/>
                      </a:lnTo>
                      <a:lnTo>
                        <a:pt x="870" y="313"/>
                      </a:lnTo>
                      <a:lnTo>
                        <a:pt x="871" y="313"/>
                      </a:lnTo>
                      <a:lnTo>
                        <a:pt x="871" y="312"/>
                      </a:lnTo>
                      <a:lnTo>
                        <a:pt x="872" y="312"/>
                      </a:lnTo>
                      <a:lnTo>
                        <a:pt x="872" y="312"/>
                      </a:lnTo>
                      <a:lnTo>
                        <a:pt x="873" y="311"/>
                      </a:lnTo>
                      <a:lnTo>
                        <a:pt x="873" y="311"/>
                      </a:lnTo>
                      <a:lnTo>
                        <a:pt x="874" y="311"/>
                      </a:lnTo>
                      <a:lnTo>
                        <a:pt x="874" y="311"/>
                      </a:lnTo>
                      <a:lnTo>
                        <a:pt x="875" y="310"/>
                      </a:lnTo>
                      <a:lnTo>
                        <a:pt x="875" y="310"/>
                      </a:lnTo>
                      <a:lnTo>
                        <a:pt x="876" y="310"/>
                      </a:lnTo>
                      <a:lnTo>
                        <a:pt x="877" y="310"/>
                      </a:lnTo>
                      <a:lnTo>
                        <a:pt x="877" y="309"/>
                      </a:lnTo>
                      <a:lnTo>
                        <a:pt x="878" y="309"/>
                      </a:lnTo>
                      <a:lnTo>
                        <a:pt x="878" y="309"/>
                      </a:lnTo>
                      <a:lnTo>
                        <a:pt x="879" y="309"/>
                      </a:lnTo>
                      <a:lnTo>
                        <a:pt x="879" y="309"/>
                      </a:lnTo>
                      <a:lnTo>
                        <a:pt x="880" y="308"/>
                      </a:lnTo>
                      <a:lnTo>
                        <a:pt x="880" y="308"/>
                      </a:lnTo>
                      <a:lnTo>
                        <a:pt x="881" y="307"/>
                      </a:lnTo>
                      <a:lnTo>
                        <a:pt x="881" y="307"/>
                      </a:lnTo>
                      <a:lnTo>
                        <a:pt x="882" y="307"/>
                      </a:lnTo>
                      <a:lnTo>
                        <a:pt x="882" y="307"/>
                      </a:lnTo>
                      <a:lnTo>
                        <a:pt x="883" y="307"/>
                      </a:lnTo>
                      <a:lnTo>
                        <a:pt x="884" y="306"/>
                      </a:lnTo>
                      <a:lnTo>
                        <a:pt x="884" y="306"/>
                      </a:lnTo>
                      <a:lnTo>
                        <a:pt x="885" y="306"/>
                      </a:lnTo>
                      <a:lnTo>
                        <a:pt x="885" y="306"/>
                      </a:lnTo>
                      <a:lnTo>
                        <a:pt x="886" y="305"/>
                      </a:lnTo>
                      <a:lnTo>
                        <a:pt x="886" y="305"/>
                      </a:lnTo>
                      <a:lnTo>
                        <a:pt x="887" y="305"/>
                      </a:lnTo>
                      <a:lnTo>
                        <a:pt x="887" y="305"/>
                      </a:lnTo>
                      <a:lnTo>
                        <a:pt x="888" y="304"/>
                      </a:lnTo>
                      <a:lnTo>
                        <a:pt x="888" y="304"/>
                      </a:lnTo>
                      <a:lnTo>
                        <a:pt x="889" y="304"/>
                      </a:lnTo>
                      <a:lnTo>
                        <a:pt x="889" y="303"/>
                      </a:lnTo>
                      <a:lnTo>
                        <a:pt x="890" y="303"/>
                      </a:lnTo>
                      <a:lnTo>
                        <a:pt x="890" y="303"/>
                      </a:lnTo>
                      <a:lnTo>
                        <a:pt x="891" y="303"/>
                      </a:lnTo>
                      <a:lnTo>
                        <a:pt x="892" y="302"/>
                      </a:lnTo>
                      <a:lnTo>
                        <a:pt x="892" y="302"/>
                      </a:lnTo>
                      <a:lnTo>
                        <a:pt x="893" y="302"/>
                      </a:lnTo>
                      <a:lnTo>
                        <a:pt x="893" y="302"/>
                      </a:lnTo>
                      <a:lnTo>
                        <a:pt x="894" y="301"/>
                      </a:lnTo>
                      <a:lnTo>
                        <a:pt x="895" y="301"/>
                      </a:lnTo>
                      <a:lnTo>
                        <a:pt x="895" y="301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7" y="300"/>
                      </a:lnTo>
                      <a:lnTo>
                        <a:pt x="897" y="299"/>
                      </a:lnTo>
                      <a:lnTo>
                        <a:pt x="898" y="299"/>
                      </a:lnTo>
                      <a:lnTo>
                        <a:pt x="899" y="299"/>
                      </a:lnTo>
                      <a:lnTo>
                        <a:pt x="899" y="299"/>
                      </a:lnTo>
                      <a:lnTo>
                        <a:pt x="900" y="299"/>
                      </a:lnTo>
                      <a:lnTo>
                        <a:pt x="900" y="298"/>
                      </a:lnTo>
                      <a:lnTo>
                        <a:pt x="901" y="298"/>
                      </a:lnTo>
                      <a:lnTo>
                        <a:pt x="901" y="298"/>
                      </a:lnTo>
                      <a:lnTo>
                        <a:pt x="902" y="298"/>
                      </a:lnTo>
                      <a:lnTo>
                        <a:pt x="903" y="297"/>
                      </a:lnTo>
                      <a:lnTo>
                        <a:pt x="903" y="297"/>
                      </a:lnTo>
                      <a:lnTo>
                        <a:pt x="904" y="297"/>
                      </a:lnTo>
                      <a:lnTo>
                        <a:pt x="904" y="296"/>
                      </a:lnTo>
                      <a:lnTo>
                        <a:pt x="905" y="296"/>
                      </a:lnTo>
                      <a:lnTo>
                        <a:pt x="905" y="296"/>
                      </a:lnTo>
                      <a:lnTo>
                        <a:pt x="906" y="296"/>
                      </a:lnTo>
                      <a:lnTo>
                        <a:pt x="906" y="295"/>
                      </a:lnTo>
                      <a:lnTo>
                        <a:pt x="907" y="295"/>
                      </a:lnTo>
                      <a:lnTo>
                        <a:pt x="907" y="295"/>
                      </a:lnTo>
                      <a:lnTo>
                        <a:pt x="908" y="295"/>
                      </a:lnTo>
                      <a:lnTo>
                        <a:pt x="908" y="294"/>
                      </a:lnTo>
                      <a:lnTo>
                        <a:pt x="909" y="294"/>
                      </a:lnTo>
                      <a:lnTo>
                        <a:pt x="910" y="294"/>
                      </a:lnTo>
                      <a:lnTo>
                        <a:pt x="910" y="294"/>
                      </a:lnTo>
                      <a:lnTo>
                        <a:pt x="911" y="294"/>
                      </a:lnTo>
                      <a:lnTo>
                        <a:pt x="911" y="293"/>
                      </a:lnTo>
                      <a:lnTo>
                        <a:pt x="912" y="293"/>
                      </a:lnTo>
                      <a:lnTo>
                        <a:pt x="912" y="293"/>
                      </a:lnTo>
                      <a:lnTo>
                        <a:pt x="913" y="292"/>
                      </a:lnTo>
                      <a:lnTo>
                        <a:pt x="913" y="292"/>
                      </a:lnTo>
                      <a:lnTo>
                        <a:pt x="914" y="292"/>
                      </a:lnTo>
                      <a:lnTo>
                        <a:pt x="914" y="292"/>
                      </a:lnTo>
                      <a:lnTo>
                        <a:pt x="915" y="291"/>
                      </a:lnTo>
                      <a:lnTo>
                        <a:pt x="915" y="291"/>
                      </a:lnTo>
                      <a:lnTo>
                        <a:pt x="916" y="291"/>
                      </a:lnTo>
                      <a:lnTo>
                        <a:pt x="917" y="291"/>
                      </a:lnTo>
                      <a:lnTo>
                        <a:pt x="917" y="290"/>
                      </a:lnTo>
                      <a:lnTo>
                        <a:pt x="918" y="290"/>
                      </a:lnTo>
                      <a:lnTo>
                        <a:pt x="918" y="290"/>
                      </a:lnTo>
                      <a:lnTo>
                        <a:pt x="919" y="290"/>
                      </a:lnTo>
                      <a:lnTo>
                        <a:pt x="919" y="290"/>
                      </a:lnTo>
                      <a:lnTo>
                        <a:pt x="920" y="289"/>
                      </a:lnTo>
                      <a:lnTo>
                        <a:pt x="920" y="289"/>
                      </a:lnTo>
                      <a:lnTo>
                        <a:pt x="921" y="288"/>
                      </a:lnTo>
                      <a:lnTo>
                        <a:pt x="921" y="288"/>
                      </a:lnTo>
                      <a:lnTo>
                        <a:pt x="922" y="288"/>
                      </a:lnTo>
                      <a:lnTo>
                        <a:pt x="922" y="288"/>
                      </a:lnTo>
                      <a:lnTo>
                        <a:pt x="923" y="288"/>
                      </a:lnTo>
                      <a:lnTo>
                        <a:pt x="923" y="287"/>
                      </a:lnTo>
                      <a:lnTo>
                        <a:pt x="924" y="287"/>
                      </a:lnTo>
                      <a:lnTo>
                        <a:pt x="925" y="287"/>
                      </a:lnTo>
                      <a:lnTo>
                        <a:pt x="925" y="287"/>
                      </a:lnTo>
                      <a:lnTo>
                        <a:pt x="926" y="286"/>
                      </a:lnTo>
                      <a:lnTo>
                        <a:pt x="926" y="286"/>
                      </a:lnTo>
                      <a:lnTo>
                        <a:pt x="927" y="286"/>
                      </a:lnTo>
                      <a:lnTo>
                        <a:pt x="927" y="286"/>
                      </a:lnTo>
                      <a:lnTo>
                        <a:pt x="928" y="286"/>
                      </a:lnTo>
                      <a:lnTo>
                        <a:pt x="928" y="285"/>
                      </a:lnTo>
                      <a:lnTo>
                        <a:pt x="929" y="285"/>
                      </a:lnTo>
                      <a:lnTo>
                        <a:pt x="929" y="284"/>
                      </a:lnTo>
                      <a:lnTo>
                        <a:pt x="930" y="284"/>
                      </a:lnTo>
                      <a:lnTo>
                        <a:pt x="930" y="284"/>
                      </a:lnTo>
                      <a:lnTo>
                        <a:pt x="931" y="284"/>
                      </a:lnTo>
                      <a:lnTo>
                        <a:pt x="932" y="284"/>
                      </a:lnTo>
                      <a:lnTo>
                        <a:pt x="932" y="283"/>
                      </a:lnTo>
                      <a:lnTo>
                        <a:pt x="933" y="283"/>
                      </a:lnTo>
                      <a:lnTo>
                        <a:pt x="933" y="283"/>
                      </a:lnTo>
                      <a:lnTo>
                        <a:pt x="934" y="283"/>
                      </a:lnTo>
                      <a:lnTo>
                        <a:pt x="934" y="282"/>
                      </a:lnTo>
                      <a:lnTo>
                        <a:pt x="935" y="282"/>
                      </a:lnTo>
                      <a:lnTo>
                        <a:pt x="935" y="282"/>
                      </a:lnTo>
                      <a:lnTo>
                        <a:pt x="936" y="282"/>
                      </a:lnTo>
                      <a:lnTo>
                        <a:pt x="936" y="282"/>
                      </a:lnTo>
                      <a:lnTo>
                        <a:pt x="937" y="281"/>
                      </a:lnTo>
                      <a:lnTo>
                        <a:pt x="937" y="281"/>
                      </a:lnTo>
                      <a:lnTo>
                        <a:pt x="938" y="281"/>
                      </a:lnTo>
                      <a:lnTo>
                        <a:pt x="939" y="280"/>
                      </a:lnTo>
                      <a:lnTo>
                        <a:pt x="939" y="280"/>
                      </a:lnTo>
                      <a:lnTo>
                        <a:pt x="940" y="280"/>
                      </a:lnTo>
                      <a:lnTo>
                        <a:pt x="940" y="280"/>
                      </a:lnTo>
                      <a:lnTo>
                        <a:pt x="941" y="279"/>
                      </a:lnTo>
                      <a:lnTo>
                        <a:pt x="941" y="279"/>
                      </a:lnTo>
                      <a:lnTo>
                        <a:pt x="942" y="279"/>
                      </a:lnTo>
                      <a:lnTo>
                        <a:pt x="943" y="279"/>
                      </a:lnTo>
                      <a:lnTo>
                        <a:pt x="943" y="278"/>
                      </a:lnTo>
                      <a:lnTo>
                        <a:pt x="944" y="278"/>
                      </a:lnTo>
                      <a:lnTo>
                        <a:pt x="944" y="278"/>
                      </a:lnTo>
                      <a:lnTo>
                        <a:pt x="944" y="277"/>
                      </a:lnTo>
                      <a:lnTo>
                        <a:pt x="945" y="277"/>
                      </a:lnTo>
                      <a:lnTo>
                        <a:pt x="945" y="277"/>
                      </a:lnTo>
                      <a:lnTo>
                        <a:pt x="946" y="277"/>
                      </a:lnTo>
                      <a:lnTo>
                        <a:pt x="947" y="277"/>
                      </a:lnTo>
                      <a:lnTo>
                        <a:pt x="947" y="276"/>
                      </a:lnTo>
                      <a:lnTo>
                        <a:pt x="948" y="276"/>
                      </a:lnTo>
                      <a:lnTo>
                        <a:pt x="948" y="276"/>
                      </a:lnTo>
                      <a:lnTo>
                        <a:pt x="949" y="276"/>
                      </a:lnTo>
                      <a:lnTo>
                        <a:pt x="950" y="275"/>
                      </a:lnTo>
                      <a:lnTo>
                        <a:pt x="950" y="275"/>
                      </a:lnTo>
                      <a:lnTo>
                        <a:pt x="951" y="275"/>
                      </a:lnTo>
                      <a:lnTo>
                        <a:pt x="951" y="275"/>
                      </a:lnTo>
                      <a:lnTo>
                        <a:pt x="952" y="275"/>
                      </a:lnTo>
                      <a:lnTo>
                        <a:pt x="952" y="274"/>
                      </a:lnTo>
                      <a:lnTo>
                        <a:pt x="953" y="274"/>
                      </a:lnTo>
                      <a:lnTo>
                        <a:pt x="953" y="274"/>
                      </a:lnTo>
                      <a:lnTo>
                        <a:pt x="954" y="273"/>
                      </a:lnTo>
                      <a:lnTo>
                        <a:pt x="954" y="273"/>
                      </a:lnTo>
                      <a:lnTo>
                        <a:pt x="955" y="273"/>
                      </a:lnTo>
                      <a:lnTo>
                        <a:pt x="955" y="273"/>
                      </a:lnTo>
                      <a:lnTo>
                        <a:pt x="956" y="272"/>
                      </a:lnTo>
                      <a:lnTo>
                        <a:pt x="956" y="272"/>
                      </a:lnTo>
                      <a:lnTo>
                        <a:pt x="957" y="272"/>
                      </a:lnTo>
                      <a:lnTo>
                        <a:pt x="958" y="272"/>
                      </a:lnTo>
                      <a:lnTo>
                        <a:pt x="958" y="272"/>
                      </a:lnTo>
                      <a:lnTo>
                        <a:pt x="959" y="271"/>
                      </a:lnTo>
                      <a:lnTo>
                        <a:pt x="959" y="271"/>
                      </a:lnTo>
                      <a:lnTo>
                        <a:pt x="960" y="271"/>
                      </a:lnTo>
                      <a:lnTo>
                        <a:pt x="960" y="271"/>
                      </a:lnTo>
                      <a:lnTo>
                        <a:pt x="961" y="270"/>
                      </a:lnTo>
                      <a:lnTo>
                        <a:pt x="961" y="270"/>
                      </a:lnTo>
                      <a:lnTo>
                        <a:pt x="962" y="270"/>
                      </a:lnTo>
                      <a:lnTo>
                        <a:pt x="962" y="269"/>
                      </a:lnTo>
                      <a:lnTo>
                        <a:pt x="963" y="269"/>
                      </a:lnTo>
                      <a:lnTo>
                        <a:pt x="963" y="269"/>
                      </a:lnTo>
                      <a:lnTo>
                        <a:pt x="964" y="269"/>
                      </a:lnTo>
                      <a:lnTo>
                        <a:pt x="965" y="269"/>
                      </a:lnTo>
                      <a:lnTo>
                        <a:pt x="965" y="268"/>
                      </a:lnTo>
                      <a:lnTo>
                        <a:pt x="966" y="268"/>
                      </a:lnTo>
                      <a:lnTo>
                        <a:pt x="966" y="268"/>
                      </a:lnTo>
                      <a:lnTo>
                        <a:pt x="967" y="268"/>
                      </a:lnTo>
                      <a:lnTo>
                        <a:pt x="967" y="267"/>
                      </a:lnTo>
                      <a:lnTo>
                        <a:pt x="968" y="267"/>
                      </a:lnTo>
                      <a:lnTo>
                        <a:pt x="968" y="267"/>
                      </a:lnTo>
                      <a:lnTo>
                        <a:pt x="969" y="267"/>
                      </a:lnTo>
                      <a:lnTo>
                        <a:pt x="969" y="267"/>
                      </a:lnTo>
                      <a:lnTo>
                        <a:pt x="970" y="266"/>
                      </a:lnTo>
                      <a:lnTo>
                        <a:pt x="970" y="266"/>
                      </a:lnTo>
                      <a:lnTo>
                        <a:pt x="971" y="266"/>
                      </a:lnTo>
                      <a:lnTo>
                        <a:pt x="972" y="265"/>
                      </a:lnTo>
                      <a:lnTo>
                        <a:pt x="972" y="265"/>
                      </a:lnTo>
                      <a:lnTo>
                        <a:pt x="973" y="265"/>
                      </a:lnTo>
                      <a:lnTo>
                        <a:pt x="973" y="265"/>
                      </a:lnTo>
                      <a:lnTo>
                        <a:pt x="974" y="264"/>
                      </a:lnTo>
                      <a:lnTo>
                        <a:pt x="974" y="264"/>
                      </a:lnTo>
                      <a:lnTo>
                        <a:pt x="975" y="264"/>
                      </a:lnTo>
                      <a:lnTo>
                        <a:pt x="975" y="264"/>
                      </a:lnTo>
                      <a:lnTo>
                        <a:pt x="976" y="264"/>
                      </a:lnTo>
                      <a:lnTo>
                        <a:pt x="976" y="263"/>
                      </a:lnTo>
                      <a:lnTo>
                        <a:pt x="977" y="263"/>
                      </a:lnTo>
                      <a:lnTo>
                        <a:pt x="977" y="263"/>
                      </a:lnTo>
                      <a:lnTo>
                        <a:pt x="978" y="263"/>
                      </a:lnTo>
                      <a:lnTo>
                        <a:pt x="978" y="262"/>
                      </a:lnTo>
                      <a:lnTo>
                        <a:pt x="979" y="262"/>
                      </a:lnTo>
                      <a:lnTo>
                        <a:pt x="980" y="262"/>
                      </a:lnTo>
                      <a:lnTo>
                        <a:pt x="980" y="261"/>
                      </a:lnTo>
                      <a:lnTo>
                        <a:pt x="981" y="261"/>
                      </a:lnTo>
                      <a:lnTo>
                        <a:pt x="981" y="261"/>
                      </a:lnTo>
                      <a:lnTo>
                        <a:pt x="982" y="261"/>
                      </a:lnTo>
                      <a:lnTo>
                        <a:pt x="983" y="261"/>
                      </a:lnTo>
                      <a:lnTo>
                        <a:pt x="983" y="260"/>
                      </a:lnTo>
                      <a:lnTo>
                        <a:pt x="983" y="260"/>
                      </a:lnTo>
                      <a:lnTo>
                        <a:pt x="984" y="260"/>
                      </a:lnTo>
                      <a:lnTo>
                        <a:pt x="984" y="260"/>
                      </a:lnTo>
                      <a:lnTo>
                        <a:pt x="985" y="259"/>
                      </a:lnTo>
                      <a:lnTo>
                        <a:pt x="985" y="259"/>
                      </a:lnTo>
                      <a:lnTo>
                        <a:pt x="986" y="259"/>
                      </a:lnTo>
                      <a:lnTo>
                        <a:pt x="987" y="259"/>
                      </a:lnTo>
                      <a:lnTo>
                        <a:pt x="987" y="259"/>
                      </a:lnTo>
                      <a:lnTo>
                        <a:pt x="988" y="258"/>
                      </a:lnTo>
                      <a:lnTo>
                        <a:pt x="988" y="258"/>
                      </a:lnTo>
                      <a:lnTo>
                        <a:pt x="989" y="258"/>
                      </a:lnTo>
                      <a:lnTo>
                        <a:pt x="989" y="257"/>
                      </a:lnTo>
                      <a:lnTo>
                        <a:pt x="990" y="257"/>
                      </a:lnTo>
                      <a:lnTo>
                        <a:pt x="991" y="257"/>
                      </a:lnTo>
                      <a:lnTo>
                        <a:pt x="991" y="257"/>
                      </a:lnTo>
                      <a:lnTo>
                        <a:pt x="992" y="257"/>
                      </a:lnTo>
                      <a:lnTo>
                        <a:pt x="992" y="256"/>
                      </a:lnTo>
                      <a:lnTo>
                        <a:pt x="992" y="256"/>
                      </a:lnTo>
                      <a:lnTo>
                        <a:pt x="993" y="256"/>
                      </a:lnTo>
                      <a:lnTo>
                        <a:pt x="994" y="256"/>
                      </a:lnTo>
                      <a:lnTo>
                        <a:pt x="994" y="255"/>
                      </a:lnTo>
                      <a:lnTo>
                        <a:pt x="995" y="255"/>
                      </a:lnTo>
                      <a:lnTo>
                        <a:pt x="995" y="255"/>
                      </a:lnTo>
                      <a:lnTo>
                        <a:pt x="996" y="255"/>
                      </a:lnTo>
                      <a:lnTo>
                        <a:pt x="996" y="255"/>
                      </a:lnTo>
                      <a:lnTo>
                        <a:pt x="997" y="254"/>
                      </a:lnTo>
                      <a:lnTo>
                        <a:pt x="998" y="254"/>
                      </a:lnTo>
                      <a:lnTo>
                        <a:pt x="998" y="254"/>
                      </a:lnTo>
                      <a:lnTo>
                        <a:pt x="999" y="253"/>
                      </a:lnTo>
                      <a:lnTo>
                        <a:pt x="999" y="253"/>
                      </a:lnTo>
                      <a:lnTo>
                        <a:pt x="1000" y="253"/>
                      </a:lnTo>
                      <a:lnTo>
                        <a:pt x="1000" y="253"/>
                      </a:lnTo>
                      <a:lnTo>
                        <a:pt x="1001" y="253"/>
                      </a:lnTo>
                      <a:lnTo>
                        <a:pt x="1001" y="252"/>
                      </a:lnTo>
                      <a:lnTo>
                        <a:pt x="1002" y="252"/>
                      </a:lnTo>
                      <a:lnTo>
                        <a:pt x="1002" y="252"/>
                      </a:lnTo>
                      <a:lnTo>
                        <a:pt x="1003" y="252"/>
                      </a:lnTo>
                      <a:lnTo>
                        <a:pt x="1003" y="251"/>
                      </a:lnTo>
                      <a:lnTo>
                        <a:pt x="1004" y="251"/>
                      </a:lnTo>
                      <a:lnTo>
                        <a:pt x="1005" y="251"/>
                      </a:lnTo>
                      <a:lnTo>
                        <a:pt x="1005" y="250"/>
                      </a:lnTo>
                      <a:lnTo>
                        <a:pt x="1006" y="250"/>
                      </a:lnTo>
                      <a:lnTo>
                        <a:pt x="1006" y="250"/>
                      </a:lnTo>
                      <a:lnTo>
                        <a:pt x="1007" y="250"/>
                      </a:lnTo>
                      <a:lnTo>
                        <a:pt x="1007" y="250"/>
                      </a:lnTo>
                      <a:lnTo>
                        <a:pt x="1008" y="249"/>
                      </a:lnTo>
                      <a:lnTo>
                        <a:pt x="1008" y="249"/>
                      </a:lnTo>
                      <a:lnTo>
                        <a:pt x="1009" y="249"/>
                      </a:lnTo>
                      <a:lnTo>
                        <a:pt x="1009" y="249"/>
                      </a:lnTo>
                      <a:lnTo>
                        <a:pt x="1010" y="249"/>
                      </a:lnTo>
                      <a:lnTo>
                        <a:pt x="1010" y="248"/>
                      </a:lnTo>
                      <a:lnTo>
                        <a:pt x="1011" y="248"/>
                      </a:lnTo>
                      <a:lnTo>
                        <a:pt x="1011" y="248"/>
                      </a:lnTo>
                      <a:lnTo>
                        <a:pt x="1012" y="248"/>
                      </a:lnTo>
                      <a:lnTo>
                        <a:pt x="1013" y="247"/>
                      </a:lnTo>
                      <a:lnTo>
                        <a:pt x="1013" y="247"/>
                      </a:lnTo>
                      <a:lnTo>
                        <a:pt x="1014" y="247"/>
                      </a:lnTo>
                      <a:lnTo>
                        <a:pt x="1014" y="246"/>
                      </a:lnTo>
                      <a:lnTo>
                        <a:pt x="1015" y="246"/>
                      </a:lnTo>
                      <a:lnTo>
                        <a:pt x="1015" y="246"/>
                      </a:lnTo>
                      <a:lnTo>
                        <a:pt x="1016" y="246"/>
                      </a:lnTo>
                      <a:lnTo>
                        <a:pt x="1016" y="246"/>
                      </a:lnTo>
                      <a:lnTo>
                        <a:pt x="1017" y="245"/>
                      </a:lnTo>
                      <a:lnTo>
                        <a:pt x="1017" y="245"/>
                      </a:lnTo>
                      <a:lnTo>
                        <a:pt x="1018" y="245"/>
                      </a:lnTo>
                      <a:lnTo>
                        <a:pt x="1018" y="245"/>
                      </a:lnTo>
                      <a:lnTo>
                        <a:pt x="1019" y="245"/>
                      </a:lnTo>
                      <a:lnTo>
                        <a:pt x="1020" y="244"/>
                      </a:lnTo>
                      <a:lnTo>
                        <a:pt x="1020" y="244"/>
                      </a:lnTo>
                      <a:lnTo>
                        <a:pt x="1021" y="244"/>
                      </a:lnTo>
                      <a:lnTo>
                        <a:pt x="1021" y="244"/>
                      </a:lnTo>
                      <a:lnTo>
                        <a:pt x="1022" y="244"/>
                      </a:lnTo>
                      <a:lnTo>
                        <a:pt x="1022" y="243"/>
                      </a:lnTo>
                      <a:lnTo>
                        <a:pt x="1023" y="243"/>
                      </a:lnTo>
                      <a:lnTo>
                        <a:pt x="1023" y="243"/>
                      </a:lnTo>
                      <a:lnTo>
                        <a:pt x="1024" y="242"/>
                      </a:lnTo>
                      <a:lnTo>
                        <a:pt x="1024" y="242"/>
                      </a:lnTo>
                      <a:lnTo>
                        <a:pt x="1025" y="242"/>
                      </a:lnTo>
                      <a:lnTo>
                        <a:pt x="1025" y="242"/>
                      </a:lnTo>
                      <a:lnTo>
                        <a:pt x="1026" y="241"/>
                      </a:lnTo>
                      <a:lnTo>
                        <a:pt x="1027" y="241"/>
                      </a:lnTo>
                      <a:lnTo>
                        <a:pt x="1027" y="241"/>
                      </a:lnTo>
                      <a:lnTo>
                        <a:pt x="1028" y="241"/>
                      </a:lnTo>
                      <a:lnTo>
                        <a:pt x="1028" y="241"/>
                      </a:lnTo>
                      <a:lnTo>
                        <a:pt x="1029" y="240"/>
                      </a:lnTo>
                      <a:lnTo>
                        <a:pt x="1029" y="240"/>
                      </a:lnTo>
                      <a:lnTo>
                        <a:pt x="1030" y="240"/>
                      </a:lnTo>
                      <a:lnTo>
                        <a:pt x="1031" y="240"/>
                      </a:lnTo>
                      <a:lnTo>
                        <a:pt x="1031" y="240"/>
                      </a:lnTo>
                      <a:lnTo>
                        <a:pt x="1031" y="239"/>
                      </a:lnTo>
                      <a:lnTo>
                        <a:pt x="1032" y="239"/>
                      </a:lnTo>
                      <a:lnTo>
                        <a:pt x="1032" y="239"/>
                      </a:lnTo>
                      <a:lnTo>
                        <a:pt x="1033" y="238"/>
                      </a:lnTo>
                      <a:lnTo>
                        <a:pt x="1033" y="238"/>
                      </a:lnTo>
                      <a:lnTo>
                        <a:pt x="1034" y="238"/>
                      </a:lnTo>
                      <a:lnTo>
                        <a:pt x="1035" y="238"/>
                      </a:lnTo>
                      <a:lnTo>
                        <a:pt x="1035" y="238"/>
                      </a:lnTo>
                      <a:lnTo>
                        <a:pt x="1036" y="237"/>
                      </a:lnTo>
                      <a:lnTo>
                        <a:pt x="1036" y="237"/>
                      </a:lnTo>
                      <a:lnTo>
                        <a:pt x="1037" y="237"/>
                      </a:lnTo>
                      <a:lnTo>
                        <a:pt x="1038" y="237"/>
                      </a:lnTo>
                      <a:lnTo>
                        <a:pt x="1038" y="237"/>
                      </a:lnTo>
                      <a:lnTo>
                        <a:pt x="1039" y="236"/>
                      </a:lnTo>
                      <a:lnTo>
                        <a:pt x="1039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1" y="235"/>
                      </a:lnTo>
                      <a:lnTo>
                        <a:pt x="1042" y="235"/>
                      </a:lnTo>
                      <a:lnTo>
                        <a:pt x="1042" y="235"/>
                      </a:lnTo>
                      <a:lnTo>
                        <a:pt x="1043" y="234"/>
                      </a:lnTo>
                      <a:lnTo>
                        <a:pt x="1043" y="234"/>
                      </a:lnTo>
                      <a:lnTo>
                        <a:pt x="1044" y="234"/>
                      </a:lnTo>
                      <a:lnTo>
                        <a:pt x="1044" y="234"/>
                      </a:lnTo>
                      <a:lnTo>
                        <a:pt x="1045" y="234"/>
                      </a:lnTo>
                      <a:lnTo>
                        <a:pt x="1046" y="233"/>
                      </a:lnTo>
                      <a:lnTo>
                        <a:pt x="1046" y="233"/>
                      </a:lnTo>
                      <a:lnTo>
                        <a:pt x="1047" y="233"/>
                      </a:lnTo>
                      <a:lnTo>
                        <a:pt x="1047" y="233"/>
                      </a:lnTo>
                      <a:lnTo>
                        <a:pt x="1048" y="232"/>
                      </a:lnTo>
                      <a:lnTo>
                        <a:pt x="1048" y="232"/>
                      </a:lnTo>
                      <a:lnTo>
                        <a:pt x="1049" y="232"/>
                      </a:lnTo>
                      <a:lnTo>
                        <a:pt x="1049" y="232"/>
                      </a:lnTo>
                      <a:lnTo>
                        <a:pt x="1050" y="232"/>
                      </a:lnTo>
                      <a:lnTo>
                        <a:pt x="1050" y="231"/>
                      </a:lnTo>
                      <a:lnTo>
                        <a:pt x="1051" y="231"/>
                      </a:lnTo>
                      <a:lnTo>
                        <a:pt x="1051" y="231"/>
                      </a:lnTo>
                      <a:lnTo>
                        <a:pt x="1052" y="230"/>
                      </a:lnTo>
                      <a:lnTo>
                        <a:pt x="1053" y="230"/>
                      </a:lnTo>
                      <a:lnTo>
                        <a:pt x="1053" y="230"/>
                      </a:lnTo>
                      <a:lnTo>
                        <a:pt x="1054" y="230"/>
                      </a:lnTo>
                      <a:lnTo>
                        <a:pt x="1054" y="230"/>
                      </a:lnTo>
                      <a:lnTo>
                        <a:pt x="1055" y="229"/>
                      </a:lnTo>
                      <a:lnTo>
                        <a:pt x="1055" y="229"/>
                      </a:lnTo>
                      <a:lnTo>
                        <a:pt x="1056" y="229"/>
                      </a:lnTo>
                      <a:lnTo>
                        <a:pt x="1056" y="229"/>
                      </a:lnTo>
                      <a:lnTo>
                        <a:pt x="1057" y="229"/>
                      </a:lnTo>
                      <a:lnTo>
                        <a:pt x="1057" y="228"/>
                      </a:lnTo>
                      <a:lnTo>
                        <a:pt x="1058" y="228"/>
                      </a:lnTo>
                      <a:lnTo>
                        <a:pt x="1058" y="228"/>
                      </a:lnTo>
                      <a:lnTo>
                        <a:pt x="1059" y="227"/>
                      </a:lnTo>
                      <a:lnTo>
                        <a:pt x="1060" y="227"/>
                      </a:lnTo>
                      <a:lnTo>
                        <a:pt x="1060" y="227"/>
                      </a:lnTo>
                      <a:lnTo>
                        <a:pt x="1061" y="227"/>
                      </a:lnTo>
                      <a:lnTo>
                        <a:pt x="1061" y="227"/>
                      </a:lnTo>
                      <a:lnTo>
                        <a:pt x="1062" y="226"/>
                      </a:lnTo>
                      <a:lnTo>
                        <a:pt x="1062" y="226"/>
                      </a:lnTo>
                      <a:lnTo>
                        <a:pt x="1063" y="226"/>
                      </a:lnTo>
                      <a:lnTo>
                        <a:pt x="1063" y="226"/>
                      </a:lnTo>
                      <a:lnTo>
                        <a:pt x="1064" y="226"/>
                      </a:lnTo>
                      <a:lnTo>
                        <a:pt x="1064" y="225"/>
                      </a:lnTo>
                      <a:lnTo>
                        <a:pt x="1065" y="225"/>
                      </a:lnTo>
                      <a:lnTo>
                        <a:pt x="1065" y="225"/>
                      </a:lnTo>
                      <a:lnTo>
                        <a:pt x="1066" y="225"/>
                      </a:lnTo>
                      <a:lnTo>
                        <a:pt x="1066" y="225"/>
                      </a:lnTo>
                      <a:lnTo>
                        <a:pt x="1067" y="224"/>
                      </a:lnTo>
                      <a:lnTo>
                        <a:pt x="1068" y="224"/>
                      </a:lnTo>
                      <a:lnTo>
                        <a:pt x="1068" y="224"/>
                      </a:lnTo>
                      <a:lnTo>
                        <a:pt x="1069" y="223"/>
                      </a:lnTo>
                      <a:lnTo>
                        <a:pt x="1069" y="223"/>
                      </a:lnTo>
                      <a:lnTo>
                        <a:pt x="1070" y="223"/>
                      </a:lnTo>
                      <a:lnTo>
                        <a:pt x="1070" y="223"/>
                      </a:lnTo>
                      <a:lnTo>
                        <a:pt x="1071" y="223"/>
                      </a:lnTo>
                      <a:lnTo>
                        <a:pt x="1071" y="222"/>
                      </a:lnTo>
                      <a:lnTo>
                        <a:pt x="1072" y="222"/>
                      </a:lnTo>
                      <a:lnTo>
                        <a:pt x="1072" y="222"/>
                      </a:lnTo>
                      <a:lnTo>
                        <a:pt x="1073" y="222"/>
                      </a:lnTo>
                      <a:lnTo>
                        <a:pt x="1073" y="222"/>
                      </a:lnTo>
                      <a:lnTo>
                        <a:pt x="1074" y="221"/>
                      </a:lnTo>
                      <a:lnTo>
                        <a:pt x="1075" y="221"/>
                      </a:lnTo>
                      <a:lnTo>
                        <a:pt x="1075" y="221"/>
                      </a:ln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7" y="220"/>
                      </a:lnTo>
                      <a:lnTo>
                        <a:pt x="1078" y="220"/>
                      </a:lnTo>
                      <a:lnTo>
                        <a:pt x="1078" y="220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80" y="219"/>
                      </a:lnTo>
                      <a:lnTo>
                        <a:pt x="1080" y="219"/>
                      </a:lnTo>
                      <a:lnTo>
                        <a:pt x="1081" y="218"/>
                      </a:lnTo>
                      <a:lnTo>
                        <a:pt x="1082" y="218"/>
                      </a:lnTo>
                      <a:lnTo>
                        <a:pt x="1082" y="218"/>
                      </a:lnTo>
                      <a:lnTo>
                        <a:pt x="1083" y="218"/>
                      </a:lnTo>
                      <a:lnTo>
                        <a:pt x="1083" y="218"/>
                      </a:lnTo>
                      <a:lnTo>
                        <a:pt x="1084" y="217"/>
                      </a:lnTo>
                      <a:lnTo>
                        <a:pt x="1084" y="217"/>
                      </a:lnTo>
                      <a:lnTo>
                        <a:pt x="1085" y="217"/>
                      </a:lnTo>
                      <a:lnTo>
                        <a:pt x="1086" y="217"/>
                      </a:lnTo>
                      <a:lnTo>
                        <a:pt x="1086" y="217"/>
                      </a:lnTo>
                      <a:lnTo>
                        <a:pt x="1087" y="216"/>
                      </a:lnTo>
                      <a:lnTo>
                        <a:pt x="1087" y="216"/>
                      </a:lnTo>
                      <a:lnTo>
                        <a:pt x="1088" y="216"/>
                      </a:lnTo>
                      <a:lnTo>
                        <a:pt x="1088" y="216"/>
                      </a:lnTo>
                      <a:lnTo>
                        <a:pt x="1089" y="215"/>
                      </a:lnTo>
                      <a:lnTo>
                        <a:pt x="1089" y="215"/>
                      </a:lnTo>
                      <a:lnTo>
                        <a:pt x="1090" y="215"/>
                      </a:lnTo>
                      <a:lnTo>
                        <a:pt x="1090" y="215"/>
                      </a:lnTo>
                      <a:lnTo>
                        <a:pt x="1091" y="215"/>
                      </a:lnTo>
                      <a:lnTo>
                        <a:pt x="1091" y="214"/>
                      </a:lnTo>
                      <a:lnTo>
                        <a:pt x="1092" y="214"/>
                      </a:lnTo>
                      <a:lnTo>
                        <a:pt x="1093" y="214"/>
                      </a:lnTo>
                      <a:lnTo>
                        <a:pt x="1093" y="214"/>
                      </a:lnTo>
                      <a:lnTo>
                        <a:pt x="1094" y="214"/>
                      </a:lnTo>
                      <a:lnTo>
                        <a:pt x="1094" y="213"/>
                      </a:lnTo>
                      <a:lnTo>
                        <a:pt x="1095" y="213"/>
                      </a:lnTo>
                      <a:lnTo>
                        <a:pt x="1095" y="213"/>
                      </a:lnTo>
                      <a:lnTo>
                        <a:pt x="1096" y="213"/>
                      </a:lnTo>
                      <a:lnTo>
                        <a:pt x="1096" y="213"/>
                      </a:lnTo>
                      <a:lnTo>
                        <a:pt x="1097" y="212"/>
                      </a:lnTo>
                      <a:lnTo>
                        <a:pt x="1097" y="212"/>
                      </a:lnTo>
                      <a:lnTo>
                        <a:pt x="1098" y="212"/>
                      </a:lnTo>
                      <a:lnTo>
                        <a:pt x="1098" y="211"/>
                      </a:lnTo>
                      <a:lnTo>
                        <a:pt x="1099" y="211"/>
                      </a:lnTo>
                      <a:lnTo>
                        <a:pt x="1100" y="211"/>
                      </a:lnTo>
                      <a:lnTo>
                        <a:pt x="1100" y="211"/>
                      </a:lnTo>
                      <a:lnTo>
                        <a:pt x="1101" y="211"/>
                      </a:lnTo>
                      <a:lnTo>
                        <a:pt x="1101" y="210"/>
                      </a:lnTo>
                      <a:lnTo>
                        <a:pt x="1102" y="210"/>
                      </a:lnTo>
                      <a:lnTo>
                        <a:pt x="1102" y="210"/>
                      </a:lnTo>
                      <a:lnTo>
                        <a:pt x="1103" y="210"/>
                      </a:lnTo>
                      <a:lnTo>
                        <a:pt x="1103" y="210"/>
                      </a:lnTo>
                      <a:lnTo>
                        <a:pt x="1104" y="209"/>
                      </a:lnTo>
                      <a:lnTo>
                        <a:pt x="1104" y="209"/>
                      </a:lnTo>
                      <a:lnTo>
                        <a:pt x="1105" y="209"/>
                      </a:lnTo>
                      <a:lnTo>
                        <a:pt x="1105" y="209"/>
                      </a:lnTo>
                      <a:lnTo>
                        <a:pt x="1106" y="209"/>
                      </a:lnTo>
                      <a:lnTo>
                        <a:pt x="1106" y="208"/>
                      </a:lnTo>
                      <a:lnTo>
                        <a:pt x="1107" y="208"/>
                      </a:lnTo>
                      <a:lnTo>
                        <a:pt x="1108" y="208"/>
                      </a:lnTo>
                      <a:lnTo>
                        <a:pt x="1108" y="208"/>
                      </a:lnTo>
                      <a:lnTo>
                        <a:pt x="1109" y="207"/>
                      </a:lnTo>
                      <a:lnTo>
                        <a:pt x="1109" y="207"/>
                      </a:lnTo>
                      <a:lnTo>
                        <a:pt x="1110" y="207"/>
                      </a:lnTo>
                      <a:lnTo>
                        <a:pt x="1110" y="207"/>
                      </a:lnTo>
                      <a:lnTo>
                        <a:pt x="1111" y="207"/>
                      </a:lnTo>
                      <a:lnTo>
                        <a:pt x="1111" y="206"/>
                      </a:lnTo>
                      <a:lnTo>
                        <a:pt x="1112" y="206"/>
                      </a:lnTo>
                      <a:lnTo>
                        <a:pt x="1112" y="206"/>
                      </a:lnTo>
                      <a:lnTo>
                        <a:pt x="1113" y="206"/>
                      </a:lnTo>
                      <a:lnTo>
                        <a:pt x="1113" y="206"/>
                      </a:lnTo>
                      <a:lnTo>
                        <a:pt x="1114" y="205"/>
                      </a:lnTo>
                      <a:lnTo>
                        <a:pt x="1115" y="205"/>
                      </a:lnTo>
                      <a:lnTo>
                        <a:pt x="1115" y="205"/>
                      </a:lnTo>
                      <a:lnTo>
                        <a:pt x="1116" y="204"/>
                      </a:lnTo>
                      <a:lnTo>
                        <a:pt x="1116" y="204"/>
                      </a:lnTo>
                      <a:lnTo>
                        <a:pt x="1117" y="204"/>
                      </a:lnTo>
                      <a:lnTo>
                        <a:pt x="1117" y="204"/>
                      </a:lnTo>
                      <a:lnTo>
                        <a:pt x="1118" y="204"/>
                      </a:lnTo>
                      <a:lnTo>
                        <a:pt x="1118" y="203"/>
                      </a:lnTo>
                      <a:lnTo>
                        <a:pt x="1119" y="203"/>
                      </a:lnTo>
                      <a:lnTo>
                        <a:pt x="1119" y="203"/>
                      </a:lnTo>
                      <a:lnTo>
                        <a:pt x="1120" y="203"/>
                      </a:lnTo>
                      <a:lnTo>
                        <a:pt x="1120" y="203"/>
                      </a:lnTo>
                      <a:lnTo>
                        <a:pt x="1121" y="203"/>
                      </a:lnTo>
                      <a:lnTo>
                        <a:pt x="1122" y="202"/>
                      </a:lnTo>
                      <a:lnTo>
                        <a:pt x="1122" y="202"/>
                      </a:lnTo>
                      <a:lnTo>
                        <a:pt x="1123" y="202"/>
                      </a:lnTo>
                      <a:lnTo>
                        <a:pt x="1123" y="202"/>
                      </a:lnTo>
                      <a:lnTo>
                        <a:pt x="1124" y="202"/>
                      </a:lnTo>
                      <a:lnTo>
                        <a:pt x="1124" y="201"/>
                      </a:lnTo>
                      <a:lnTo>
                        <a:pt x="1125" y="201"/>
                      </a:lnTo>
                      <a:lnTo>
                        <a:pt x="1126" y="201"/>
                      </a:lnTo>
                      <a:lnTo>
                        <a:pt x="1126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8" y="200"/>
                      </a:lnTo>
                      <a:lnTo>
                        <a:pt x="1128" y="199"/>
                      </a:lnTo>
                      <a:lnTo>
                        <a:pt x="1129" y="199"/>
                      </a:lnTo>
                      <a:lnTo>
                        <a:pt x="1130" y="199"/>
                      </a:lnTo>
                      <a:lnTo>
                        <a:pt x="1130" y="199"/>
                      </a:lnTo>
                      <a:lnTo>
                        <a:pt x="1131" y="199"/>
                      </a:lnTo>
                      <a:lnTo>
                        <a:pt x="1131" y="199"/>
                      </a:lnTo>
                      <a:lnTo>
                        <a:pt x="1132" y="198"/>
                      </a:lnTo>
                      <a:lnTo>
                        <a:pt x="1133" y="198"/>
                      </a:lnTo>
                      <a:lnTo>
                        <a:pt x="1133" y="198"/>
                      </a:lnTo>
                      <a:lnTo>
                        <a:pt x="1134" y="198"/>
                      </a:lnTo>
                      <a:lnTo>
                        <a:pt x="1134" y="198"/>
                      </a:lnTo>
                      <a:lnTo>
                        <a:pt x="1135" y="197"/>
                      </a:lnTo>
                      <a:lnTo>
                        <a:pt x="1135" y="197"/>
                      </a:lnTo>
                      <a:lnTo>
                        <a:pt x="1136" y="197"/>
                      </a:lnTo>
                      <a:lnTo>
                        <a:pt x="1136" y="196"/>
                      </a:lnTo>
                      <a:lnTo>
                        <a:pt x="1137" y="196"/>
                      </a:lnTo>
                      <a:lnTo>
                        <a:pt x="1137" y="196"/>
                      </a:lnTo>
                      <a:lnTo>
                        <a:pt x="1138" y="196"/>
                      </a:lnTo>
                      <a:lnTo>
                        <a:pt x="1138" y="196"/>
                      </a:lnTo>
                      <a:lnTo>
                        <a:pt x="1139" y="195"/>
                      </a:lnTo>
                      <a:lnTo>
                        <a:pt x="1139" y="195"/>
                      </a:lnTo>
                      <a:lnTo>
                        <a:pt x="1140" y="195"/>
                      </a:lnTo>
                      <a:lnTo>
                        <a:pt x="1141" y="195"/>
                      </a:lnTo>
                      <a:lnTo>
                        <a:pt x="1141" y="195"/>
                      </a:lnTo>
                      <a:lnTo>
                        <a:pt x="1142" y="195"/>
                      </a:lnTo>
                      <a:lnTo>
                        <a:pt x="1142" y="194"/>
                      </a:lnTo>
                      <a:lnTo>
                        <a:pt x="1143" y="194"/>
                      </a:lnTo>
                      <a:lnTo>
                        <a:pt x="1143" y="194"/>
                      </a:lnTo>
                      <a:lnTo>
                        <a:pt x="1144" y="194"/>
                      </a:lnTo>
                      <a:lnTo>
                        <a:pt x="1144" y="194"/>
                      </a:lnTo>
                      <a:lnTo>
                        <a:pt x="1145" y="193"/>
                      </a:lnTo>
                      <a:lnTo>
                        <a:pt x="1145" y="193"/>
                      </a:lnTo>
                      <a:lnTo>
                        <a:pt x="1146" y="193"/>
                      </a:lnTo>
                      <a:lnTo>
                        <a:pt x="1146" y="192"/>
                      </a:lnTo>
                      <a:lnTo>
                        <a:pt x="1147" y="192"/>
                      </a:lnTo>
                      <a:lnTo>
                        <a:pt x="1148" y="192"/>
                      </a:lnTo>
                      <a:lnTo>
                        <a:pt x="1148" y="192"/>
                      </a:lnTo>
                      <a:lnTo>
                        <a:pt x="1149" y="192"/>
                      </a:lnTo>
                      <a:lnTo>
                        <a:pt x="1149" y="192"/>
                      </a:lnTo>
                      <a:lnTo>
                        <a:pt x="1150" y="191"/>
                      </a:lnTo>
                      <a:lnTo>
                        <a:pt x="1150" y="191"/>
                      </a:lnTo>
                      <a:lnTo>
                        <a:pt x="1151" y="191"/>
                      </a:lnTo>
                      <a:lnTo>
                        <a:pt x="1151" y="191"/>
                      </a:lnTo>
                      <a:lnTo>
                        <a:pt x="1152" y="191"/>
                      </a:lnTo>
                      <a:lnTo>
                        <a:pt x="1152" y="190"/>
                      </a:lnTo>
                      <a:lnTo>
                        <a:pt x="1153" y="190"/>
                      </a:lnTo>
                      <a:lnTo>
                        <a:pt x="1153" y="190"/>
                      </a:lnTo>
                      <a:lnTo>
                        <a:pt x="1154" y="190"/>
                      </a:lnTo>
                      <a:lnTo>
                        <a:pt x="1155" y="190"/>
                      </a:lnTo>
                      <a:lnTo>
                        <a:pt x="1155" y="189"/>
                      </a:lnTo>
                      <a:lnTo>
                        <a:pt x="1156" y="189"/>
                      </a:lnTo>
                      <a:lnTo>
                        <a:pt x="1156" y="189"/>
                      </a:lnTo>
                      <a:lnTo>
                        <a:pt x="1157" y="189"/>
                      </a:lnTo>
                      <a:lnTo>
                        <a:pt x="1157" y="188"/>
                      </a:lnTo>
                      <a:lnTo>
                        <a:pt x="1158" y="188"/>
                      </a:lnTo>
                      <a:lnTo>
                        <a:pt x="1158" y="188"/>
                      </a:lnTo>
                      <a:lnTo>
                        <a:pt x="1159" y="188"/>
                      </a:lnTo>
                      <a:lnTo>
                        <a:pt x="1159" y="188"/>
                      </a:lnTo>
                      <a:lnTo>
                        <a:pt x="1160" y="187"/>
                      </a:lnTo>
                      <a:lnTo>
                        <a:pt x="1160" y="187"/>
                      </a:lnTo>
                      <a:lnTo>
                        <a:pt x="1161" y="187"/>
                      </a:lnTo>
                      <a:lnTo>
                        <a:pt x="1161" y="187"/>
                      </a:lnTo>
                      <a:lnTo>
                        <a:pt x="1162" y="187"/>
                      </a:lnTo>
                      <a:lnTo>
                        <a:pt x="1163" y="187"/>
                      </a:lnTo>
                      <a:lnTo>
                        <a:pt x="1163" y="186"/>
                      </a:lnTo>
                      <a:lnTo>
                        <a:pt x="1164" y="186"/>
                      </a:lnTo>
                      <a:lnTo>
                        <a:pt x="1164" y="186"/>
                      </a:lnTo>
                      <a:lnTo>
                        <a:pt x="1165" y="186"/>
                      </a:lnTo>
                      <a:lnTo>
                        <a:pt x="1166" y="186"/>
                      </a:lnTo>
                      <a:lnTo>
                        <a:pt x="1166" y="185"/>
                      </a:lnTo>
                      <a:lnTo>
                        <a:pt x="1166" y="185"/>
                      </a:lnTo>
                      <a:lnTo>
                        <a:pt x="1167" y="185"/>
                      </a:lnTo>
                      <a:lnTo>
                        <a:pt x="1167" y="184"/>
                      </a:lnTo>
                      <a:lnTo>
                        <a:pt x="1168" y="184"/>
                      </a:lnTo>
                      <a:lnTo>
                        <a:pt x="1168" y="184"/>
                      </a:lnTo>
                      <a:lnTo>
                        <a:pt x="1169" y="184"/>
                      </a:lnTo>
                      <a:lnTo>
                        <a:pt x="1170" y="184"/>
                      </a:lnTo>
                      <a:lnTo>
                        <a:pt x="1170" y="184"/>
                      </a:lnTo>
                      <a:lnTo>
                        <a:pt x="1171" y="183"/>
                      </a:lnTo>
                      <a:lnTo>
                        <a:pt x="1171" y="183"/>
                      </a:lnTo>
                      <a:lnTo>
                        <a:pt x="1172" y="183"/>
                      </a:lnTo>
                      <a:lnTo>
                        <a:pt x="1172" y="183"/>
                      </a:lnTo>
                      <a:lnTo>
                        <a:pt x="1173" y="183"/>
                      </a:lnTo>
                      <a:lnTo>
                        <a:pt x="1174" y="182"/>
                      </a:lnTo>
                      <a:lnTo>
                        <a:pt x="1174" y="182"/>
                      </a:lnTo>
                      <a:lnTo>
                        <a:pt x="1175" y="182"/>
                      </a:lnTo>
                      <a:lnTo>
                        <a:pt x="1175" y="182"/>
                      </a:lnTo>
                      <a:lnTo>
                        <a:pt x="1175" y="181"/>
                      </a:lnTo>
                      <a:lnTo>
                        <a:pt x="1176" y="181"/>
                      </a:lnTo>
                      <a:lnTo>
                        <a:pt x="1177" y="181"/>
                      </a:lnTo>
                      <a:lnTo>
                        <a:pt x="1177" y="181"/>
                      </a:lnTo>
                      <a:lnTo>
                        <a:pt x="1178" y="181"/>
                      </a:lnTo>
                      <a:lnTo>
                        <a:pt x="1178" y="180"/>
                      </a:lnTo>
                      <a:lnTo>
                        <a:pt x="1179" y="180"/>
                      </a:lnTo>
                      <a:lnTo>
                        <a:pt x="1179" y="180"/>
                      </a:lnTo>
                      <a:lnTo>
                        <a:pt x="1180" y="180"/>
                      </a:lnTo>
                      <a:lnTo>
                        <a:pt x="1181" y="180"/>
                      </a:lnTo>
                      <a:lnTo>
                        <a:pt x="1181" y="180"/>
                      </a:lnTo>
                      <a:lnTo>
                        <a:pt x="1182" y="179"/>
                      </a:lnTo>
                      <a:lnTo>
                        <a:pt x="1182" y="179"/>
                      </a:lnTo>
                      <a:lnTo>
                        <a:pt x="1183" y="179"/>
                      </a:lnTo>
                      <a:lnTo>
                        <a:pt x="1183" y="179"/>
                      </a:lnTo>
                      <a:lnTo>
                        <a:pt x="1184" y="179"/>
                      </a:lnTo>
                      <a:lnTo>
                        <a:pt x="1184" y="178"/>
                      </a:lnTo>
                      <a:lnTo>
                        <a:pt x="1185" y="178"/>
                      </a:lnTo>
                      <a:lnTo>
                        <a:pt x="1185" y="178"/>
                      </a:lnTo>
                      <a:lnTo>
                        <a:pt x="1186" y="178"/>
                      </a:lnTo>
                      <a:lnTo>
                        <a:pt x="1186" y="177"/>
                      </a:lnTo>
                      <a:lnTo>
                        <a:pt x="1187" y="177"/>
                      </a:lnTo>
                      <a:lnTo>
                        <a:pt x="1188" y="177"/>
                      </a:lnTo>
                      <a:lnTo>
                        <a:pt x="1188" y="177"/>
                      </a:lnTo>
                      <a:lnTo>
                        <a:pt x="1189" y="177"/>
                      </a:lnTo>
                      <a:lnTo>
                        <a:pt x="1189" y="176"/>
                      </a:lnTo>
                      <a:lnTo>
                        <a:pt x="1190" y="176"/>
                      </a:lnTo>
                      <a:lnTo>
                        <a:pt x="1190" y="176"/>
                      </a:lnTo>
                      <a:lnTo>
                        <a:pt x="1191" y="176"/>
                      </a:lnTo>
                      <a:lnTo>
                        <a:pt x="1191" y="176"/>
                      </a:lnTo>
                      <a:lnTo>
                        <a:pt x="1192" y="176"/>
                      </a:lnTo>
                      <a:lnTo>
                        <a:pt x="1192" y="175"/>
                      </a:lnTo>
                      <a:lnTo>
                        <a:pt x="1193" y="175"/>
                      </a:lnTo>
                      <a:lnTo>
                        <a:pt x="1193" y="175"/>
                      </a:lnTo>
                      <a:lnTo>
                        <a:pt x="1194" y="175"/>
                      </a:lnTo>
                      <a:lnTo>
                        <a:pt x="1194" y="175"/>
                      </a:lnTo>
                      <a:lnTo>
                        <a:pt x="1195" y="174"/>
                      </a:lnTo>
                      <a:lnTo>
                        <a:pt x="1196" y="174"/>
                      </a:lnTo>
                      <a:lnTo>
                        <a:pt x="1196" y="174"/>
                      </a:lnTo>
                      <a:lnTo>
                        <a:pt x="1197" y="174"/>
                      </a:lnTo>
                      <a:lnTo>
                        <a:pt x="1197" y="173"/>
                      </a:lnTo>
                      <a:lnTo>
                        <a:pt x="1198" y="173"/>
                      </a:lnTo>
                      <a:lnTo>
                        <a:pt x="1198" y="173"/>
                      </a:lnTo>
                      <a:lnTo>
                        <a:pt x="1199" y="173"/>
                      </a:lnTo>
                      <a:lnTo>
                        <a:pt x="1199" y="173"/>
                      </a:lnTo>
                      <a:lnTo>
                        <a:pt x="1200" y="172"/>
                      </a:lnTo>
                      <a:lnTo>
                        <a:pt x="1200" y="172"/>
                      </a:lnTo>
                      <a:lnTo>
                        <a:pt x="1201" y="172"/>
                      </a:lnTo>
                      <a:lnTo>
                        <a:pt x="1201" y="172"/>
                      </a:lnTo>
                      <a:lnTo>
                        <a:pt x="1202" y="172"/>
                      </a:lnTo>
                      <a:lnTo>
                        <a:pt x="1203" y="172"/>
                      </a:lnTo>
                      <a:lnTo>
                        <a:pt x="1203" y="171"/>
                      </a:lnTo>
                      <a:lnTo>
                        <a:pt x="1204" y="171"/>
                      </a:lnTo>
                      <a:lnTo>
                        <a:pt x="1204" y="171"/>
                      </a:lnTo>
                      <a:lnTo>
                        <a:pt x="1205" y="171"/>
                      </a:lnTo>
                      <a:lnTo>
                        <a:pt x="1205" y="171"/>
                      </a:lnTo>
                      <a:lnTo>
                        <a:pt x="1206" y="171"/>
                      </a:lnTo>
                      <a:lnTo>
                        <a:pt x="1206" y="170"/>
                      </a:lnTo>
                      <a:lnTo>
                        <a:pt x="1207" y="170"/>
                      </a:lnTo>
                      <a:lnTo>
                        <a:pt x="1207" y="170"/>
                      </a:lnTo>
                      <a:lnTo>
                        <a:pt x="1208" y="169"/>
                      </a:lnTo>
                      <a:lnTo>
                        <a:pt x="1208" y="169"/>
                      </a:lnTo>
                      <a:lnTo>
                        <a:pt x="1209" y="169"/>
                      </a:lnTo>
                      <a:lnTo>
                        <a:pt x="1210" y="169"/>
                      </a:lnTo>
                      <a:lnTo>
                        <a:pt x="1210" y="169"/>
                      </a:lnTo>
                      <a:lnTo>
                        <a:pt x="1211" y="169"/>
                      </a:lnTo>
                      <a:lnTo>
                        <a:pt x="1211" y="168"/>
                      </a:lnTo>
                      <a:lnTo>
                        <a:pt x="1212" y="168"/>
                      </a:lnTo>
                      <a:lnTo>
                        <a:pt x="1212" y="168"/>
                      </a:lnTo>
                      <a:lnTo>
                        <a:pt x="1213" y="168"/>
                      </a:lnTo>
                      <a:lnTo>
                        <a:pt x="1214" y="168"/>
                      </a:lnTo>
                      <a:lnTo>
                        <a:pt x="1214" y="167"/>
                      </a:lnTo>
                      <a:lnTo>
                        <a:pt x="1214" y="167"/>
                      </a:lnTo>
                      <a:lnTo>
                        <a:pt x="1215" y="167"/>
                      </a:lnTo>
                      <a:lnTo>
                        <a:pt x="1215" y="167"/>
                      </a:lnTo>
                      <a:lnTo>
                        <a:pt x="1216" y="167"/>
                      </a:lnTo>
                      <a:lnTo>
                        <a:pt x="1216" y="167"/>
                      </a:lnTo>
                      <a:lnTo>
                        <a:pt x="1217" y="166"/>
                      </a:lnTo>
                      <a:lnTo>
                        <a:pt x="1218" y="166"/>
                      </a:lnTo>
                      <a:lnTo>
                        <a:pt x="1218" y="166"/>
                      </a:lnTo>
                      <a:lnTo>
                        <a:pt x="1219" y="166"/>
                      </a:lnTo>
                      <a:lnTo>
                        <a:pt x="1219" y="165"/>
                      </a:lnTo>
                      <a:lnTo>
                        <a:pt x="1220" y="165"/>
                      </a:lnTo>
                      <a:lnTo>
                        <a:pt x="1221" y="165"/>
                      </a:lnTo>
                      <a:lnTo>
                        <a:pt x="1221" y="165"/>
                      </a:lnTo>
                      <a:lnTo>
                        <a:pt x="1222" y="165"/>
                      </a:lnTo>
                      <a:lnTo>
                        <a:pt x="1222" y="165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4" y="164"/>
                      </a:lnTo>
                      <a:lnTo>
                        <a:pt x="1225" y="164"/>
                      </a:lnTo>
                      <a:lnTo>
                        <a:pt x="1225" y="163"/>
                      </a:lnTo>
                      <a:lnTo>
                        <a:pt x="1226" y="163"/>
                      </a:lnTo>
                      <a:lnTo>
                        <a:pt x="1226" y="163"/>
                      </a:lnTo>
                      <a:lnTo>
                        <a:pt x="1227" y="163"/>
                      </a:lnTo>
                      <a:lnTo>
                        <a:pt x="1227" y="163"/>
                      </a:lnTo>
                      <a:lnTo>
                        <a:pt x="1228" y="163"/>
                      </a:lnTo>
                      <a:lnTo>
                        <a:pt x="1229" y="162"/>
                      </a:lnTo>
                      <a:lnTo>
                        <a:pt x="1229" y="162"/>
                      </a:lnTo>
                      <a:lnTo>
                        <a:pt x="1230" y="162"/>
                      </a:lnTo>
                      <a:lnTo>
                        <a:pt x="1230" y="162"/>
                      </a:lnTo>
                      <a:lnTo>
                        <a:pt x="1231" y="161"/>
                      </a:lnTo>
                      <a:lnTo>
                        <a:pt x="1231" y="161"/>
                      </a:lnTo>
                      <a:lnTo>
                        <a:pt x="1232" y="161"/>
                      </a:lnTo>
                      <a:lnTo>
                        <a:pt x="1232" y="161"/>
                      </a:lnTo>
                      <a:lnTo>
                        <a:pt x="1233" y="161"/>
                      </a:lnTo>
                      <a:lnTo>
                        <a:pt x="1233" y="160"/>
                      </a:lnTo>
                      <a:lnTo>
                        <a:pt x="1234" y="160"/>
                      </a:lnTo>
                      <a:lnTo>
                        <a:pt x="1234" y="160"/>
                      </a:lnTo>
                      <a:lnTo>
                        <a:pt x="1235" y="160"/>
                      </a:lnTo>
                      <a:lnTo>
                        <a:pt x="1236" y="160"/>
                      </a:lnTo>
                      <a:lnTo>
                        <a:pt x="1236" y="160"/>
                      </a:lnTo>
                      <a:lnTo>
                        <a:pt x="1237" y="159"/>
                      </a:lnTo>
                      <a:lnTo>
                        <a:pt x="1237" y="159"/>
                      </a:lnTo>
                      <a:lnTo>
                        <a:pt x="1238" y="159"/>
                      </a:lnTo>
                      <a:lnTo>
                        <a:pt x="1238" y="159"/>
                      </a:lnTo>
                      <a:lnTo>
                        <a:pt x="1239" y="159"/>
                      </a:lnTo>
                      <a:lnTo>
                        <a:pt x="1239" y="159"/>
                      </a:lnTo>
                      <a:lnTo>
                        <a:pt x="1240" y="158"/>
                      </a:lnTo>
                      <a:lnTo>
                        <a:pt x="1240" y="158"/>
                      </a:lnTo>
                      <a:lnTo>
                        <a:pt x="1241" y="158"/>
                      </a:lnTo>
                      <a:lnTo>
                        <a:pt x="1241" y="158"/>
                      </a:lnTo>
                      <a:lnTo>
                        <a:pt x="1242" y="157"/>
                      </a:lnTo>
                      <a:lnTo>
                        <a:pt x="1243" y="157"/>
                      </a:lnTo>
                      <a:lnTo>
                        <a:pt x="1243" y="157"/>
                      </a:lnTo>
                      <a:lnTo>
                        <a:pt x="1244" y="157"/>
                      </a:lnTo>
                      <a:lnTo>
                        <a:pt x="1244" y="157"/>
                      </a:lnTo>
                      <a:lnTo>
                        <a:pt x="1245" y="156"/>
                      </a:lnTo>
                      <a:lnTo>
                        <a:pt x="1245" y="156"/>
                      </a:lnTo>
                      <a:lnTo>
                        <a:pt x="1246" y="156"/>
                      </a:lnTo>
                      <a:lnTo>
                        <a:pt x="1246" y="156"/>
                      </a:lnTo>
                      <a:lnTo>
                        <a:pt x="1247" y="156"/>
                      </a:lnTo>
                      <a:lnTo>
                        <a:pt x="1247" y="156"/>
                      </a:lnTo>
                      <a:lnTo>
                        <a:pt x="1248" y="155"/>
                      </a:lnTo>
                      <a:lnTo>
                        <a:pt x="1248" y="155"/>
                      </a:lnTo>
                      <a:lnTo>
                        <a:pt x="1249" y="155"/>
                      </a:lnTo>
                      <a:lnTo>
                        <a:pt x="1249" y="155"/>
                      </a:lnTo>
                      <a:lnTo>
                        <a:pt x="1250" y="154"/>
                      </a:lnTo>
                      <a:lnTo>
                        <a:pt x="1251" y="154"/>
                      </a:lnTo>
                      <a:lnTo>
                        <a:pt x="1251" y="154"/>
                      </a:lnTo>
                      <a:lnTo>
                        <a:pt x="1252" y="154"/>
                      </a:lnTo>
                      <a:lnTo>
                        <a:pt x="1252" y="154"/>
                      </a:lnTo>
                      <a:lnTo>
                        <a:pt x="1253" y="154"/>
                      </a:lnTo>
                      <a:lnTo>
                        <a:pt x="1253" y="153"/>
                      </a:lnTo>
                      <a:lnTo>
                        <a:pt x="1254" y="153"/>
                      </a:lnTo>
                      <a:lnTo>
                        <a:pt x="1254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6" y="153"/>
                      </a:lnTo>
                      <a:lnTo>
                        <a:pt x="1256" y="152"/>
                      </a:lnTo>
                      <a:lnTo>
                        <a:pt x="1257" y="152"/>
                      </a:lnTo>
                      <a:lnTo>
                        <a:pt x="1258" y="152"/>
                      </a:lnTo>
                      <a:lnTo>
                        <a:pt x="1258" y="152"/>
                      </a:lnTo>
                      <a:lnTo>
                        <a:pt x="1259" y="152"/>
                      </a:lnTo>
                      <a:lnTo>
                        <a:pt x="1259" y="152"/>
                      </a:lnTo>
                      <a:lnTo>
                        <a:pt x="1260" y="151"/>
                      </a:lnTo>
                      <a:lnTo>
                        <a:pt x="1260" y="151"/>
                      </a:lnTo>
                      <a:lnTo>
                        <a:pt x="1261" y="151"/>
                      </a:lnTo>
                      <a:lnTo>
                        <a:pt x="1262" y="151"/>
                      </a:lnTo>
                      <a:lnTo>
                        <a:pt x="1262" y="150"/>
                      </a:lnTo>
                      <a:lnTo>
                        <a:pt x="1262" y="150"/>
                      </a:lnTo>
                      <a:lnTo>
                        <a:pt x="1263" y="150"/>
                      </a:lnTo>
                      <a:lnTo>
                        <a:pt x="1263" y="150"/>
                      </a:lnTo>
                      <a:lnTo>
                        <a:pt x="1264" y="150"/>
                      </a:lnTo>
                      <a:lnTo>
                        <a:pt x="1265" y="149"/>
                      </a:lnTo>
                      <a:lnTo>
                        <a:pt x="1265" y="149"/>
                      </a:lnTo>
                      <a:lnTo>
                        <a:pt x="1266" y="149"/>
                      </a:lnTo>
                      <a:lnTo>
                        <a:pt x="1266" y="149"/>
                      </a:lnTo>
                      <a:lnTo>
                        <a:pt x="1267" y="149"/>
                      </a:lnTo>
                      <a:lnTo>
                        <a:pt x="1267" y="149"/>
                      </a:lnTo>
                      <a:lnTo>
                        <a:pt x="1268" y="148"/>
                      </a:lnTo>
                      <a:lnTo>
                        <a:pt x="1269" y="148"/>
                      </a:lnTo>
                      <a:lnTo>
                        <a:pt x="1269" y="148"/>
                      </a:lnTo>
                      <a:lnTo>
                        <a:pt x="1270" y="148"/>
                      </a:lnTo>
                      <a:lnTo>
                        <a:pt x="1270" y="148"/>
                      </a:lnTo>
                      <a:lnTo>
                        <a:pt x="1271" y="148"/>
                      </a:lnTo>
                      <a:lnTo>
                        <a:pt x="1271" y="147"/>
                      </a:lnTo>
                      <a:lnTo>
                        <a:pt x="1272" y="147"/>
                      </a:lnTo>
                      <a:lnTo>
                        <a:pt x="1272" y="147"/>
                      </a:lnTo>
                      <a:lnTo>
                        <a:pt x="1273" y="147"/>
                      </a:lnTo>
                      <a:lnTo>
                        <a:pt x="1273" y="146"/>
                      </a:lnTo>
                      <a:lnTo>
                        <a:pt x="1274" y="146"/>
                      </a:lnTo>
                      <a:lnTo>
                        <a:pt x="1274" y="146"/>
                      </a:lnTo>
                      <a:lnTo>
                        <a:pt x="1275" y="146"/>
                      </a:lnTo>
                      <a:lnTo>
                        <a:pt x="1276" y="146"/>
                      </a:lnTo>
                      <a:lnTo>
                        <a:pt x="1276" y="146"/>
                      </a:lnTo>
                      <a:lnTo>
                        <a:pt x="1277" y="145"/>
                      </a:lnTo>
                      <a:lnTo>
                        <a:pt x="1277" y="145"/>
                      </a:lnTo>
                      <a:lnTo>
                        <a:pt x="1278" y="145"/>
                      </a:lnTo>
                      <a:lnTo>
                        <a:pt x="1278" y="145"/>
                      </a:lnTo>
                      <a:lnTo>
                        <a:pt x="1279" y="145"/>
                      </a:lnTo>
                      <a:lnTo>
                        <a:pt x="1279" y="145"/>
                      </a:lnTo>
                      <a:lnTo>
                        <a:pt x="1280" y="144"/>
                      </a:lnTo>
                      <a:lnTo>
                        <a:pt x="1280" y="144"/>
                      </a:lnTo>
                      <a:lnTo>
                        <a:pt x="1281" y="144"/>
                      </a:lnTo>
                      <a:lnTo>
                        <a:pt x="1281" y="144"/>
                      </a:lnTo>
                      <a:lnTo>
                        <a:pt x="1282" y="144"/>
                      </a:lnTo>
                      <a:lnTo>
                        <a:pt x="1283" y="144"/>
                      </a:lnTo>
                      <a:lnTo>
                        <a:pt x="1283" y="143"/>
                      </a:lnTo>
                      <a:lnTo>
                        <a:pt x="1284" y="143"/>
                      </a:lnTo>
                      <a:lnTo>
                        <a:pt x="1284" y="143"/>
                      </a:lnTo>
                      <a:lnTo>
                        <a:pt x="1285" y="143"/>
                      </a:lnTo>
                      <a:lnTo>
                        <a:pt x="1285" y="142"/>
                      </a:lnTo>
                      <a:lnTo>
                        <a:pt x="1286" y="142"/>
                      </a:lnTo>
                      <a:lnTo>
                        <a:pt x="1286" y="142"/>
                      </a:lnTo>
                      <a:lnTo>
                        <a:pt x="1287" y="142"/>
                      </a:lnTo>
                      <a:lnTo>
                        <a:pt x="1287" y="142"/>
                      </a:lnTo>
                      <a:lnTo>
                        <a:pt x="1288" y="142"/>
                      </a:lnTo>
                      <a:lnTo>
                        <a:pt x="1288" y="141"/>
                      </a:lnTo>
                      <a:lnTo>
                        <a:pt x="1289" y="141"/>
                      </a:lnTo>
                      <a:lnTo>
                        <a:pt x="1289" y="141"/>
                      </a:lnTo>
                      <a:lnTo>
                        <a:pt x="1290" y="141"/>
                      </a:lnTo>
                      <a:lnTo>
                        <a:pt x="1291" y="141"/>
                      </a:lnTo>
                      <a:lnTo>
                        <a:pt x="1291" y="141"/>
                      </a:lnTo>
                      <a:lnTo>
                        <a:pt x="1292" y="140"/>
                      </a:lnTo>
                      <a:lnTo>
                        <a:pt x="1292" y="140"/>
                      </a:lnTo>
                      <a:lnTo>
                        <a:pt x="1293" y="140"/>
                      </a:lnTo>
                      <a:lnTo>
                        <a:pt x="1293" y="140"/>
                      </a:lnTo>
                      <a:lnTo>
                        <a:pt x="1294" y="140"/>
                      </a:lnTo>
                      <a:lnTo>
                        <a:pt x="1294" y="140"/>
                      </a:lnTo>
                      <a:lnTo>
                        <a:pt x="1295" y="139"/>
                      </a:lnTo>
                      <a:lnTo>
                        <a:pt x="1295" y="139"/>
                      </a:lnTo>
                      <a:lnTo>
                        <a:pt x="1296" y="139"/>
                      </a:lnTo>
                      <a:lnTo>
                        <a:pt x="1296" y="139"/>
                      </a:lnTo>
                      <a:lnTo>
                        <a:pt x="1297" y="138"/>
                      </a:lnTo>
                      <a:lnTo>
                        <a:pt x="1298" y="138"/>
                      </a:lnTo>
                      <a:lnTo>
                        <a:pt x="1298" y="138"/>
                      </a:lnTo>
                      <a:lnTo>
                        <a:pt x="1299" y="138"/>
                      </a:lnTo>
                      <a:lnTo>
                        <a:pt x="1299" y="138"/>
                      </a:lnTo>
                      <a:lnTo>
                        <a:pt x="1300" y="138"/>
                      </a:lnTo>
                      <a:lnTo>
                        <a:pt x="1300" y="138"/>
                      </a:lnTo>
                      <a:lnTo>
                        <a:pt x="1301" y="137"/>
                      </a:lnTo>
                      <a:lnTo>
                        <a:pt x="1301" y="137"/>
                      </a:lnTo>
                      <a:lnTo>
                        <a:pt x="1302" y="137"/>
                      </a:lnTo>
                      <a:lnTo>
                        <a:pt x="1302" y="137"/>
                      </a:lnTo>
                      <a:lnTo>
                        <a:pt x="1303" y="137"/>
                      </a:lnTo>
                      <a:lnTo>
                        <a:pt x="1303" y="137"/>
                      </a:lnTo>
                      <a:lnTo>
                        <a:pt x="1304" y="136"/>
                      </a:lnTo>
                      <a:lnTo>
                        <a:pt x="1305" y="136"/>
                      </a:lnTo>
                      <a:lnTo>
                        <a:pt x="1305" y="136"/>
                      </a:lnTo>
                      <a:lnTo>
                        <a:pt x="1306" y="136"/>
                      </a:lnTo>
                      <a:lnTo>
                        <a:pt x="1306" y="136"/>
                      </a:lnTo>
                      <a:lnTo>
                        <a:pt x="1307" y="136"/>
                      </a:lnTo>
                      <a:lnTo>
                        <a:pt x="1307" y="135"/>
                      </a:lnTo>
                      <a:lnTo>
                        <a:pt x="1308" y="135"/>
                      </a:lnTo>
                      <a:lnTo>
                        <a:pt x="1309" y="135"/>
                      </a:lnTo>
                      <a:lnTo>
                        <a:pt x="1309" y="135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4"/>
                      </a:lnTo>
                      <a:lnTo>
                        <a:pt x="1312" y="134"/>
                      </a:lnTo>
                      <a:lnTo>
                        <a:pt x="1313" y="133"/>
                      </a:lnTo>
                      <a:lnTo>
                        <a:pt x="1313" y="133"/>
                      </a:lnTo>
                      <a:lnTo>
                        <a:pt x="1314" y="133"/>
                      </a:lnTo>
                      <a:lnTo>
                        <a:pt x="1314" y="133"/>
                      </a:lnTo>
                      <a:lnTo>
                        <a:pt x="1315" y="133"/>
                      </a:lnTo>
                      <a:lnTo>
                        <a:pt x="1316" y="133"/>
                      </a:lnTo>
                      <a:lnTo>
                        <a:pt x="1316" y="132"/>
                      </a:lnTo>
                      <a:lnTo>
                        <a:pt x="1317" y="132"/>
                      </a:lnTo>
                      <a:lnTo>
                        <a:pt x="1317" y="132"/>
                      </a:lnTo>
                      <a:lnTo>
                        <a:pt x="1318" y="132"/>
                      </a:lnTo>
                      <a:lnTo>
                        <a:pt x="1318" y="132"/>
                      </a:lnTo>
                      <a:lnTo>
                        <a:pt x="1319" y="131"/>
                      </a:lnTo>
                      <a:lnTo>
                        <a:pt x="1319" y="131"/>
                      </a:lnTo>
                      <a:lnTo>
                        <a:pt x="1320" y="131"/>
                      </a:lnTo>
                      <a:lnTo>
                        <a:pt x="1320" y="131"/>
                      </a:lnTo>
                      <a:lnTo>
                        <a:pt x="1321" y="131"/>
                      </a:lnTo>
                      <a:lnTo>
                        <a:pt x="1321" y="131"/>
                      </a:lnTo>
                      <a:lnTo>
                        <a:pt x="1322" y="130"/>
                      </a:lnTo>
                      <a:lnTo>
                        <a:pt x="1322" y="130"/>
                      </a:lnTo>
                      <a:lnTo>
                        <a:pt x="1323" y="130"/>
                      </a:lnTo>
                      <a:lnTo>
                        <a:pt x="1324" y="130"/>
                      </a:lnTo>
                      <a:lnTo>
                        <a:pt x="1324" y="130"/>
                      </a:lnTo>
                      <a:lnTo>
                        <a:pt x="1325" y="130"/>
                      </a:lnTo>
                      <a:lnTo>
                        <a:pt x="1325" y="129"/>
                      </a:lnTo>
                      <a:lnTo>
                        <a:pt x="1326" y="129"/>
                      </a:lnTo>
                      <a:lnTo>
                        <a:pt x="1326" y="129"/>
                      </a:lnTo>
                      <a:lnTo>
                        <a:pt x="1327" y="129"/>
                      </a:lnTo>
                      <a:lnTo>
                        <a:pt x="1327" y="129"/>
                      </a:lnTo>
                      <a:lnTo>
                        <a:pt x="1328" y="129"/>
                      </a:lnTo>
                      <a:lnTo>
                        <a:pt x="1328" y="128"/>
                      </a:lnTo>
                      <a:lnTo>
                        <a:pt x="1329" y="128"/>
                      </a:lnTo>
                      <a:lnTo>
                        <a:pt x="1329" y="128"/>
                      </a:lnTo>
                      <a:lnTo>
                        <a:pt x="1330" y="128"/>
                      </a:lnTo>
                      <a:lnTo>
                        <a:pt x="1331" y="128"/>
                      </a:lnTo>
                      <a:lnTo>
                        <a:pt x="1331" y="127"/>
                      </a:lnTo>
                      <a:lnTo>
                        <a:pt x="1332" y="127"/>
                      </a:lnTo>
                      <a:lnTo>
                        <a:pt x="1332" y="127"/>
                      </a:lnTo>
                      <a:lnTo>
                        <a:pt x="1333" y="127"/>
                      </a:lnTo>
                      <a:lnTo>
                        <a:pt x="1333" y="127"/>
                      </a:lnTo>
                      <a:lnTo>
                        <a:pt x="1334" y="127"/>
                      </a:lnTo>
                      <a:lnTo>
                        <a:pt x="1334" y="126"/>
                      </a:lnTo>
                      <a:lnTo>
                        <a:pt x="1335" y="126"/>
                      </a:lnTo>
                      <a:lnTo>
                        <a:pt x="1335" y="126"/>
                      </a:lnTo>
                      <a:lnTo>
                        <a:pt x="1336" y="126"/>
                      </a:lnTo>
                      <a:lnTo>
                        <a:pt x="1336" y="126"/>
                      </a:lnTo>
                      <a:lnTo>
                        <a:pt x="1337" y="126"/>
                      </a:lnTo>
                      <a:lnTo>
                        <a:pt x="1338" y="125"/>
                      </a:lnTo>
                      <a:lnTo>
                        <a:pt x="1338" y="125"/>
                      </a:lnTo>
                      <a:lnTo>
                        <a:pt x="1339" y="125"/>
                      </a:lnTo>
                      <a:lnTo>
                        <a:pt x="1339" y="125"/>
                      </a:lnTo>
                      <a:lnTo>
                        <a:pt x="1340" y="125"/>
                      </a:lnTo>
                      <a:lnTo>
                        <a:pt x="1340" y="125"/>
                      </a:lnTo>
                      <a:lnTo>
                        <a:pt x="1341" y="125"/>
                      </a:lnTo>
                      <a:lnTo>
                        <a:pt x="1341" y="124"/>
                      </a:lnTo>
                      <a:lnTo>
                        <a:pt x="1342" y="124"/>
                      </a:lnTo>
                      <a:lnTo>
                        <a:pt x="1342" y="124"/>
                      </a:lnTo>
                      <a:lnTo>
                        <a:pt x="1343" y="124"/>
                      </a:lnTo>
                      <a:lnTo>
                        <a:pt x="1343" y="123"/>
                      </a:lnTo>
                      <a:lnTo>
                        <a:pt x="1344" y="123"/>
                      </a:lnTo>
                      <a:lnTo>
                        <a:pt x="1344" y="123"/>
                      </a:lnTo>
                      <a:lnTo>
                        <a:pt x="1345" y="123"/>
                      </a:lnTo>
                      <a:lnTo>
                        <a:pt x="1346" y="123"/>
                      </a:lnTo>
                      <a:lnTo>
                        <a:pt x="1346" y="123"/>
                      </a:lnTo>
                      <a:lnTo>
                        <a:pt x="1347" y="122"/>
                      </a:lnTo>
                      <a:lnTo>
                        <a:pt x="1347" y="122"/>
                      </a:lnTo>
                      <a:lnTo>
                        <a:pt x="1348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50" y="122"/>
                      </a:lnTo>
                      <a:lnTo>
                        <a:pt x="1350" y="121"/>
                      </a:lnTo>
                      <a:lnTo>
                        <a:pt x="1351" y="121"/>
                      </a:lnTo>
                      <a:lnTo>
                        <a:pt x="1351" y="121"/>
                      </a:lnTo>
                      <a:lnTo>
                        <a:pt x="1352" y="121"/>
                      </a:lnTo>
                      <a:lnTo>
                        <a:pt x="1353" y="121"/>
                      </a:lnTo>
                      <a:lnTo>
                        <a:pt x="1353" y="121"/>
                      </a:lnTo>
                      <a:lnTo>
                        <a:pt x="1354" y="120"/>
                      </a:lnTo>
                      <a:lnTo>
                        <a:pt x="1354" y="120"/>
                      </a:lnTo>
                      <a:lnTo>
                        <a:pt x="1355" y="120"/>
                      </a:lnTo>
                      <a:lnTo>
                        <a:pt x="1355" y="120"/>
                      </a:lnTo>
                      <a:lnTo>
                        <a:pt x="1356" y="120"/>
                      </a:lnTo>
                      <a:lnTo>
                        <a:pt x="1357" y="119"/>
                      </a:lnTo>
                      <a:lnTo>
                        <a:pt x="1357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9" y="119"/>
                      </a:lnTo>
                      <a:lnTo>
                        <a:pt x="1360" y="118"/>
                      </a:lnTo>
                      <a:lnTo>
                        <a:pt x="1360" y="118"/>
                      </a:lnTo>
                      <a:lnTo>
                        <a:pt x="1361" y="118"/>
                      </a:lnTo>
                      <a:lnTo>
                        <a:pt x="1361" y="118"/>
                      </a:lnTo>
                      <a:lnTo>
                        <a:pt x="1362" y="118"/>
                      </a:lnTo>
                      <a:lnTo>
                        <a:pt x="1362" y="118"/>
                      </a:lnTo>
                      <a:lnTo>
                        <a:pt x="1363" y="118"/>
                      </a:lnTo>
                      <a:lnTo>
                        <a:pt x="1364" y="117"/>
                      </a:lnTo>
                      <a:lnTo>
                        <a:pt x="1364" y="117"/>
                      </a:lnTo>
                      <a:lnTo>
                        <a:pt x="1365" y="117"/>
                      </a:lnTo>
                      <a:lnTo>
                        <a:pt x="1365" y="117"/>
                      </a:lnTo>
                      <a:lnTo>
                        <a:pt x="1366" y="117"/>
                      </a:lnTo>
                      <a:lnTo>
                        <a:pt x="1366" y="117"/>
                      </a:lnTo>
                      <a:lnTo>
                        <a:pt x="1367" y="116"/>
                      </a:lnTo>
                      <a:lnTo>
                        <a:pt x="1367" y="116"/>
                      </a:lnTo>
                      <a:lnTo>
                        <a:pt x="1368" y="116"/>
                      </a:lnTo>
                      <a:lnTo>
                        <a:pt x="1368" y="116"/>
                      </a:lnTo>
                      <a:lnTo>
                        <a:pt x="1369" y="116"/>
                      </a:lnTo>
                      <a:lnTo>
                        <a:pt x="1369" y="115"/>
                      </a:lnTo>
                      <a:lnTo>
                        <a:pt x="1370" y="115"/>
                      </a:lnTo>
                      <a:lnTo>
                        <a:pt x="1371" y="115"/>
                      </a:lnTo>
                      <a:lnTo>
                        <a:pt x="1371" y="115"/>
                      </a:lnTo>
                      <a:lnTo>
                        <a:pt x="1372" y="115"/>
                      </a:lnTo>
                      <a:lnTo>
                        <a:pt x="1372" y="115"/>
                      </a:lnTo>
                      <a:lnTo>
                        <a:pt x="1373" y="114"/>
                      </a:lnTo>
                      <a:lnTo>
                        <a:pt x="1373" y="114"/>
                      </a:lnTo>
                      <a:lnTo>
                        <a:pt x="1374" y="114"/>
                      </a:lnTo>
                      <a:lnTo>
                        <a:pt x="1374" y="114"/>
                      </a:lnTo>
                      <a:lnTo>
                        <a:pt x="1375" y="114"/>
                      </a:lnTo>
                      <a:lnTo>
                        <a:pt x="1375" y="114"/>
                      </a:lnTo>
                      <a:lnTo>
                        <a:pt x="1376" y="114"/>
                      </a:lnTo>
                      <a:lnTo>
                        <a:pt x="1376" y="113"/>
                      </a:lnTo>
                      <a:lnTo>
                        <a:pt x="1377" y="113"/>
                      </a:lnTo>
                      <a:lnTo>
                        <a:pt x="1377" y="113"/>
                      </a:lnTo>
                      <a:lnTo>
                        <a:pt x="1378" y="113"/>
                      </a:lnTo>
                      <a:lnTo>
                        <a:pt x="1379" y="113"/>
                      </a:lnTo>
                      <a:lnTo>
                        <a:pt x="1379" y="113"/>
                      </a:lnTo>
                      <a:lnTo>
                        <a:pt x="1380" y="113"/>
                      </a:lnTo>
                      <a:lnTo>
                        <a:pt x="1380" y="112"/>
                      </a:lnTo>
                      <a:lnTo>
                        <a:pt x="1381" y="112"/>
                      </a:lnTo>
                      <a:lnTo>
                        <a:pt x="1381" y="112"/>
                      </a:lnTo>
                      <a:lnTo>
                        <a:pt x="1382" y="112"/>
                      </a:lnTo>
                      <a:lnTo>
                        <a:pt x="1382" y="111"/>
                      </a:lnTo>
                      <a:lnTo>
                        <a:pt x="1383" y="111"/>
                      </a:lnTo>
                      <a:lnTo>
                        <a:pt x="1383" y="111"/>
                      </a:lnTo>
                      <a:lnTo>
                        <a:pt x="1384" y="111"/>
                      </a:lnTo>
                      <a:lnTo>
                        <a:pt x="1384" y="111"/>
                      </a:lnTo>
                      <a:lnTo>
                        <a:pt x="1385" y="111"/>
                      </a:lnTo>
                      <a:lnTo>
                        <a:pt x="1386" y="111"/>
                      </a:lnTo>
                      <a:lnTo>
                        <a:pt x="1386" y="110"/>
                      </a:lnTo>
                      <a:lnTo>
                        <a:pt x="1387" y="110"/>
                      </a:lnTo>
                      <a:lnTo>
                        <a:pt x="1387" y="110"/>
                      </a:lnTo>
                      <a:lnTo>
                        <a:pt x="1388" y="110"/>
                      </a:lnTo>
                      <a:lnTo>
                        <a:pt x="1388" y="110"/>
                      </a:lnTo>
                      <a:lnTo>
                        <a:pt x="1389" y="110"/>
                      </a:lnTo>
                      <a:lnTo>
                        <a:pt x="1389" y="110"/>
                      </a:lnTo>
                      <a:lnTo>
                        <a:pt x="1390" y="109"/>
                      </a:lnTo>
                      <a:lnTo>
                        <a:pt x="1390" y="109"/>
                      </a:lnTo>
                      <a:lnTo>
                        <a:pt x="1391" y="109"/>
                      </a:lnTo>
                      <a:lnTo>
                        <a:pt x="1391" y="109"/>
                      </a:lnTo>
                      <a:lnTo>
                        <a:pt x="1392" y="108"/>
                      </a:lnTo>
                      <a:lnTo>
                        <a:pt x="1393" y="108"/>
                      </a:lnTo>
                      <a:lnTo>
                        <a:pt x="1393" y="108"/>
                      </a:lnTo>
                      <a:lnTo>
                        <a:pt x="1394" y="108"/>
                      </a:lnTo>
                      <a:lnTo>
                        <a:pt x="1394" y="108"/>
                      </a:lnTo>
                      <a:lnTo>
                        <a:pt x="1395" y="108"/>
                      </a:lnTo>
                      <a:lnTo>
                        <a:pt x="1395" y="108"/>
                      </a:lnTo>
                      <a:lnTo>
                        <a:pt x="1396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8" y="107"/>
                      </a:lnTo>
                      <a:lnTo>
                        <a:pt x="1398" y="107"/>
                      </a:lnTo>
                      <a:lnTo>
                        <a:pt x="1399" y="107"/>
                      </a:lnTo>
                      <a:lnTo>
                        <a:pt x="1399" y="106"/>
                      </a:lnTo>
                      <a:lnTo>
                        <a:pt x="1400" y="106"/>
                      </a:lnTo>
                      <a:lnTo>
                        <a:pt x="1401" y="106"/>
                      </a:lnTo>
                      <a:lnTo>
                        <a:pt x="1401" y="106"/>
                      </a:lnTo>
                      <a:lnTo>
                        <a:pt x="1402" y="106"/>
                      </a:lnTo>
                      <a:lnTo>
                        <a:pt x="1402" y="106"/>
                      </a:lnTo>
                      <a:lnTo>
                        <a:pt x="1403" y="106"/>
                      </a:lnTo>
                      <a:lnTo>
                        <a:pt x="1404" y="105"/>
                      </a:lnTo>
                      <a:lnTo>
                        <a:pt x="1404" y="105"/>
                      </a:lnTo>
                      <a:lnTo>
                        <a:pt x="1405" y="105"/>
                      </a:lnTo>
                      <a:lnTo>
                        <a:pt x="1405" y="105"/>
                      </a:lnTo>
                      <a:lnTo>
                        <a:pt x="1406" y="104"/>
                      </a:lnTo>
                      <a:lnTo>
                        <a:pt x="1406" y="104"/>
                      </a:lnTo>
                      <a:lnTo>
                        <a:pt x="1407" y="104"/>
                      </a:lnTo>
                      <a:lnTo>
                        <a:pt x="1407" y="104"/>
                      </a:lnTo>
                      <a:lnTo>
                        <a:pt x="1408" y="104"/>
                      </a:lnTo>
                      <a:lnTo>
                        <a:pt x="1408" y="104"/>
                      </a:lnTo>
                      <a:lnTo>
                        <a:pt x="1409" y="104"/>
                      </a:lnTo>
                      <a:lnTo>
                        <a:pt x="1409" y="103"/>
                      </a:lnTo>
                      <a:lnTo>
                        <a:pt x="1410" y="103"/>
                      </a:lnTo>
                      <a:lnTo>
                        <a:pt x="1410" y="103"/>
                      </a:lnTo>
                      <a:lnTo>
                        <a:pt x="1411" y="103"/>
                      </a:lnTo>
                      <a:lnTo>
                        <a:pt x="1412" y="103"/>
                      </a:lnTo>
                      <a:lnTo>
                        <a:pt x="1412" y="103"/>
                      </a:lnTo>
                      <a:lnTo>
                        <a:pt x="1413" y="103"/>
                      </a:lnTo>
                      <a:lnTo>
                        <a:pt x="1413" y="102"/>
                      </a:lnTo>
                      <a:lnTo>
                        <a:pt x="1414" y="102"/>
                      </a:lnTo>
                      <a:lnTo>
                        <a:pt x="1414" y="102"/>
                      </a:lnTo>
                      <a:lnTo>
                        <a:pt x="1415" y="102"/>
                      </a:lnTo>
                      <a:lnTo>
                        <a:pt x="1415" y="102"/>
                      </a:lnTo>
                      <a:lnTo>
                        <a:pt x="1416" y="102"/>
                      </a:lnTo>
                      <a:lnTo>
                        <a:pt x="1416" y="102"/>
                      </a:lnTo>
                      <a:lnTo>
                        <a:pt x="1417" y="101"/>
                      </a:lnTo>
                      <a:lnTo>
                        <a:pt x="1417" y="101"/>
                      </a:lnTo>
                      <a:lnTo>
                        <a:pt x="1418" y="101"/>
                      </a:lnTo>
                      <a:lnTo>
                        <a:pt x="1419" y="101"/>
                      </a:lnTo>
                      <a:lnTo>
                        <a:pt x="1419" y="101"/>
                      </a:lnTo>
                      <a:lnTo>
                        <a:pt x="1420" y="100"/>
                      </a:lnTo>
                      <a:lnTo>
                        <a:pt x="1420" y="100"/>
                      </a:lnTo>
                      <a:lnTo>
                        <a:pt x="1421" y="100"/>
                      </a:lnTo>
                      <a:lnTo>
                        <a:pt x="1421" y="100"/>
                      </a:lnTo>
                      <a:lnTo>
                        <a:pt x="1422" y="100"/>
                      </a:lnTo>
                      <a:lnTo>
                        <a:pt x="1422" y="100"/>
                      </a:lnTo>
                      <a:lnTo>
                        <a:pt x="1423" y="100"/>
                      </a:lnTo>
                      <a:lnTo>
                        <a:pt x="1423" y="99"/>
                      </a:lnTo>
                      <a:lnTo>
                        <a:pt x="1424" y="99"/>
                      </a:lnTo>
                      <a:lnTo>
                        <a:pt x="1424" y="99"/>
                      </a:lnTo>
                      <a:lnTo>
                        <a:pt x="1425" y="99"/>
                      </a:lnTo>
                      <a:lnTo>
                        <a:pt x="1426" y="99"/>
                      </a:lnTo>
                      <a:lnTo>
                        <a:pt x="1426" y="99"/>
                      </a:lnTo>
                      <a:lnTo>
                        <a:pt x="1427" y="99"/>
                      </a:lnTo>
                      <a:lnTo>
                        <a:pt x="1427" y="98"/>
                      </a:lnTo>
                      <a:lnTo>
                        <a:pt x="1428" y="98"/>
                      </a:lnTo>
                      <a:lnTo>
                        <a:pt x="1428" y="98"/>
                      </a:lnTo>
                      <a:lnTo>
                        <a:pt x="1429" y="98"/>
                      </a:lnTo>
                      <a:lnTo>
                        <a:pt x="1429" y="98"/>
                      </a:lnTo>
                      <a:lnTo>
                        <a:pt x="1430" y="98"/>
                      </a:lnTo>
                      <a:lnTo>
                        <a:pt x="1430" y="98"/>
                      </a:lnTo>
                      <a:lnTo>
                        <a:pt x="1431" y="97"/>
                      </a:lnTo>
                      <a:lnTo>
                        <a:pt x="1431" y="97"/>
                      </a:lnTo>
                      <a:lnTo>
                        <a:pt x="1432" y="97"/>
                      </a:lnTo>
                      <a:lnTo>
                        <a:pt x="1432" y="97"/>
                      </a:lnTo>
                      <a:lnTo>
                        <a:pt x="1433" y="97"/>
                      </a:lnTo>
                      <a:lnTo>
                        <a:pt x="1434" y="96"/>
                      </a:lnTo>
                      <a:lnTo>
                        <a:pt x="1434" y="96"/>
                      </a:lnTo>
                      <a:lnTo>
                        <a:pt x="1435" y="96"/>
                      </a:lnTo>
                      <a:lnTo>
                        <a:pt x="1435" y="96"/>
                      </a:lnTo>
                      <a:lnTo>
                        <a:pt x="1436" y="96"/>
                      </a:lnTo>
                      <a:lnTo>
                        <a:pt x="1436" y="96"/>
                      </a:lnTo>
                      <a:lnTo>
                        <a:pt x="1437" y="96"/>
                      </a:lnTo>
                      <a:lnTo>
                        <a:pt x="1437" y="95"/>
                      </a:lnTo>
                      <a:lnTo>
                        <a:pt x="1438" y="95"/>
                      </a:lnTo>
                      <a:lnTo>
                        <a:pt x="1438" y="95"/>
                      </a:lnTo>
                      <a:lnTo>
                        <a:pt x="1439" y="95"/>
                      </a:lnTo>
                      <a:lnTo>
                        <a:pt x="1439" y="95"/>
                      </a:lnTo>
                      <a:lnTo>
                        <a:pt x="1440" y="95"/>
                      </a:lnTo>
                      <a:lnTo>
                        <a:pt x="1441" y="95"/>
                      </a:lnTo>
                      <a:lnTo>
                        <a:pt x="1441" y="94"/>
                      </a:lnTo>
                      <a:lnTo>
                        <a:pt x="1442" y="94"/>
                      </a:lnTo>
                      <a:lnTo>
                        <a:pt x="1442" y="94"/>
                      </a:lnTo>
                      <a:lnTo>
                        <a:pt x="1443" y="94"/>
                      </a:lnTo>
                      <a:lnTo>
                        <a:pt x="1443" y="94"/>
                      </a:lnTo>
                      <a:lnTo>
                        <a:pt x="1444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3"/>
                      </a:lnTo>
                      <a:lnTo>
                        <a:pt x="1447" y="93"/>
                      </a:lnTo>
                      <a:lnTo>
                        <a:pt x="1448" y="92"/>
                      </a:lnTo>
                      <a:lnTo>
                        <a:pt x="1448" y="92"/>
                      </a:lnTo>
                      <a:lnTo>
                        <a:pt x="1449" y="92"/>
                      </a:lnTo>
                      <a:lnTo>
                        <a:pt x="1449" y="92"/>
                      </a:lnTo>
                      <a:lnTo>
                        <a:pt x="1450" y="92"/>
                      </a:lnTo>
                      <a:lnTo>
                        <a:pt x="1450" y="92"/>
                      </a:lnTo>
                      <a:lnTo>
                        <a:pt x="1451" y="92"/>
                      </a:lnTo>
                      <a:lnTo>
                        <a:pt x="1452" y="92"/>
                      </a:lnTo>
                      <a:lnTo>
                        <a:pt x="1452" y="91"/>
                      </a:lnTo>
                      <a:lnTo>
                        <a:pt x="1453" y="91"/>
                      </a:lnTo>
                      <a:lnTo>
                        <a:pt x="1453" y="91"/>
                      </a:lnTo>
                      <a:lnTo>
                        <a:pt x="1454" y="91"/>
                      </a:lnTo>
                      <a:lnTo>
                        <a:pt x="1454" y="91"/>
                      </a:lnTo>
                      <a:lnTo>
                        <a:pt x="1455" y="91"/>
                      </a:lnTo>
                      <a:lnTo>
                        <a:pt x="1455" y="91"/>
                      </a:lnTo>
                      <a:lnTo>
                        <a:pt x="1456" y="90"/>
                      </a:lnTo>
                      <a:lnTo>
                        <a:pt x="1456" y="90"/>
                      </a:lnTo>
                      <a:lnTo>
                        <a:pt x="1457" y="90"/>
                      </a:lnTo>
                      <a:lnTo>
                        <a:pt x="1457" y="90"/>
                      </a:lnTo>
                      <a:lnTo>
                        <a:pt x="1458" y="90"/>
                      </a:lnTo>
                      <a:lnTo>
                        <a:pt x="1459" y="90"/>
                      </a:lnTo>
                      <a:lnTo>
                        <a:pt x="1459" y="90"/>
                      </a:lnTo>
                      <a:lnTo>
                        <a:pt x="1460" y="89"/>
                      </a:lnTo>
                      <a:lnTo>
                        <a:pt x="1460" y="89"/>
                      </a:lnTo>
                      <a:lnTo>
                        <a:pt x="1461" y="89"/>
                      </a:lnTo>
                      <a:lnTo>
                        <a:pt x="1461" y="89"/>
                      </a:lnTo>
                      <a:lnTo>
                        <a:pt x="1462" y="89"/>
                      </a:lnTo>
                      <a:lnTo>
                        <a:pt x="1462" y="88"/>
                      </a:lnTo>
                      <a:lnTo>
                        <a:pt x="1463" y="88"/>
                      </a:lnTo>
                      <a:lnTo>
                        <a:pt x="1463" y="88"/>
                      </a:lnTo>
                      <a:lnTo>
                        <a:pt x="1464" y="88"/>
                      </a:lnTo>
                      <a:lnTo>
                        <a:pt x="1464" y="88"/>
                      </a:lnTo>
                      <a:lnTo>
                        <a:pt x="1465" y="88"/>
                      </a:lnTo>
                      <a:lnTo>
                        <a:pt x="1465" y="88"/>
                      </a:lnTo>
                      <a:lnTo>
                        <a:pt x="1466" y="88"/>
                      </a:lnTo>
                      <a:lnTo>
                        <a:pt x="1467" y="87"/>
                      </a:lnTo>
                      <a:lnTo>
                        <a:pt x="1467" y="87"/>
                      </a:lnTo>
                      <a:lnTo>
                        <a:pt x="1468" y="87"/>
                      </a:lnTo>
                      <a:lnTo>
                        <a:pt x="1468" y="87"/>
                      </a:lnTo>
                      <a:lnTo>
                        <a:pt x="1469" y="87"/>
                      </a:lnTo>
                      <a:lnTo>
                        <a:pt x="1469" y="87"/>
                      </a:lnTo>
                      <a:lnTo>
                        <a:pt x="1470" y="87"/>
                      </a:lnTo>
                      <a:lnTo>
                        <a:pt x="1470" y="86"/>
                      </a:lnTo>
                      <a:lnTo>
                        <a:pt x="1471" y="86"/>
                      </a:lnTo>
                      <a:lnTo>
                        <a:pt x="1471" y="86"/>
                      </a:lnTo>
                      <a:lnTo>
                        <a:pt x="1472" y="86"/>
                      </a:lnTo>
                      <a:lnTo>
                        <a:pt x="1472" y="86"/>
                      </a:lnTo>
                      <a:lnTo>
                        <a:pt x="1473" y="85"/>
                      </a:lnTo>
                      <a:lnTo>
                        <a:pt x="1474" y="85"/>
                      </a:lnTo>
                      <a:lnTo>
                        <a:pt x="1474" y="85"/>
                      </a:lnTo>
                      <a:lnTo>
                        <a:pt x="1475" y="85"/>
                      </a:lnTo>
                      <a:lnTo>
                        <a:pt x="1475" y="85"/>
                      </a:lnTo>
                      <a:lnTo>
                        <a:pt x="1476" y="85"/>
                      </a:lnTo>
                      <a:lnTo>
                        <a:pt x="1476" y="85"/>
                      </a:lnTo>
                      <a:lnTo>
                        <a:pt x="1477" y="85"/>
                      </a:lnTo>
                      <a:lnTo>
                        <a:pt x="1477" y="84"/>
                      </a:lnTo>
                      <a:lnTo>
                        <a:pt x="1478" y="84"/>
                      </a:lnTo>
                      <a:lnTo>
                        <a:pt x="1478" y="84"/>
                      </a:lnTo>
                      <a:lnTo>
                        <a:pt x="1479" y="84"/>
                      </a:lnTo>
                      <a:lnTo>
                        <a:pt x="1479" y="84"/>
                      </a:lnTo>
                      <a:lnTo>
                        <a:pt x="1480" y="84"/>
                      </a:lnTo>
                      <a:lnTo>
                        <a:pt x="1481" y="84"/>
                      </a:lnTo>
                      <a:lnTo>
                        <a:pt x="1481" y="83"/>
                      </a:lnTo>
                      <a:lnTo>
                        <a:pt x="1482" y="83"/>
                      </a:lnTo>
                      <a:lnTo>
                        <a:pt x="1482" y="83"/>
                      </a:lnTo>
                      <a:lnTo>
                        <a:pt x="1483" y="83"/>
                      </a:lnTo>
                      <a:lnTo>
                        <a:pt x="1483" y="83"/>
                      </a:lnTo>
                      <a:lnTo>
                        <a:pt x="1484" y="83"/>
                      </a:lnTo>
                      <a:lnTo>
                        <a:pt x="1484" y="83"/>
                      </a:lnTo>
                      <a:lnTo>
                        <a:pt x="1485" y="83"/>
                      </a:lnTo>
                      <a:lnTo>
                        <a:pt x="1485" y="82"/>
                      </a:lnTo>
                      <a:lnTo>
                        <a:pt x="1486" y="82"/>
                      </a:lnTo>
                      <a:lnTo>
                        <a:pt x="1486" y="82"/>
                      </a:lnTo>
                      <a:lnTo>
                        <a:pt x="1487" y="82"/>
                      </a:lnTo>
                      <a:lnTo>
                        <a:pt x="1488" y="82"/>
                      </a:lnTo>
                      <a:lnTo>
                        <a:pt x="1488" y="81"/>
                      </a:lnTo>
                      <a:lnTo>
                        <a:pt x="1489" y="81"/>
                      </a:lnTo>
                      <a:lnTo>
                        <a:pt x="1489" y="81"/>
                      </a:lnTo>
                      <a:lnTo>
                        <a:pt x="1490" y="81"/>
                      </a:lnTo>
                      <a:lnTo>
                        <a:pt x="1490" y="81"/>
                      </a:lnTo>
                      <a:lnTo>
                        <a:pt x="1491" y="81"/>
                      </a:lnTo>
                      <a:lnTo>
                        <a:pt x="1492" y="81"/>
                      </a:lnTo>
                      <a:lnTo>
                        <a:pt x="1492" y="81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4" y="80"/>
                      </a:lnTo>
                      <a:lnTo>
                        <a:pt x="1494" y="80"/>
                      </a:lnTo>
                      <a:lnTo>
                        <a:pt x="1495" y="80"/>
                      </a:lnTo>
                      <a:lnTo>
                        <a:pt x="1496" y="80"/>
                      </a:lnTo>
                      <a:lnTo>
                        <a:pt x="1496" y="80"/>
                      </a:lnTo>
                      <a:lnTo>
                        <a:pt x="1497" y="79"/>
                      </a:lnTo>
                      <a:lnTo>
                        <a:pt x="1497" y="79"/>
                      </a:lnTo>
                      <a:lnTo>
                        <a:pt x="1498" y="79"/>
                      </a:lnTo>
                      <a:lnTo>
                        <a:pt x="1499" y="79"/>
                      </a:lnTo>
                      <a:lnTo>
                        <a:pt x="1499" y="79"/>
                      </a:lnTo>
                      <a:lnTo>
                        <a:pt x="1500" y="79"/>
                      </a:lnTo>
                      <a:lnTo>
                        <a:pt x="1500" y="79"/>
                      </a:lnTo>
                      <a:lnTo>
                        <a:pt x="1501" y="78"/>
                      </a:lnTo>
                      <a:lnTo>
                        <a:pt x="1501" y="78"/>
                      </a:lnTo>
                      <a:lnTo>
                        <a:pt x="1502" y="78"/>
                      </a:lnTo>
                      <a:lnTo>
                        <a:pt x="1502" y="78"/>
                      </a:lnTo>
                      <a:lnTo>
                        <a:pt x="1503" y="78"/>
                      </a:lnTo>
                      <a:lnTo>
                        <a:pt x="1503" y="78"/>
                      </a:lnTo>
                      <a:lnTo>
                        <a:pt x="1504" y="77"/>
                      </a:lnTo>
                      <a:lnTo>
                        <a:pt x="1504" y="77"/>
                      </a:lnTo>
                      <a:lnTo>
                        <a:pt x="1505" y="77"/>
                      </a:lnTo>
                      <a:lnTo>
                        <a:pt x="1505" y="77"/>
                      </a:lnTo>
                      <a:lnTo>
                        <a:pt x="1506" y="77"/>
                      </a:lnTo>
                      <a:lnTo>
                        <a:pt x="1507" y="77"/>
                      </a:lnTo>
                      <a:lnTo>
                        <a:pt x="1507" y="77"/>
                      </a:lnTo>
                      <a:lnTo>
                        <a:pt x="1508" y="77"/>
                      </a:lnTo>
                      <a:lnTo>
                        <a:pt x="1508" y="76"/>
                      </a:lnTo>
                      <a:lnTo>
                        <a:pt x="1509" y="76"/>
                      </a:lnTo>
                      <a:lnTo>
                        <a:pt x="1509" y="76"/>
                      </a:lnTo>
                      <a:lnTo>
                        <a:pt x="1510" y="76"/>
                      </a:lnTo>
                      <a:lnTo>
                        <a:pt x="1510" y="76"/>
                      </a:lnTo>
                      <a:lnTo>
                        <a:pt x="1511" y="76"/>
                      </a:lnTo>
                      <a:lnTo>
                        <a:pt x="1511" y="76"/>
                      </a:lnTo>
                      <a:lnTo>
                        <a:pt x="1512" y="76"/>
                      </a:lnTo>
                      <a:lnTo>
                        <a:pt x="1512" y="75"/>
                      </a:lnTo>
                      <a:lnTo>
                        <a:pt x="1513" y="75"/>
                      </a:lnTo>
                      <a:lnTo>
                        <a:pt x="1514" y="75"/>
                      </a:lnTo>
                      <a:lnTo>
                        <a:pt x="1514" y="75"/>
                      </a:lnTo>
                      <a:lnTo>
                        <a:pt x="1515" y="75"/>
                      </a:lnTo>
                      <a:lnTo>
                        <a:pt x="1515" y="75"/>
                      </a:lnTo>
                      <a:lnTo>
                        <a:pt x="1516" y="75"/>
                      </a:lnTo>
                      <a:lnTo>
                        <a:pt x="1516" y="75"/>
                      </a:lnTo>
                      <a:lnTo>
                        <a:pt x="1517" y="74"/>
                      </a:lnTo>
                      <a:lnTo>
                        <a:pt x="1517" y="74"/>
                      </a:lnTo>
                      <a:lnTo>
                        <a:pt x="1518" y="74"/>
                      </a:lnTo>
                      <a:lnTo>
                        <a:pt x="1518" y="74"/>
                      </a:lnTo>
                      <a:lnTo>
                        <a:pt x="1519" y="74"/>
                      </a:lnTo>
                      <a:lnTo>
                        <a:pt x="1519" y="73"/>
                      </a:lnTo>
                      <a:lnTo>
                        <a:pt x="1520" y="73"/>
                      </a:lnTo>
                      <a:lnTo>
                        <a:pt x="1521" y="73"/>
                      </a:lnTo>
                      <a:lnTo>
                        <a:pt x="1521" y="73"/>
                      </a:lnTo>
                      <a:lnTo>
                        <a:pt x="1522" y="73"/>
                      </a:lnTo>
                      <a:lnTo>
                        <a:pt x="1522" y="73"/>
                      </a:lnTo>
                      <a:lnTo>
                        <a:pt x="1523" y="73"/>
                      </a:lnTo>
                      <a:lnTo>
                        <a:pt x="1523" y="73"/>
                      </a:lnTo>
                      <a:lnTo>
                        <a:pt x="1524" y="72"/>
                      </a:lnTo>
                      <a:lnTo>
                        <a:pt x="1524" y="72"/>
                      </a:lnTo>
                      <a:lnTo>
                        <a:pt x="1525" y="72"/>
                      </a:lnTo>
                      <a:lnTo>
                        <a:pt x="1525" y="72"/>
                      </a:lnTo>
                      <a:lnTo>
                        <a:pt x="1526" y="72"/>
                      </a:lnTo>
                      <a:lnTo>
                        <a:pt x="1526" y="72"/>
                      </a:lnTo>
                      <a:lnTo>
                        <a:pt x="1527" y="72"/>
                      </a:lnTo>
                      <a:lnTo>
                        <a:pt x="1527" y="72"/>
                      </a:lnTo>
                      <a:lnTo>
                        <a:pt x="1528" y="71"/>
                      </a:lnTo>
                      <a:lnTo>
                        <a:pt x="1529" y="71"/>
                      </a:lnTo>
                      <a:lnTo>
                        <a:pt x="1529" y="71"/>
                      </a:lnTo>
                      <a:lnTo>
                        <a:pt x="1530" y="71"/>
                      </a:lnTo>
                      <a:lnTo>
                        <a:pt x="1530" y="71"/>
                      </a:lnTo>
                      <a:lnTo>
                        <a:pt x="1531" y="71"/>
                      </a:lnTo>
                      <a:lnTo>
                        <a:pt x="1532" y="71"/>
                      </a:lnTo>
                      <a:lnTo>
                        <a:pt x="1532" y="71"/>
                      </a:lnTo>
                      <a:lnTo>
                        <a:pt x="1532" y="70"/>
                      </a:lnTo>
                      <a:lnTo>
                        <a:pt x="1533" y="70"/>
                      </a:lnTo>
                      <a:lnTo>
                        <a:pt x="1533" y="70"/>
                      </a:lnTo>
                      <a:lnTo>
                        <a:pt x="1534" y="70"/>
                      </a:lnTo>
                      <a:lnTo>
                        <a:pt x="1534" y="70"/>
                      </a:lnTo>
                      <a:lnTo>
                        <a:pt x="1535" y="70"/>
                      </a:lnTo>
                      <a:lnTo>
                        <a:pt x="1536" y="69"/>
                      </a:lnTo>
                      <a:lnTo>
                        <a:pt x="1536" y="69"/>
                      </a:lnTo>
                      <a:lnTo>
                        <a:pt x="1537" y="69"/>
                      </a:lnTo>
                      <a:lnTo>
                        <a:pt x="1537" y="69"/>
                      </a:lnTo>
                      <a:lnTo>
                        <a:pt x="1538" y="69"/>
                      </a:lnTo>
                      <a:lnTo>
                        <a:pt x="1538" y="69"/>
                      </a:lnTo>
                      <a:lnTo>
                        <a:pt x="1539" y="69"/>
                      </a:lnTo>
                      <a:lnTo>
                        <a:pt x="1540" y="69"/>
                      </a:lnTo>
                      <a:lnTo>
                        <a:pt x="1540" y="68"/>
                      </a:lnTo>
                      <a:lnTo>
                        <a:pt x="1541" y="68"/>
                      </a:lnTo>
                      <a:lnTo>
                        <a:pt x="1541" y="68"/>
                      </a:lnTo>
                      <a:lnTo>
                        <a:pt x="1542" y="68"/>
                      </a:lnTo>
                      <a:lnTo>
                        <a:pt x="1542" y="68"/>
                      </a:lnTo>
                      <a:lnTo>
                        <a:pt x="1543" y="68"/>
                      </a:lnTo>
                      <a:lnTo>
                        <a:pt x="1543" y="68"/>
                      </a:lnTo>
                      <a:lnTo>
                        <a:pt x="1544" y="68"/>
                      </a:lnTo>
                      <a:lnTo>
                        <a:pt x="1544" y="67"/>
                      </a:lnTo>
                      <a:lnTo>
                        <a:pt x="1545" y="67"/>
                      </a:lnTo>
                      <a:lnTo>
                        <a:pt x="1545" y="67"/>
                      </a:lnTo>
                      <a:lnTo>
                        <a:pt x="1546" y="67"/>
                      </a:lnTo>
                      <a:lnTo>
                        <a:pt x="1547" y="67"/>
                      </a:lnTo>
                      <a:lnTo>
                        <a:pt x="1547" y="67"/>
                      </a:lnTo>
                      <a:lnTo>
                        <a:pt x="1548" y="67"/>
                      </a:lnTo>
                      <a:lnTo>
                        <a:pt x="1548" y="67"/>
                      </a:lnTo>
                      <a:lnTo>
                        <a:pt x="1549" y="67"/>
                      </a:lnTo>
                      <a:lnTo>
                        <a:pt x="1549" y="66"/>
                      </a:lnTo>
                      <a:lnTo>
                        <a:pt x="1550" y="66"/>
                      </a:lnTo>
                      <a:lnTo>
                        <a:pt x="1550" y="66"/>
                      </a:lnTo>
                      <a:lnTo>
                        <a:pt x="1551" y="66"/>
                      </a:lnTo>
                      <a:lnTo>
                        <a:pt x="1551" y="66"/>
                      </a:lnTo>
                      <a:lnTo>
                        <a:pt x="1552" y="65"/>
                      </a:lnTo>
                      <a:lnTo>
                        <a:pt x="1552" y="65"/>
                      </a:lnTo>
                      <a:lnTo>
                        <a:pt x="1553" y="65"/>
                      </a:lnTo>
                      <a:lnTo>
                        <a:pt x="1554" y="65"/>
                      </a:lnTo>
                      <a:lnTo>
                        <a:pt x="1554" y="65"/>
                      </a:lnTo>
                      <a:lnTo>
                        <a:pt x="1555" y="65"/>
                      </a:lnTo>
                      <a:lnTo>
                        <a:pt x="1555" y="65"/>
                      </a:lnTo>
                      <a:lnTo>
                        <a:pt x="1556" y="65"/>
                      </a:lnTo>
                      <a:lnTo>
                        <a:pt x="1556" y="65"/>
                      </a:lnTo>
                      <a:lnTo>
                        <a:pt x="1557" y="64"/>
                      </a:lnTo>
                      <a:lnTo>
                        <a:pt x="1557" y="64"/>
                      </a:lnTo>
                      <a:lnTo>
                        <a:pt x="1558" y="64"/>
                      </a:lnTo>
                      <a:lnTo>
                        <a:pt x="1558" y="64"/>
                      </a:lnTo>
                      <a:lnTo>
                        <a:pt x="1559" y="64"/>
                      </a:lnTo>
                      <a:lnTo>
                        <a:pt x="1559" y="64"/>
                      </a:lnTo>
                      <a:lnTo>
                        <a:pt x="1560" y="64"/>
                      </a:lnTo>
                      <a:lnTo>
                        <a:pt x="1560" y="64"/>
                      </a:lnTo>
                      <a:lnTo>
                        <a:pt x="1561" y="64"/>
                      </a:lnTo>
                      <a:lnTo>
                        <a:pt x="1562" y="63"/>
                      </a:lnTo>
                      <a:lnTo>
                        <a:pt x="1562" y="63"/>
                      </a:lnTo>
                      <a:lnTo>
                        <a:pt x="1563" y="63"/>
                      </a:lnTo>
                      <a:lnTo>
                        <a:pt x="1563" y="63"/>
                      </a:lnTo>
                      <a:lnTo>
                        <a:pt x="1564" y="63"/>
                      </a:lnTo>
                      <a:lnTo>
                        <a:pt x="1564" y="63"/>
                      </a:lnTo>
                      <a:lnTo>
                        <a:pt x="1565" y="63"/>
                      </a:lnTo>
                      <a:lnTo>
                        <a:pt x="1565" y="63"/>
                      </a:lnTo>
                      <a:lnTo>
                        <a:pt x="1566" y="62"/>
                      </a:lnTo>
                      <a:lnTo>
                        <a:pt x="1566" y="62"/>
                      </a:lnTo>
                      <a:lnTo>
                        <a:pt x="1567" y="62"/>
                      </a:lnTo>
                      <a:lnTo>
                        <a:pt x="1567" y="62"/>
                      </a:lnTo>
                      <a:lnTo>
                        <a:pt x="1568" y="62"/>
                      </a:lnTo>
                      <a:lnTo>
                        <a:pt x="1569" y="62"/>
                      </a:lnTo>
                      <a:lnTo>
                        <a:pt x="1569" y="61"/>
                      </a:lnTo>
                      <a:lnTo>
                        <a:pt x="1570" y="61"/>
                      </a:lnTo>
                      <a:lnTo>
                        <a:pt x="1570" y="61"/>
                      </a:lnTo>
                      <a:lnTo>
                        <a:pt x="1571" y="61"/>
                      </a:lnTo>
                      <a:lnTo>
                        <a:pt x="1571" y="61"/>
                      </a:lnTo>
                      <a:lnTo>
                        <a:pt x="1572" y="61"/>
                      </a:lnTo>
                      <a:lnTo>
                        <a:pt x="1572" y="61"/>
                      </a:lnTo>
                      <a:lnTo>
                        <a:pt x="1573" y="61"/>
                      </a:lnTo>
                      <a:lnTo>
                        <a:pt x="1573" y="61"/>
                      </a:lnTo>
                      <a:lnTo>
                        <a:pt x="1574" y="60"/>
                      </a:lnTo>
                      <a:lnTo>
                        <a:pt x="1574" y="60"/>
                      </a:lnTo>
                      <a:lnTo>
                        <a:pt x="1575" y="60"/>
                      </a:lnTo>
                      <a:lnTo>
                        <a:pt x="1576" y="60"/>
                      </a:lnTo>
                      <a:lnTo>
                        <a:pt x="1576" y="60"/>
                      </a:lnTo>
                      <a:lnTo>
                        <a:pt x="1577" y="60"/>
                      </a:lnTo>
                      <a:lnTo>
                        <a:pt x="1577" y="60"/>
                      </a:lnTo>
                      <a:lnTo>
                        <a:pt x="1578" y="60"/>
                      </a:lnTo>
                      <a:lnTo>
                        <a:pt x="1578" y="60"/>
                      </a:lnTo>
                      <a:lnTo>
                        <a:pt x="1579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1" y="59"/>
                      </a:lnTo>
                      <a:lnTo>
                        <a:pt x="1581" y="58"/>
                      </a:lnTo>
                      <a:lnTo>
                        <a:pt x="1582" y="58"/>
                      </a:lnTo>
                      <a:lnTo>
                        <a:pt x="1582" y="58"/>
                      </a:lnTo>
                      <a:lnTo>
                        <a:pt x="1583" y="58"/>
                      </a:lnTo>
                      <a:lnTo>
                        <a:pt x="1584" y="58"/>
                      </a:lnTo>
                      <a:lnTo>
                        <a:pt x="1584" y="58"/>
                      </a:lnTo>
                      <a:lnTo>
                        <a:pt x="1585" y="58"/>
                      </a:lnTo>
                      <a:lnTo>
                        <a:pt x="1585" y="58"/>
                      </a:lnTo>
                      <a:lnTo>
                        <a:pt x="1586" y="58"/>
                      </a:lnTo>
                      <a:lnTo>
                        <a:pt x="1587" y="57"/>
                      </a:lnTo>
                      <a:lnTo>
                        <a:pt x="1587" y="57"/>
                      </a:lnTo>
                      <a:lnTo>
                        <a:pt x="1588" y="57"/>
                      </a:lnTo>
                      <a:lnTo>
                        <a:pt x="1588" y="57"/>
                      </a:lnTo>
                      <a:lnTo>
                        <a:pt x="1589" y="57"/>
                      </a:lnTo>
                      <a:lnTo>
                        <a:pt x="1589" y="57"/>
                      </a:lnTo>
                      <a:lnTo>
                        <a:pt x="1590" y="57"/>
                      </a:lnTo>
                      <a:lnTo>
                        <a:pt x="1590" y="57"/>
                      </a:lnTo>
                      <a:lnTo>
                        <a:pt x="1591" y="57"/>
                      </a:lnTo>
                      <a:lnTo>
                        <a:pt x="1591" y="56"/>
                      </a:lnTo>
                      <a:lnTo>
                        <a:pt x="1592" y="56"/>
                      </a:lnTo>
                      <a:lnTo>
                        <a:pt x="1592" y="56"/>
                      </a:lnTo>
                      <a:lnTo>
                        <a:pt x="1593" y="56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5" y="56"/>
                      </a:lnTo>
                      <a:lnTo>
                        <a:pt x="1595" y="56"/>
                      </a:lnTo>
                      <a:lnTo>
                        <a:pt x="1596" y="56"/>
                      </a:lnTo>
                      <a:lnTo>
                        <a:pt x="1596" y="56"/>
                      </a:lnTo>
                      <a:lnTo>
                        <a:pt x="1597" y="55"/>
                      </a:lnTo>
                      <a:lnTo>
                        <a:pt x="1597" y="55"/>
                      </a:lnTo>
                      <a:lnTo>
                        <a:pt x="1598" y="55"/>
                      </a:lnTo>
                      <a:lnTo>
                        <a:pt x="1598" y="55"/>
                      </a:lnTo>
                      <a:lnTo>
                        <a:pt x="1599" y="55"/>
                      </a:lnTo>
                      <a:lnTo>
                        <a:pt x="1599" y="55"/>
                      </a:lnTo>
                      <a:lnTo>
                        <a:pt x="1600" y="54"/>
                      </a:lnTo>
                      <a:lnTo>
                        <a:pt x="1600" y="54"/>
                      </a:lnTo>
                      <a:lnTo>
                        <a:pt x="1601" y="54"/>
                      </a:lnTo>
                      <a:lnTo>
                        <a:pt x="1602" y="54"/>
                      </a:lnTo>
                      <a:lnTo>
                        <a:pt x="1602" y="54"/>
                      </a:lnTo>
                      <a:lnTo>
                        <a:pt x="1603" y="54"/>
                      </a:lnTo>
                      <a:lnTo>
                        <a:pt x="1603" y="54"/>
                      </a:lnTo>
                      <a:lnTo>
                        <a:pt x="1604" y="54"/>
                      </a:lnTo>
                      <a:lnTo>
                        <a:pt x="1604" y="54"/>
                      </a:lnTo>
                      <a:lnTo>
                        <a:pt x="1605" y="53"/>
                      </a:lnTo>
                      <a:lnTo>
                        <a:pt x="1605" y="53"/>
                      </a:lnTo>
                      <a:lnTo>
                        <a:pt x="1606" y="53"/>
                      </a:lnTo>
                      <a:lnTo>
                        <a:pt x="1606" y="53"/>
                      </a:lnTo>
                      <a:lnTo>
                        <a:pt x="1607" y="53"/>
                      </a:lnTo>
                      <a:lnTo>
                        <a:pt x="1607" y="53"/>
                      </a:lnTo>
                      <a:lnTo>
                        <a:pt x="1608" y="53"/>
                      </a:lnTo>
                      <a:lnTo>
                        <a:pt x="1609" y="53"/>
                      </a:lnTo>
                      <a:lnTo>
                        <a:pt x="1609" y="53"/>
                      </a:lnTo>
                      <a:lnTo>
                        <a:pt x="1610" y="52"/>
                      </a:lnTo>
                      <a:lnTo>
                        <a:pt x="1610" y="52"/>
                      </a:lnTo>
                      <a:lnTo>
                        <a:pt x="1611" y="52"/>
                      </a:lnTo>
                      <a:lnTo>
                        <a:pt x="1611" y="52"/>
                      </a:lnTo>
                      <a:lnTo>
                        <a:pt x="1612" y="52"/>
                      </a:lnTo>
                      <a:lnTo>
                        <a:pt x="1612" y="52"/>
                      </a:lnTo>
                      <a:lnTo>
                        <a:pt x="1613" y="52"/>
                      </a:lnTo>
                      <a:lnTo>
                        <a:pt x="1613" y="52"/>
                      </a:lnTo>
                      <a:lnTo>
                        <a:pt x="1614" y="52"/>
                      </a:lnTo>
                      <a:lnTo>
                        <a:pt x="1614" y="52"/>
                      </a:lnTo>
                      <a:lnTo>
                        <a:pt x="1615" y="51"/>
                      </a:lnTo>
                      <a:lnTo>
                        <a:pt x="1615" y="51"/>
                      </a:lnTo>
                      <a:lnTo>
                        <a:pt x="1616" y="51"/>
                      </a:lnTo>
                      <a:lnTo>
                        <a:pt x="1617" y="51"/>
                      </a:lnTo>
                      <a:lnTo>
                        <a:pt x="1617" y="51"/>
                      </a:lnTo>
                      <a:lnTo>
                        <a:pt x="1618" y="51"/>
                      </a:lnTo>
                      <a:lnTo>
                        <a:pt x="1618" y="50"/>
                      </a:lnTo>
                      <a:lnTo>
                        <a:pt x="1619" y="50"/>
                      </a:lnTo>
                      <a:lnTo>
                        <a:pt x="1619" y="50"/>
                      </a:lnTo>
                      <a:lnTo>
                        <a:pt x="1620" y="50"/>
                      </a:lnTo>
                      <a:lnTo>
                        <a:pt x="1620" y="50"/>
                      </a:lnTo>
                      <a:lnTo>
                        <a:pt x="1621" y="50"/>
                      </a:lnTo>
                      <a:lnTo>
                        <a:pt x="1621" y="50"/>
                      </a:lnTo>
                      <a:lnTo>
                        <a:pt x="1622" y="50"/>
                      </a:lnTo>
                      <a:lnTo>
                        <a:pt x="1622" y="50"/>
                      </a:lnTo>
                      <a:lnTo>
                        <a:pt x="1623" y="49"/>
                      </a:lnTo>
                      <a:lnTo>
                        <a:pt x="1624" y="49"/>
                      </a:lnTo>
                      <a:lnTo>
                        <a:pt x="1624" y="49"/>
                      </a:lnTo>
                      <a:lnTo>
                        <a:pt x="1625" y="49"/>
                      </a:lnTo>
                      <a:lnTo>
                        <a:pt x="1625" y="49"/>
                      </a:lnTo>
                      <a:lnTo>
                        <a:pt x="1626" y="49"/>
                      </a:lnTo>
                      <a:lnTo>
                        <a:pt x="1626" y="49"/>
                      </a:lnTo>
                      <a:lnTo>
                        <a:pt x="1627" y="49"/>
                      </a:lnTo>
                      <a:lnTo>
                        <a:pt x="1628" y="49"/>
                      </a:lnTo>
                      <a:lnTo>
                        <a:pt x="1628" y="49"/>
                      </a:lnTo>
                      <a:lnTo>
                        <a:pt x="1628" y="48"/>
                      </a:lnTo>
                      <a:lnTo>
                        <a:pt x="1629" y="48"/>
                      </a:lnTo>
                      <a:lnTo>
                        <a:pt x="1629" y="48"/>
                      </a:lnTo>
                      <a:lnTo>
                        <a:pt x="1630" y="48"/>
                      </a:lnTo>
                      <a:lnTo>
                        <a:pt x="1631" y="48"/>
                      </a:lnTo>
                      <a:lnTo>
                        <a:pt x="1631" y="48"/>
                      </a:lnTo>
                      <a:lnTo>
                        <a:pt x="1632" y="48"/>
                      </a:lnTo>
                      <a:lnTo>
                        <a:pt x="1632" y="48"/>
                      </a:lnTo>
                      <a:lnTo>
                        <a:pt x="1633" y="48"/>
                      </a:lnTo>
                      <a:lnTo>
                        <a:pt x="1633" y="48"/>
                      </a:lnTo>
                      <a:lnTo>
                        <a:pt x="1634" y="47"/>
                      </a:lnTo>
                      <a:lnTo>
                        <a:pt x="1635" y="47"/>
                      </a:lnTo>
                      <a:lnTo>
                        <a:pt x="1635" y="47"/>
                      </a:lnTo>
                      <a:lnTo>
                        <a:pt x="1636" y="47"/>
                      </a:lnTo>
                      <a:lnTo>
                        <a:pt x="1636" y="47"/>
                      </a:lnTo>
                      <a:lnTo>
                        <a:pt x="1637" y="47"/>
                      </a:lnTo>
                      <a:lnTo>
                        <a:pt x="1637" y="46"/>
                      </a:lnTo>
                      <a:lnTo>
                        <a:pt x="1638" y="46"/>
                      </a:lnTo>
                      <a:lnTo>
                        <a:pt x="1638" y="46"/>
                      </a:lnTo>
                      <a:lnTo>
                        <a:pt x="1639" y="46"/>
                      </a:lnTo>
                      <a:lnTo>
                        <a:pt x="1639" y="46"/>
                      </a:lnTo>
                      <a:lnTo>
                        <a:pt x="1640" y="46"/>
                      </a:lnTo>
                      <a:lnTo>
                        <a:pt x="1640" y="46"/>
                      </a:lnTo>
                      <a:lnTo>
                        <a:pt x="1641" y="46"/>
                      </a:lnTo>
                      <a:lnTo>
                        <a:pt x="1642" y="46"/>
                      </a:lnTo>
                      <a:lnTo>
                        <a:pt x="1642" y="46"/>
                      </a:lnTo>
                      <a:lnTo>
                        <a:pt x="1643" y="45"/>
                      </a:lnTo>
                      <a:lnTo>
                        <a:pt x="1643" y="45"/>
                      </a:lnTo>
                      <a:lnTo>
                        <a:pt x="1644" y="45"/>
                      </a:lnTo>
                      <a:lnTo>
                        <a:pt x="1644" y="45"/>
                      </a:lnTo>
                      <a:lnTo>
                        <a:pt x="1645" y="45"/>
                      </a:lnTo>
                      <a:lnTo>
                        <a:pt x="1645" y="45"/>
                      </a:lnTo>
                      <a:lnTo>
                        <a:pt x="1646" y="45"/>
                      </a:lnTo>
                      <a:lnTo>
                        <a:pt x="1646" y="45"/>
                      </a:lnTo>
                      <a:lnTo>
                        <a:pt x="1647" y="45"/>
                      </a:lnTo>
                      <a:lnTo>
                        <a:pt x="1647" y="45"/>
                      </a:lnTo>
                      <a:lnTo>
                        <a:pt x="1648" y="44"/>
                      </a:lnTo>
                      <a:lnTo>
                        <a:pt x="1648" y="44"/>
                      </a:lnTo>
                      <a:lnTo>
                        <a:pt x="1649" y="44"/>
                      </a:lnTo>
                      <a:lnTo>
                        <a:pt x="1650" y="44"/>
                      </a:lnTo>
                      <a:lnTo>
                        <a:pt x="1650" y="44"/>
                      </a:lnTo>
                      <a:lnTo>
                        <a:pt x="1651" y="44"/>
                      </a:lnTo>
                      <a:lnTo>
                        <a:pt x="1651" y="44"/>
                      </a:lnTo>
                      <a:lnTo>
                        <a:pt x="1652" y="44"/>
                      </a:lnTo>
                      <a:lnTo>
                        <a:pt x="1652" y="44"/>
                      </a:lnTo>
                      <a:lnTo>
                        <a:pt x="1653" y="44"/>
                      </a:lnTo>
                      <a:lnTo>
                        <a:pt x="1653" y="43"/>
                      </a:lnTo>
                      <a:lnTo>
                        <a:pt x="1654" y="43"/>
                      </a:lnTo>
                      <a:lnTo>
                        <a:pt x="1654" y="43"/>
                      </a:lnTo>
                      <a:lnTo>
                        <a:pt x="1655" y="43"/>
                      </a:lnTo>
                      <a:lnTo>
                        <a:pt x="1655" y="43"/>
                      </a:lnTo>
                      <a:lnTo>
                        <a:pt x="1656" y="43"/>
                      </a:lnTo>
                      <a:lnTo>
                        <a:pt x="1657" y="43"/>
                      </a:lnTo>
                      <a:lnTo>
                        <a:pt x="1657" y="42"/>
                      </a:lnTo>
                      <a:lnTo>
                        <a:pt x="1658" y="42"/>
                      </a:lnTo>
                      <a:lnTo>
                        <a:pt x="1658" y="42"/>
                      </a:lnTo>
                      <a:lnTo>
                        <a:pt x="1659" y="42"/>
                      </a:lnTo>
                      <a:lnTo>
                        <a:pt x="1659" y="42"/>
                      </a:lnTo>
                      <a:lnTo>
                        <a:pt x="1660" y="42"/>
                      </a:lnTo>
                      <a:lnTo>
                        <a:pt x="1660" y="42"/>
                      </a:lnTo>
                      <a:lnTo>
                        <a:pt x="1661" y="42"/>
                      </a:lnTo>
                      <a:lnTo>
                        <a:pt x="1661" y="42"/>
                      </a:lnTo>
                      <a:lnTo>
                        <a:pt x="1662" y="42"/>
                      </a:lnTo>
                      <a:lnTo>
                        <a:pt x="1662" y="42"/>
                      </a:lnTo>
                      <a:lnTo>
                        <a:pt x="1663" y="41"/>
                      </a:lnTo>
                      <a:lnTo>
                        <a:pt x="1664" y="41"/>
                      </a:lnTo>
                      <a:lnTo>
                        <a:pt x="1664" y="41"/>
                      </a:lnTo>
                      <a:lnTo>
                        <a:pt x="1665" y="41"/>
                      </a:lnTo>
                      <a:lnTo>
                        <a:pt x="1665" y="41"/>
                      </a:lnTo>
                      <a:lnTo>
                        <a:pt x="1666" y="41"/>
                      </a:lnTo>
                      <a:lnTo>
                        <a:pt x="1666" y="41"/>
                      </a:lnTo>
                      <a:lnTo>
                        <a:pt x="1667" y="41"/>
                      </a:lnTo>
                      <a:lnTo>
                        <a:pt x="1667" y="41"/>
                      </a:lnTo>
                      <a:lnTo>
                        <a:pt x="1668" y="41"/>
                      </a:lnTo>
                      <a:lnTo>
                        <a:pt x="1668" y="40"/>
                      </a:lnTo>
                      <a:lnTo>
                        <a:pt x="1669" y="40"/>
                      </a:lnTo>
                      <a:lnTo>
                        <a:pt x="1669" y="40"/>
                      </a:lnTo>
                      <a:lnTo>
                        <a:pt x="1670" y="40"/>
                      </a:lnTo>
                      <a:lnTo>
                        <a:pt x="1670" y="40"/>
                      </a:lnTo>
                      <a:lnTo>
                        <a:pt x="1671" y="40"/>
                      </a:lnTo>
                      <a:lnTo>
                        <a:pt x="1672" y="40"/>
                      </a:lnTo>
                      <a:lnTo>
                        <a:pt x="1672" y="40"/>
                      </a:ln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4" y="40"/>
                      </a:lnTo>
                      <a:lnTo>
                        <a:pt x="1675" y="39"/>
                      </a:lnTo>
                      <a:lnTo>
                        <a:pt x="1675" y="39"/>
                      </a:lnTo>
                      <a:lnTo>
                        <a:pt x="1676" y="39"/>
                      </a:lnTo>
                      <a:lnTo>
                        <a:pt x="1676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8" y="38"/>
                      </a:lnTo>
                      <a:lnTo>
                        <a:pt x="1679" y="38"/>
                      </a:lnTo>
                      <a:lnTo>
                        <a:pt x="1679" y="38"/>
                      </a:lnTo>
                      <a:lnTo>
                        <a:pt x="1680" y="38"/>
                      </a:lnTo>
                      <a:lnTo>
                        <a:pt x="1680" y="38"/>
                      </a:lnTo>
                      <a:lnTo>
                        <a:pt x="1681" y="38"/>
                      </a:lnTo>
                      <a:lnTo>
                        <a:pt x="1682" y="38"/>
                      </a:lnTo>
                      <a:lnTo>
                        <a:pt x="1682" y="38"/>
                      </a:lnTo>
                      <a:lnTo>
                        <a:pt x="1683" y="38"/>
                      </a:lnTo>
                      <a:lnTo>
                        <a:pt x="1683" y="38"/>
                      </a:lnTo>
                      <a:lnTo>
                        <a:pt x="1684" y="37"/>
                      </a:lnTo>
                      <a:lnTo>
                        <a:pt x="1684" y="37"/>
                      </a:lnTo>
                      <a:lnTo>
                        <a:pt x="1685" y="37"/>
                      </a:lnTo>
                      <a:lnTo>
                        <a:pt x="1685" y="37"/>
                      </a:lnTo>
                      <a:lnTo>
                        <a:pt x="1686" y="37"/>
                      </a:lnTo>
                      <a:lnTo>
                        <a:pt x="1686" y="37"/>
                      </a:lnTo>
                      <a:lnTo>
                        <a:pt x="1687" y="37"/>
                      </a:lnTo>
                      <a:lnTo>
                        <a:pt x="1687" y="37"/>
                      </a:lnTo>
                      <a:lnTo>
                        <a:pt x="1688" y="37"/>
                      </a:lnTo>
                      <a:lnTo>
                        <a:pt x="1688" y="37"/>
                      </a:lnTo>
                      <a:lnTo>
                        <a:pt x="1689" y="37"/>
                      </a:lnTo>
                      <a:lnTo>
                        <a:pt x="1690" y="36"/>
                      </a:lnTo>
                      <a:lnTo>
                        <a:pt x="1690" y="36"/>
                      </a:lnTo>
                      <a:lnTo>
                        <a:pt x="1691" y="36"/>
                      </a:lnTo>
                      <a:lnTo>
                        <a:pt x="1691" y="36"/>
                      </a:lnTo>
                      <a:lnTo>
                        <a:pt x="1692" y="36"/>
                      </a:lnTo>
                      <a:lnTo>
                        <a:pt x="1692" y="36"/>
                      </a:lnTo>
                      <a:lnTo>
                        <a:pt x="1693" y="36"/>
                      </a:lnTo>
                      <a:lnTo>
                        <a:pt x="1693" y="36"/>
                      </a:lnTo>
                      <a:lnTo>
                        <a:pt x="1694" y="35"/>
                      </a:lnTo>
                      <a:lnTo>
                        <a:pt x="1694" y="35"/>
                      </a:lnTo>
                      <a:lnTo>
                        <a:pt x="1695" y="35"/>
                      </a:lnTo>
                      <a:lnTo>
                        <a:pt x="1695" y="35"/>
                      </a:lnTo>
                      <a:lnTo>
                        <a:pt x="1696" y="35"/>
                      </a:lnTo>
                      <a:lnTo>
                        <a:pt x="1697" y="35"/>
                      </a:lnTo>
                      <a:lnTo>
                        <a:pt x="1697" y="35"/>
                      </a:lnTo>
                      <a:lnTo>
                        <a:pt x="1698" y="35"/>
                      </a:lnTo>
                      <a:lnTo>
                        <a:pt x="1698" y="35"/>
                      </a:lnTo>
                      <a:lnTo>
                        <a:pt x="1699" y="35"/>
                      </a:lnTo>
                      <a:lnTo>
                        <a:pt x="1699" y="35"/>
                      </a:lnTo>
                      <a:lnTo>
                        <a:pt x="1700" y="34"/>
                      </a:lnTo>
                      <a:lnTo>
                        <a:pt x="1700" y="34"/>
                      </a:lnTo>
                      <a:lnTo>
                        <a:pt x="1701" y="34"/>
                      </a:lnTo>
                      <a:lnTo>
                        <a:pt x="1701" y="34"/>
                      </a:lnTo>
                      <a:lnTo>
                        <a:pt x="1702" y="34"/>
                      </a:lnTo>
                      <a:lnTo>
                        <a:pt x="1702" y="34"/>
                      </a:lnTo>
                      <a:lnTo>
                        <a:pt x="1703" y="34"/>
                      </a:lnTo>
                      <a:lnTo>
                        <a:pt x="1704" y="34"/>
                      </a:lnTo>
                      <a:lnTo>
                        <a:pt x="1704" y="34"/>
                      </a:lnTo>
                      <a:lnTo>
                        <a:pt x="1705" y="34"/>
                      </a:lnTo>
                      <a:lnTo>
                        <a:pt x="1705" y="34"/>
                      </a:lnTo>
                      <a:lnTo>
                        <a:pt x="1706" y="33"/>
                      </a:lnTo>
                      <a:lnTo>
                        <a:pt x="1706" y="33"/>
                      </a:lnTo>
                      <a:lnTo>
                        <a:pt x="1707" y="33"/>
                      </a:lnTo>
                      <a:lnTo>
                        <a:pt x="1707" y="33"/>
                      </a:lnTo>
                      <a:lnTo>
                        <a:pt x="1708" y="33"/>
                      </a:lnTo>
                      <a:lnTo>
                        <a:pt x="1708" y="33"/>
                      </a:lnTo>
                      <a:lnTo>
                        <a:pt x="1709" y="33"/>
                      </a:lnTo>
                      <a:lnTo>
                        <a:pt x="1709" y="33"/>
                      </a:lnTo>
                      <a:lnTo>
                        <a:pt x="1710" y="33"/>
                      </a:lnTo>
                      <a:lnTo>
                        <a:pt x="1710" y="33"/>
                      </a:lnTo>
                      <a:lnTo>
                        <a:pt x="1711" y="33"/>
                      </a:lnTo>
                      <a:lnTo>
                        <a:pt x="1712" y="33"/>
                      </a:lnTo>
                      <a:lnTo>
                        <a:pt x="1712" y="32"/>
                      </a:lnTo>
                      <a:lnTo>
                        <a:pt x="1713" y="32"/>
                      </a:lnTo>
                      <a:lnTo>
                        <a:pt x="1713" y="32"/>
                      </a:lnTo>
                      <a:lnTo>
                        <a:pt x="1714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6" y="32"/>
                      </a:lnTo>
                      <a:lnTo>
                        <a:pt x="1716" y="31"/>
                      </a:lnTo>
                      <a:lnTo>
                        <a:pt x="1717" y="31"/>
                      </a:lnTo>
                      <a:lnTo>
                        <a:pt x="1717" y="31"/>
                      </a:lnTo>
                      <a:lnTo>
                        <a:pt x="1718" y="31"/>
                      </a:lnTo>
                      <a:lnTo>
                        <a:pt x="1719" y="31"/>
                      </a:lnTo>
                      <a:lnTo>
                        <a:pt x="1719" y="31"/>
                      </a:lnTo>
                      <a:lnTo>
                        <a:pt x="1720" y="31"/>
                      </a:lnTo>
                      <a:lnTo>
                        <a:pt x="1720" y="31"/>
                      </a:lnTo>
                      <a:lnTo>
                        <a:pt x="1721" y="31"/>
                      </a:lnTo>
                      <a:lnTo>
                        <a:pt x="1721" y="31"/>
                      </a:lnTo>
                      <a:lnTo>
                        <a:pt x="1722" y="31"/>
                      </a:lnTo>
                      <a:lnTo>
                        <a:pt x="1723" y="30"/>
                      </a:lnTo>
                      <a:lnTo>
                        <a:pt x="1723" y="30"/>
                      </a:lnTo>
                      <a:lnTo>
                        <a:pt x="1724" y="30"/>
                      </a:lnTo>
                      <a:lnTo>
                        <a:pt x="1724" y="30"/>
                      </a:lnTo>
                      <a:lnTo>
                        <a:pt x="1725" y="30"/>
                      </a:lnTo>
                      <a:lnTo>
                        <a:pt x="1725" y="30"/>
                      </a:lnTo>
                      <a:lnTo>
                        <a:pt x="1726" y="30"/>
                      </a:lnTo>
                      <a:lnTo>
                        <a:pt x="1726" y="30"/>
                      </a:lnTo>
                      <a:lnTo>
                        <a:pt x="1727" y="30"/>
                      </a:lnTo>
                      <a:lnTo>
                        <a:pt x="1727" y="30"/>
                      </a:lnTo>
                      <a:lnTo>
                        <a:pt x="1728" y="30"/>
                      </a:lnTo>
                      <a:lnTo>
                        <a:pt x="1728" y="30"/>
                      </a:lnTo>
                      <a:lnTo>
                        <a:pt x="1729" y="29"/>
                      </a:lnTo>
                      <a:lnTo>
                        <a:pt x="1730" y="29"/>
                      </a:lnTo>
                      <a:lnTo>
                        <a:pt x="1730" y="29"/>
                      </a:lnTo>
                      <a:lnTo>
                        <a:pt x="1731" y="29"/>
                      </a:lnTo>
                      <a:lnTo>
                        <a:pt x="1731" y="29"/>
                      </a:lnTo>
                      <a:lnTo>
                        <a:pt x="1732" y="29"/>
                      </a:lnTo>
                      <a:lnTo>
                        <a:pt x="1732" y="29"/>
                      </a:lnTo>
                      <a:lnTo>
                        <a:pt x="1733" y="29"/>
                      </a:lnTo>
                      <a:lnTo>
                        <a:pt x="1733" y="29"/>
                      </a:lnTo>
                      <a:lnTo>
                        <a:pt x="1734" y="29"/>
                      </a:lnTo>
                      <a:lnTo>
                        <a:pt x="1734" y="29"/>
                      </a:lnTo>
                      <a:lnTo>
                        <a:pt x="1735" y="29"/>
                      </a:lnTo>
                      <a:lnTo>
                        <a:pt x="1735" y="29"/>
                      </a:lnTo>
                      <a:lnTo>
                        <a:pt x="1736" y="28"/>
                      </a:lnTo>
                      <a:lnTo>
                        <a:pt x="1737" y="28"/>
                      </a:lnTo>
                      <a:lnTo>
                        <a:pt x="1737" y="28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9" y="28"/>
                      </a:lnTo>
                      <a:lnTo>
                        <a:pt x="1739" y="28"/>
                      </a:lnTo>
                      <a:lnTo>
                        <a:pt x="1740" y="28"/>
                      </a:lnTo>
                      <a:lnTo>
                        <a:pt x="1740" y="27"/>
                      </a:lnTo>
                      <a:lnTo>
                        <a:pt x="1741" y="27"/>
                      </a:lnTo>
                      <a:lnTo>
                        <a:pt x="1741" y="27"/>
                      </a:lnTo>
                      <a:lnTo>
                        <a:pt x="1742" y="27"/>
                      </a:lnTo>
                      <a:lnTo>
                        <a:pt x="1742" y="27"/>
                      </a:lnTo>
                      <a:lnTo>
                        <a:pt x="1743" y="27"/>
                      </a:lnTo>
                      <a:lnTo>
                        <a:pt x="1743" y="27"/>
                      </a:lnTo>
                      <a:lnTo>
                        <a:pt x="1744" y="27"/>
                      </a:lnTo>
                      <a:lnTo>
                        <a:pt x="1745" y="27"/>
                      </a:lnTo>
                      <a:lnTo>
                        <a:pt x="1745" y="27"/>
                      </a:lnTo>
                      <a:lnTo>
                        <a:pt x="1746" y="27"/>
                      </a:lnTo>
                      <a:lnTo>
                        <a:pt x="1746" y="27"/>
                      </a:lnTo>
                      <a:lnTo>
                        <a:pt x="1747" y="26"/>
                      </a:lnTo>
                      <a:lnTo>
                        <a:pt x="1747" y="26"/>
                      </a:lnTo>
                      <a:lnTo>
                        <a:pt x="1748" y="26"/>
                      </a:lnTo>
                      <a:lnTo>
                        <a:pt x="1748" y="26"/>
                      </a:lnTo>
                      <a:lnTo>
                        <a:pt x="1749" y="26"/>
                      </a:lnTo>
                      <a:lnTo>
                        <a:pt x="1749" y="26"/>
                      </a:lnTo>
                      <a:lnTo>
                        <a:pt x="1750" y="26"/>
                      </a:lnTo>
                      <a:lnTo>
                        <a:pt x="1750" y="26"/>
                      </a:lnTo>
                      <a:lnTo>
                        <a:pt x="1751" y="26"/>
                      </a:lnTo>
                      <a:lnTo>
                        <a:pt x="1752" y="26"/>
                      </a:lnTo>
                      <a:lnTo>
                        <a:pt x="1752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5"/>
                      </a:lnTo>
                      <a:lnTo>
                        <a:pt x="1754" y="25"/>
                      </a:lnTo>
                      <a:lnTo>
                        <a:pt x="1755" y="25"/>
                      </a:lnTo>
                      <a:lnTo>
                        <a:pt x="1755" y="25"/>
                      </a:lnTo>
                      <a:lnTo>
                        <a:pt x="1756" y="25"/>
                      </a:lnTo>
                      <a:lnTo>
                        <a:pt x="1756" y="25"/>
                      </a:lnTo>
                      <a:lnTo>
                        <a:pt x="1757" y="25"/>
                      </a:lnTo>
                      <a:lnTo>
                        <a:pt x="1757" y="25"/>
                      </a:lnTo>
                      <a:lnTo>
                        <a:pt x="1758" y="25"/>
                      </a:lnTo>
                      <a:lnTo>
                        <a:pt x="1759" y="25"/>
                      </a:lnTo>
                      <a:lnTo>
                        <a:pt x="1759" y="25"/>
                      </a:lnTo>
                      <a:lnTo>
                        <a:pt x="1760" y="25"/>
                      </a:lnTo>
                      <a:lnTo>
                        <a:pt x="1760" y="25"/>
                      </a:lnTo>
                      <a:lnTo>
                        <a:pt x="1761" y="24"/>
                      </a:lnTo>
                      <a:lnTo>
                        <a:pt x="1761" y="24"/>
                      </a:lnTo>
                      <a:lnTo>
                        <a:pt x="1762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4" y="24"/>
                      </a:lnTo>
                      <a:lnTo>
                        <a:pt x="1764" y="24"/>
                      </a:lnTo>
                      <a:lnTo>
                        <a:pt x="1765" y="24"/>
                      </a:lnTo>
                      <a:lnTo>
                        <a:pt x="1765" y="23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3"/>
                      </a:lnTo>
                      <a:lnTo>
                        <a:pt x="1768" y="23"/>
                      </a:lnTo>
                      <a:lnTo>
                        <a:pt x="1768" y="23"/>
                      </a:lnTo>
                      <a:lnTo>
                        <a:pt x="1769" y="23"/>
                      </a:lnTo>
                      <a:lnTo>
                        <a:pt x="1770" y="23"/>
                      </a:lnTo>
                      <a:lnTo>
                        <a:pt x="1770" y="23"/>
                      </a:lnTo>
                      <a:lnTo>
                        <a:pt x="1771" y="23"/>
                      </a:lnTo>
                      <a:lnTo>
                        <a:pt x="1771" y="23"/>
                      </a:lnTo>
                      <a:lnTo>
                        <a:pt x="1772" y="23"/>
                      </a:lnTo>
                      <a:lnTo>
                        <a:pt x="1772" y="23"/>
                      </a:lnTo>
                      <a:lnTo>
                        <a:pt x="1773" y="23"/>
                      </a:lnTo>
                      <a:lnTo>
                        <a:pt x="1773" y="22"/>
                      </a:lnTo>
                      <a:lnTo>
                        <a:pt x="1774" y="22"/>
                      </a:lnTo>
                      <a:lnTo>
                        <a:pt x="1774" y="22"/>
                      </a:lnTo>
                      <a:lnTo>
                        <a:pt x="1775" y="22"/>
                      </a:lnTo>
                      <a:lnTo>
                        <a:pt x="1775" y="22"/>
                      </a:lnTo>
                      <a:lnTo>
                        <a:pt x="1776" y="22"/>
                      </a:lnTo>
                      <a:lnTo>
                        <a:pt x="1776" y="22"/>
                      </a:lnTo>
                      <a:lnTo>
                        <a:pt x="1777" y="22"/>
                      </a:lnTo>
                      <a:lnTo>
                        <a:pt x="1778" y="22"/>
                      </a:lnTo>
                      <a:lnTo>
                        <a:pt x="1778" y="22"/>
                      </a:lnTo>
                      <a:lnTo>
                        <a:pt x="1779" y="22"/>
                      </a:lnTo>
                      <a:lnTo>
                        <a:pt x="1779" y="22"/>
                      </a:lnTo>
                      <a:lnTo>
                        <a:pt x="1780" y="22"/>
                      </a:lnTo>
                      <a:lnTo>
                        <a:pt x="1780" y="21"/>
                      </a:lnTo>
                      <a:lnTo>
                        <a:pt x="1781" y="21"/>
                      </a:lnTo>
                      <a:lnTo>
                        <a:pt x="1781" y="21"/>
                      </a:lnTo>
                      <a:lnTo>
                        <a:pt x="1782" y="21"/>
                      </a:lnTo>
                      <a:lnTo>
                        <a:pt x="1782" y="21"/>
                      </a:lnTo>
                      <a:lnTo>
                        <a:pt x="1783" y="21"/>
                      </a:lnTo>
                      <a:lnTo>
                        <a:pt x="1783" y="21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5" y="21"/>
                      </a:lnTo>
                      <a:lnTo>
                        <a:pt x="1786" y="21"/>
                      </a:lnTo>
                      <a:lnTo>
                        <a:pt x="1786" y="21"/>
                      </a:lnTo>
                      <a:lnTo>
                        <a:pt x="1787" y="21"/>
                      </a:lnTo>
                      <a:lnTo>
                        <a:pt x="1787" y="21"/>
                      </a:lnTo>
                      <a:lnTo>
                        <a:pt x="1788" y="20"/>
                      </a:lnTo>
                      <a:lnTo>
                        <a:pt x="1788" y="20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0" y="20"/>
                      </a:lnTo>
                      <a:lnTo>
                        <a:pt x="1790" y="20"/>
                      </a:lnTo>
                      <a:lnTo>
                        <a:pt x="1791" y="20"/>
                      </a:lnTo>
                      <a:lnTo>
                        <a:pt x="1792" y="20"/>
                      </a:lnTo>
                      <a:lnTo>
                        <a:pt x="1792" y="20"/>
                      </a:lnTo>
                      <a:lnTo>
                        <a:pt x="1793" y="20"/>
                      </a:lnTo>
                      <a:lnTo>
                        <a:pt x="1793" y="19"/>
                      </a:lnTo>
                      <a:lnTo>
                        <a:pt x="1794" y="19"/>
                      </a:lnTo>
                      <a:lnTo>
                        <a:pt x="1794" y="19"/>
                      </a:lnTo>
                      <a:lnTo>
                        <a:pt x="1795" y="19"/>
                      </a:lnTo>
                      <a:lnTo>
                        <a:pt x="1795" y="19"/>
                      </a:lnTo>
                      <a:lnTo>
                        <a:pt x="1796" y="19"/>
                      </a:lnTo>
                      <a:lnTo>
                        <a:pt x="1796" y="19"/>
                      </a:lnTo>
                      <a:lnTo>
                        <a:pt x="1797" y="19"/>
                      </a:lnTo>
                      <a:lnTo>
                        <a:pt x="1797" y="19"/>
                      </a:lnTo>
                      <a:lnTo>
                        <a:pt x="1798" y="19"/>
                      </a:lnTo>
                      <a:lnTo>
                        <a:pt x="1798" y="19"/>
                      </a:lnTo>
                      <a:lnTo>
                        <a:pt x="1799" y="19"/>
                      </a:lnTo>
                      <a:lnTo>
                        <a:pt x="1800" y="19"/>
                      </a:lnTo>
                      <a:lnTo>
                        <a:pt x="1800" y="19"/>
                      </a:lnTo>
                      <a:lnTo>
                        <a:pt x="1801" y="19"/>
                      </a:lnTo>
                      <a:lnTo>
                        <a:pt x="1801" y="18"/>
                      </a:lnTo>
                      <a:lnTo>
                        <a:pt x="1802" y="18"/>
                      </a:lnTo>
                      <a:lnTo>
                        <a:pt x="1802" y="18"/>
                      </a:lnTo>
                      <a:lnTo>
                        <a:pt x="1803" y="18"/>
                      </a:lnTo>
                      <a:lnTo>
                        <a:pt x="1803" y="18"/>
                      </a:lnTo>
                      <a:lnTo>
                        <a:pt x="1804" y="18"/>
                      </a:lnTo>
                      <a:lnTo>
                        <a:pt x="1804" y="18"/>
                      </a:lnTo>
                      <a:lnTo>
                        <a:pt x="1805" y="18"/>
                      </a:lnTo>
                      <a:lnTo>
                        <a:pt x="1805" y="18"/>
                      </a:lnTo>
                      <a:lnTo>
                        <a:pt x="1806" y="18"/>
                      </a:lnTo>
                      <a:lnTo>
                        <a:pt x="1807" y="18"/>
                      </a:lnTo>
                      <a:lnTo>
                        <a:pt x="1807" y="18"/>
                      </a:lnTo>
                      <a:lnTo>
                        <a:pt x="1808" y="18"/>
                      </a:lnTo>
                      <a:lnTo>
                        <a:pt x="1808" y="18"/>
                      </a:lnTo>
                      <a:lnTo>
                        <a:pt x="1809" y="18"/>
                      </a:lnTo>
                      <a:lnTo>
                        <a:pt x="1809" y="17"/>
                      </a:lnTo>
                      <a:lnTo>
                        <a:pt x="1810" y="17"/>
                      </a:lnTo>
                      <a:lnTo>
                        <a:pt x="1811" y="17"/>
                      </a:lnTo>
                      <a:lnTo>
                        <a:pt x="1811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3" y="17"/>
                      </a:lnTo>
                      <a:lnTo>
                        <a:pt x="1814" y="17"/>
                      </a:lnTo>
                      <a:lnTo>
                        <a:pt x="1814" y="17"/>
                      </a:lnTo>
                      <a:lnTo>
                        <a:pt x="1815" y="17"/>
                      </a:lnTo>
                      <a:lnTo>
                        <a:pt x="1815" y="17"/>
                      </a:lnTo>
                      <a:lnTo>
                        <a:pt x="1816" y="17"/>
                      </a:lnTo>
                      <a:lnTo>
                        <a:pt x="1816" y="17"/>
                      </a:lnTo>
                      <a:lnTo>
                        <a:pt x="1817" y="17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9" y="16"/>
                      </a:lnTo>
                      <a:lnTo>
                        <a:pt x="1819" y="16"/>
                      </a:lnTo>
                      <a:lnTo>
                        <a:pt x="1820" y="16"/>
                      </a:lnTo>
                      <a:lnTo>
                        <a:pt x="1820" y="16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22" y="16"/>
                      </a:lnTo>
                      <a:lnTo>
                        <a:pt x="1822" y="16"/>
                      </a:lnTo>
                      <a:lnTo>
                        <a:pt x="1823" y="16"/>
                      </a:lnTo>
                      <a:lnTo>
                        <a:pt x="1823" y="15"/>
                      </a:lnTo>
                      <a:lnTo>
                        <a:pt x="1824" y="15"/>
                      </a:lnTo>
                      <a:lnTo>
                        <a:pt x="1825" y="15"/>
                      </a:lnTo>
                      <a:lnTo>
                        <a:pt x="1825" y="15"/>
                      </a:lnTo>
                      <a:lnTo>
                        <a:pt x="1826" y="15"/>
                      </a:lnTo>
                      <a:lnTo>
                        <a:pt x="1826" y="15"/>
                      </a:lnTo>
                      <a:lnTo>
                        <a:pt x="1827" y="15"/>
                      </a:lnTo>
                      <a:lnTo>
                        <a:pt x="1827" y="15"/>
                      </a:lnTo>
                      <a:lnTo>
                        <a:pt x="1828" y="15"/>
                      </a:lnTo>
                      <a:lnTo>
                        <a:pt x="1828" y="15"/>
                      </a:lnTo>
                      <a:lnTo>
                        <a:pt x="1829" y="15"/>
                      </a:lnTo>
                      <a:lnTo>
                        <a:pt x="1829" y="15"/>
                      </a:lnTo>
                      <a:lnTo>
                        <a:pt x="1830" y="15"/>
                      </a:lnTo>
                      <a:lnTo>
                        <a:pt x="1830" y="15"/>
                      </a:lnTo>
                      <a:lnTo>
                        <a:pt x="1831" y="15"/>
                      </a:lnTo>
                      <a:lnTo>
                        <a:pt x="1831" y="15"/>
                      </a:lnTo>
                      <a:lnTo>
                        <a:pt x="1832" y="14"/>
                      </a:lnTo>
                      <a:lnTo>
                        <a:pt x="1833" y="14"/>
                      </a:lnTo>
                      <a:lnTo>
                        <a:pt x="1833" y="14"/>
                      </a:lnTo>
                      <a:lnTo>
                        <a:pt x="1834" y="14"/>
                      </a:lnTo>
                      <a:lnTo>
                        <a:pt x="1834" y="14"/>
                      </a:lnTo>
                      <a:lnTo>
                        <a:pt x="1835" y="14"/>
                      </a:lnTo>
                      <a:lnTo>
                        <a:pt x="1835" y="14"/>
                      </a:lnTo>
                      <a:lnTo>
                        <a:pt x="1836" y="14"/>
                      </a:lnTo>
                      <a:lnTo>
                        <a:pt x="1836" y="14"/>
                      </a:lnTo>
                      <a:lnTo>
                        <a:pt x="1837" y="14"/>
                      </a:lnTo>
                      <a:lnTo>
                        <a:pt x="1837" y="14"/>
                      </a:lnTo>
                      <a:lnTo>
                        <a:pt x="1838" y="14"/>
                      </a:lnTo>
                      <a:lnTo>
                        <a:pt x="1838" y="14"/>
                      </a:lnTo>
                      <a:lnTo>
                        <a:pt x="1839" y="14"/>
                      </a:lnTo>
                      <a:lnTo>
                        <a:pt x="1840" y="14"/>
                      </a:lnTo>
                      <a:lnTo>
                        <a:pt x="1840" y="14"/>
                      </a:lnTo>
                      <a:lnTo>
                        <a:pt x="1841" y="14"/>
                      </a:lnTo>
                      <a:lnTo>
                        <a:pt x="1841" y="13"/>
                      </a:lnTo>
                      <a:lnTo>
                        <a:pt x="1842" y="13"/>
                      </a:lnTo>
                      <a:lnTo>
                        <a:pt x="1842" y="13"/>
                      </a:lnTo>
                      <a:lnTo>
                        <a:pt x="1843" y="13"/>
                      </a:lnTo>
                      <a:lnTo>
                        <a:pt x="1843" y="13"/>
                      </a:lnTo>
                      <a:lnTo>
                        <a:pt x="1844" y="13"/>
                      </a:lnTo>
                      <a:lnTo>
                        <a:pt x="1844" y="13"/>
                      </a:lnTo>
                      <a:lnTo>
                        <a:pt x="1845" y="13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7" y="13"/>
                      </a:lnTo>
                      <a:lnTo>
                        <a:pt x="1847" y="13"/>
                      </a:lnTo>
                      <a:lnTo>
                        <a:pt x="1848" y="12"/>
                      </a:lnTo>
                      <a:lnTo>
                        <a:pt x="1848" y="12"/>
                      </a:lnTo>
                      <a:lnTo>
                        <a:pt x="1849" y="12"/>
                      </a:lnTo>
                      <a:lnTo>
                        <a:pt x="1849" y="12"/>
                      </a:lnTo>
                      <a:lnTo>
                        <a:pt x="1850" y="12"/>
                      </a:lnTo>
                      <a:lnTo>
                        <a:pt x="1850" y="12"/>
                      </a:lnTo>
                      <a:lnTo>
                        <a:pt x="1851" y="12"/>
                      </a:lnTo>
                      <a:lnTo>
                        <a:pt x="1851" y="12"/>
                      </a:lnTo>
                      <a:lnTo>
                        <a:pt x="1852" y="12"/>
                      </a:lnTo>
                      <a:lnTo>
                        <a:pt x="1852" y="12"/>
                      </a:lnTo>
                      <a:lnTo>
                        <a:pt x="1853" y="12"/>
                      </a:lnTo>
                      <a:lnTo>
                        <a:pt x="1853" y="12"/>
                      </a:lnTo>
                      <a:lnTo>
                        <a:pt x="1854" y="12"/>
                      </a:lnTo>
                      <a:lnTo>
                        <a:pt x="1855" y="12"/>
                      </a:lnTo>
                      <a:lnTo>
                        <a:pt x="1855" y="12"/>
                      </a:lnTo>
                      <a:lnTo>
                        <a:pt x="1856" y="12"/>
                      </a:lnTo>
                      <a:lnTo>
                        <a:pt x="1856" y="12"/>
                      </a:lnTo>
                      <a:lnTo>
                        <a:pt x="1857" y="12"/>
                      </a:lnTo>
                      <a:lnTo>
                        <a:pt x="1858" y="11"/>
                      </a:lnTo>
                      <a:lnTo>
                        <a:pt x="1858" y="11"/>
                      </a:lnTo>
                      <a:lnTo>
                        <a:pt x="1859" y="11"/>
                      </a:lnTo>
                      <a:lnTo>
                        <a:pt x="1859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1" y="11"/>
                      </a:lnTo>
                      <a:lnTo>
                        <a:pt x="1862" y="11"/>
                      </a:lnTo>
                      <a:lnTo>
                        <a:pt x="1862" y="11"/>
                      </a:lnTo>
                      <a:lnTo>
                        <a:pt x="1863" y="11"/>
                      </a:lnTo>
                      <a:lnTo>
                        <a:pt x="1863" y="11"/>
                      </a:lnTo>
                      <a:lnTo>
                        <a:pt x="1864" y="11"/>
                      </a:lnTo>
                      <a:lnTo>
                        <a:pt x="1864" y="11"/>
                      </a:lnTo>
                      <a:lnTo>
                        <a:pt x="1865" y="11"/>
                      </a:lnTo>
                      <a:lnTo>
                        <a:pt x="1866" y="11"/>
                      </a:lnTo>
                      <a:lnTo>
                        <a:pt x="1866" y="11"/>
                      </a:lnTo>
                      <a:lnTo>
                        <a:pt x="1867" y="11"/>
                      </a:lnTo>
                      <a:lnTo>
                        <a:pt x="1867" y="11"/>
                      </a:lnTo>
                      <a:lnTo>
                        <a:pt x="1868" y="10"/>
                      </a:lnTo>
                      <a:lnTo>
                        <a:pt x="1868" y="10"/>
                      </a:lnTo>
                      <a:lnTo>
                        <a:pt x="1869" y="10"/>
                      </a:lnTo>
                      <a:lnTo>
                        <a:pt x="1869" y="10"/>
                      </a:lnTo>
                      <a:lnTo>
                        <a:pt x="1870" y="10"/>
                      </a:lnTo>
                      <a:lnTo>
                        <a:pt x="1870" y="10"/>
                      </a:lnTo>
                      <a:lnTo>
                        <a:pt x="1871" y="10"/>
                      </a:lnTo>
                      <a:lnTo>
                        <a:pt x="1871" y="10"/>
                      </a:lnTo>
                      <a:lnTo>
                        <a:pt x="1872" y="10"/>
                      </a:lnTo>
                      <a:lnTo>
                        <a:pt x="1873" y="10"/>
                      </a:lnTo>
                      <a:lnTo>
                        <a:pt x="1873" y="10"/>
                      </a:lnTo>
                      <a:lnTo>
                        <a:pt x="1874" y="10"/>
                      </a:lnTo>
                      <a:lnTo>
                        <a:pt x="1874" y="10"/>
                      </a:lnTo>
                      <a:lnTo>
                        <a:pt x="1875" y="10"/>
                      </a:lnTo>
                      <a:lnTo>
                        <a:pt x="1875" y="10"/>
                      </a:lnTo>
                      <a:lnTo>
                        <a:pt x="1876" y="10"/>
                      </a:lnTo>
                      <a:lnTo>
                        <a:pt x="1876" y="10"/>
                      </a:lnTo>
                      <a:lnTo>
                        <a:pt x="1877" y="10"/>
                      </a:lnTo>
                      <a:lnTo>
                        <a:pt x="1877" y="10"/>
                      </a:lnTo>
                      <a:lnTo>
                        <a:pt x="1878" y="10"/>
                      </a:lnTo>
                      <a:lnTo>
                        <a:pt x="1878" y="9"/>
                      </a:lnTo>
                      <a:lnTo>
                        <a:pt x="1879" y="9"/>
                      </a:lnTo>
                      <a:lnTo>
                        <a:pt x="1880" y="9"/>
                      </a:lnTo>
                      <a:lnTo>
                        <a:pt x="1880" y="9"/>
                      </a:lnTo>
                      <a:lnTo>
                        <a:pt x="1881" y="9"/>
                      </a:lnTo>
                      <a:lnTo>
                        <a:pt x="1881" y="9"/>
                      </a:lnTo>
                      <a:lnTo>
                        <a:pt x="1882" y="9"/>
                      </a:lnTo>
                      <a:lnTo>
                        <a:pt x="1882" y="9"/>
                      </a:lnTo>
                      <a:lnTo>
                        <a:pt x="1883" y="9"/>
                      </a:lnTo>
                      <a:lnTo>
                        <a:pt x="1883" y="9"/>
                      </a:lnTo>
                      <a:lnTo>
                        <a:pt x="1884" y="9"/>
                      </a:lnTo>
                      <a:lnTo>
                        <a:pt x="1884" y="9"/>
                      </a:lnTo>
                      <a:lnTo>
                        <a:pt x="1885" y="9"/>
                      </a:lnTo>
                      <a:lnTo>
                        <a:pt x="1885" y="9"/>
                      </a:lnTo>
                      <a:lnTo>
                        <a:pt x="1886" y="8"/>
                      </a:lnTo>
                      <a:lnTo>
                        <a:pt x="1887" y="8"/>
                      </a:lnTo>
                      <a:lnTo>
                        <a:pt x="1887" y="8"/>
                      </a:lnTo>
                      <a:lnTo>
                        <a:pt x="1888" y="8"/>
                      </a:lnTo>
                      <a:lnTo>
                        <a:pt x="1888" y="8"/>
                      </a:lnTo>
                      <a:lnTo>
                        <a:pt x="1889" y="8"/>
                      </a:lnTo>
                      <a:lnTo>
                        <a:pt x="1889" y="8"/>
                      </a:lnTo>
                      <a:lnTo>
                        <a:pt x="1890" y="8"/>
                      </a:lnTo>
                      <a:lnTo>
                        <a:pt x="1890" y="8"/>
                      </a:lnTo>
                      <a:lnTo>
                        <a:pt x="1891" y="8"/>
                      </a:lnTo>
                      <a:lnTo>
                        <a:pt x="1891" y="8"/>
                      </a:lnTo>
                      <a:lnTo>
                        <a:pt x="1892" y="8"/>
                      </a:lnTo>
                      <a:lnTo>
                        <a:pt x="1892" y="8"/>
                      </a:lnTo>
                      <a:lnTo>
                        <a:pt x="1893" y="8"/>
                      </a:lnTo>
                      <a:lnTo>
                        <a:pt x="1893" y="8"/>
                      </a:lnTo>
                      <a:lnTo>
                        <a:pt x="1894" y="8"/>
                      </a:lnTo>
                      <a:lnTo>
                        <a:pt x="1895" y="8"/>
                      </a:lnTo>
                      <a:lnTo>
                        <a:pt x="1895" y="8"/>
                      </a:lnTo>
                      <a:lnTo>
                        <a:pt x="1896" y="8"/>
                      </a:lnTo>
                      <a:lnTo>
                        <a:pt x="1896" y="8"/>
                      </a:lnTo>
                      <a:lnTo>
                        <a:pt x="1897" y="8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9" y="7"/>
                      </a:lnTo>
                      <a:lnTo>
                        <a:pt x="1899" y="7"/>
                      </a:lnTo>
                      <a:lnTo>
                        <a:pt x="1900" y="7"/>
                      </a:lnTo>
                      <a:lnTo>
                        <a:pt x="1900" y="7"/>
                      </a:lnTo>
                      <a:lnTo>
                        <a:pt x="1901" y="7"/>
                      </a:lnTo>
                      <a:lnTo>
                        <a:pt x="1902" y="7"/>
                      </a:lnTo>
                      <a:lnTo>
                        <a:pt x="1902" y="7"/>
                      </a:lnTo>
                      <a:lnTo>
                        <a:pt x="1903" y="7"/>
                      </a:lnTo>
                      <a:lnTo>
                        <a:pt x="1903" y="7"/>
                      </a:lnTo>
                      <a:lnTo>
                        <a:pt x="1904" y="7"/>
                      </a:lnTo>
                      <a:lnTo>
                        <a:pt x="1904" y="7"/>
                      </a:lnTo>
                      <a:lnTo>
                        <a:pt x="1905" y="7"/>
                      </a:lnTo>
                      <a:lnTo>
                        <a:pt x="1906" y="7"/>
                      </a:lnTo>
                      <a:lnTo>
                        <a:pt x="1906" y="7"/>
                      </a:lnTo>
                      <a:lnTo>
                        <a:pt x="1907" y="7"/>
                      </a:lnTo>
                      <a:lnTo>
                        <a:pt x="1907" y="7"/>
                      </a:lnTo>
                      <a:lnTo>
                        <a:pt x="1908" y="7"/>
                      </a:lnTo>
                      <a:lnTo>
                        <a:pt x="1908" y="7"/>
                      </a:lnTo>
                      <a:lnTo>
                        <a:pt x="1909" y="7"/>
                      </a:lnTo>
                      <a:lnTo>
                        <a:pt x="1909" y="7"/>
                      </a:lnTo>
                      <a:lnTo>
                        <a:pt x="1910" y="6"/>
                      </a:lnTo>
                      <a:lnTo>
                        <a:pt x="1910" y="6"/>
                      </a:lnTo>
                      <a:lnTo>
                        <a:pt x="1911" y="6"/>
                      </a:lnTo>
                      <a:lnTo>
                        <a:pt x="1911" y="6"/>
                      </a:lnTo>
                      <a:lnTo>
                        <a:pt x="1912" y="6"/>
                      </a:lnTo>
                      <a:lnTo>
                        <a:pt x="1913" y="6"/>
                      </a:lnTo>
                      <a:lnTo>
                        <a:pt x="1913" y="6"/>
                      </a:lnTo>
                      <a:lnTo>
                        <a:pt x="1914" y="6"/>
                      </a:lnTo>
                      <a:lnTo>
                        <a:pt x="1914" y="6"/>
                      </a:lnTo>
                      <a:lnTo>
                        <a:pt x="1915" y="6"/>
                      </a:lnTo>
                      <a:lnTo>
                        <a:pt x="1915" y="6"/>
                      </a:lnTo>
                      <a:lnTo>
                        <a:pt x="1916" y="6"/>
                      </a:lnTo>
                      <a:lnTo>
                        <a:pt x="1916" y="6"/>
                      </a:lnTo>
                      <a:lnTo>
                        <a:pt x="1917" y="6"/>
                      </a:lnTo>
                      <a:lnTo>
                        <a:pt x="1917" y="6"/>
                      </a:lnTo>
                      <a:lnTo>
                        <a:pt x="1918" y="6"/>
                      </a:lnTo>
                      <a:lnTo>
                        <a:pt x="1918" y="6"/>
                      </a:lnTo>
                      <a:lnTo>
                        <a:pt x="1919" y="6"/>
                      </a:lnTo>
                      <a:lnTo>
                        <a:pt x="1920" y="6"/>
                      </a:lnTo>
                      <a:lnTo>
                        <a:pt x="1920" y="6"/>
                      </a:lnTo>
                      <a:lnTo>
                        <a:pt x="1921" y="6"/>
                      </a:lnTo>
                      <a:lnTo>
                        <a:pt x="1921" y="6"/>
                      </a:lnTo>
                      <a:lnTo>
                        <a:pt x="1922" y="6"/>
                      </a:lnTo>
                      <a:lnTo>
                        <a:pt x="1922" y="6"/>
                      </a:lnTo>
                      <a:lnTo>
                        <a:pt x="1923" y="6"/>
                      </a:lnTo>
                      <a:lnTo>
                        <a:pt x="1923" y="5"/>
                      </a:lnTo>
                      <a:lnTo>
                        <a:pt x="1924" y="5"/>
                      </a:lnTo>
                      <a:lnTo>
                        <a:pt x="1924" y="5"/>
                      </a:lnTo>
                      <a:lnTo>
                        <a:pt x="1925" y="5"/>
                      </a:lnTo>
                      <a:lnTo>
                        <a:pt x="1925" y="5"/>
                      </a:lnTo>
                      <a:lnTo>
                        <a:pt x="1926" y="5"/>
                      </a:lnTo>
                      <a:lnTo>
                        <a:pt x="1926" y="5"/>
                      </a:lnTo>
                      <a:lnTo>
                        <a:pt x="1927" y="5"/>
                      </a:lnTo>
                      <a:lnTo>
                        <a:pt x="1928" y="5"/>
                      </a:lnTo>
                      <a:lnTo>
                        <a:pt x="1928" y="5"/>
                      </a:lnTo>
                      <a:lnTo>
                        <a:pt x="1929" y="5"/>
                      </a:lnTo>
                      <a:lnTo>
                        <a:pt x="1929" y="5"/>
                      </a:lnTo>
                      <a:lnTo>
                        <a:pt x="1930" y="5"/>
                      </a:lnTo>
                      <a:lnTo>
                        <a:pt x="1930" y="5"/>
                      </a:lnTo>
                      <a:lnTo>
                        <a:pt x="1931" y="5"/>
                      </a:lnTo>
                      <a:lnTo>
                        <a:pt x="1931" y="5"/>
                      </a:lnTo>
                      <a:lnTo>
                        <a:pt x="1932" y="5"/>
                      </a:lnTo>
                      <a:lnTo>
                        <a:pt x="1932" y="5"/>
                      </a:lnTo>
                      <a:lnTo>
                        <a:pt x="1933" y="4"/>
                      </a:lnTo>
                      <a:lnTo>
                        <a:pt x="1933" y="4"/>
                      </a:lnTo>
                      <a:lnTo>
                        <a:pt x="1934" y="4"/>
                      </a:lnTo>
                      <a:lnTo>
                        <a:pt x="1935" y="4"/>
                      </a:lnTo>
                      <a:lnTo>
                        <a:pt x="1935" y="4"/>
                      </a:lnTo>
                      <a:lnTo>
                        <a:pt x="1936" y="4"/>
                      </a:lnTo>
                      <a:lnTo>
                        <a:pt x="1936" y="4"/>
                      </a:lnTo>
                      <a:lnTo>
                        <a:pt x="1937" y="4"/>
                      </a:lnTo>
                      <a:lnTo>
                        <a:pt x="1937" y="4"/>
                      </a:lnTo>
                      <a:lnTo>
                        <a:pt x="1938" y="4"/>
                      </a:lnTo>
                      <a:lnTo>
                        <a:pt x="1938" y="4"/>
                      </a:lnTo>
                      <a:lnTo>
                        <a:pt x="1939" y="4"/>
                      </a:lnTo>
                      <a:lnTo>
                        <a:pt x="1939" y="4"/>
                      </a:lnTo>
                      <a:lnTo>
                        <a:pt x="1940" y="4"/>
                      </a:lnTo>
                      <a:lnTo>
                        <a:pt x="1940" y="4"/>
                      </a:lnTo>
                      <a:lnTo>
                        <a:pt x="1941" y="4"/>
                      </a:lnTo>
                      <a:lnTo>
                        <a:pt x="1942" y="4"/>
                      </a:lnTo>
                      <a:lnTo>
                        <a:pt x="1942" y="4"/>
                      </a:lnTo>
                      <a:lnTo>
                        <a:pt x="1943" y="4"/>
                      </a:lnTo>
                      <a:lnTo>
                        <a:pt x="1943" y="4"/>
                      </a:lnTo>
                      <a:lnTo>
                        <a:pt x="1944" y="4"/>
                      </a:lnTo>
                      <a:lnTo>
                        <a:pt x="1944" y="4"/>
                      </a:lnTo>
                      <a:lnTo>
                        <a:pt x="1945" y="4"/>
                      </a:lnTo>
                      <a:lnTo>
                        <a:pt x="1946" y="4"/>
                      </a:lnTo>
                      <a:lnTo>
                        <a:pt x="1946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8" y="4"/>
                      </a:lnTo>
                      <a:lnTo>
                        <a:pt x="1948" y="4"/>
                      </a:lnTo>
                      <a:lnTo>
                        <a:pt x="1949" y="3"/>
                      </a:lnTo>
                      <a:lnTo>
                        <a:pt x="1950" y="3"/>
                      </a:lnTo>
                      <a:lnTo>
                        <a:pt x="1950" y="3"/>
                      </a:lnTo>
                      <a:lnTo>
                        <a:pt x="1951" y="3"/>
                      </a:lnTo>
                      <a:lnTo>
                        <a:pt x="1951" y="3"/>
                      </a:lnTo>
                      <a:lnTo>
                        <a:pt x="1952" y="3"/>
                      </a:lnTo>
                      <a:lnTo>
                        <a:pt x="1953" y="3"/>
                      </a:lnTo>
                      <a:lnTo>
                        <a:pt x="1953" y="3"/>
                      </a:lnTo>
                      <a:lnTo>
                        <a:pt x="1954" y="3"/>
                      </a:lnTo>
                      <a:lnTo>
                        <a:pt x="1954" y="3"/>
                      </a:lnTo>
                      <a:lnTo>
                        <a:pt x="1955" y="3"/>
                      </a:lnTo>
                      <a:lnTo>
                        <a:pt x="1955" y="3"/>
                      </a:lnTo>
                      <a:lnTo>
                        <a:pt x="1956" y="3"/>
                      </a:lnTo>
                      <a:lnTo>
                        <a:pt x="1956" y="3"/>
                      </a:lnTo>
                      <a:lnTo>
                        <a:pt x="1957" y="3"/>
                      </a:lnTo>
                      <a:lnTo>
                        <a:pt x="1957" y="3"/>
                      </a:lnTo>
                      <a:lnTo>
                        <a:pt x="1958" y="3"/>
                      </a:lnTo>
                      <a:lnTo>
                        <a:pt x="1958" y="3"/>
                      </a:lnTo>
                      <a:lnTo>
                        <a:pt x="1959" y="3"/>
                      </a:lnTo>
                      <a:lnTo>
                        <a:pt x="1959" y="3"/>
                      </a:lnTo>
                      <a:lnTo>
                        <a:pt x="1960" y="3"/>
                      </a:lnTo>
                      <a:lnTo>
                        <a:pt x="1961" y="3"/>
                      </a:lnTo>
                      <a:lnTo>
                        <a:pt x="1961" y="3"/>
                      </a:lnTo>
                      <a:lnTo>
                        <a:pt x="1962" y="3"/>
                      </a:lnTo>
                      <a:lnTo>
                        <a:pt x="1962" y="3"/>
                      </a:lnTo>
                      <a:lnTo>
                        <a:pt x="1963" y="3"/>
                      </a:lnTo>
                      <a:lnTo>
                        <a:pt x="1963" y="3"/>
                      </a:lnTo>
                      <a:lnTo>
                        <a:pt x="1964" y="3"/>
                      </a:lnTo>
                      <a:lnTo>
                        <a:pt x="1964" y="3"/>
                      </a:lnTo>
                      <a:lnTo>
                        <a:pt x="1965" y="3"/>
                      </a:lnTo>
                      <a:lnTo>
                        <a:pt x="1965" y="3"/>
                      </a:lnTo>
                      <a:lnTo>
                        <a:pt x="1966" y="3"/>
                      </a:lnTo>
                      <a:lnTo>
                        <a:pt x="1966" y="3"/>
                      </a:lnTo>
                      <a:lnTo>
                        <a:pt x="1967" y="3"/>
                      </a:lnTo>
                      <a:lnTo>
                        <a:pt x="1968" y="2"/>
                      </a:lnTo>
                      <a:lnTo>
                        <a:pt x="1968" y="2"/>
                      </a:lnTo>
                      <a:lnTo>
                        <a:pt x="1969" y="2"/>
                      </a:lnTo>
                      <a:lnTo>
                        <a:pt x="1969" y="2"/>
                      </a:lnTo>
                      <a:lnTo>
                        <a:pt x="1970" y="2"/>
                      </a:lnTo>
                      <a:lnTo>
                        <a:pt x="1970" y="2"/>
                      </a:lnTo>
                      <a:lnTo>
                        <a:pt x="1971" y="2"/>
                      </a:lnTo>
                      <a:lnTo>
                        <a:pt x="1971" y="2"/>
                      </a:lnTo>
                      <a:lnTo>
                        <a:pt x="1972" y="2"/>
                      </a:lnTo>
                      <a:lnTo>
                        <a:pt x="1972" y="2"/>
                      </a:lnTo>
                      <a:lnTo>
                        <a:pt x="1973" y="2"/>
                      </a:lnTo>
                      <a:lnTo>
                        <a:pt x="1973" y="2"/>
                      </a:lnTo>
                      <a:lnTo>
                        <a:pt x="1974" y="2"/>
                      </a:lnTo>
                      <a:lnTo>
                        <a:pt x="1975" y="2"/>
                      </a:lnTo>
                      <a:lnTo>
                        <a:pt x="1975" y="2"/>
                      </a:lnTo>
                      <a:lnTo>
                        <a:pt x="1976" y="2"/>
                      </a:lnTo>
                      <a:lnTo>
                        <a:pt x="1976" y="2"/>
                      </a:lnTo>
                      <a:lnTo>
                        <a:pt x="1977" y="2"/>
                      </a:lnTo>
                      <a:lnTo>
                        <a:pt x="1977" y="2"/>
                      </a:lnTo>
                      <a:lnTo>
                        <a:pt x="1978" y="2"/>
                      </a:lnTo>
                      <a:lnTo>
                        <a:pt x="1978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0" y="2"/>
                      </a:lnTo>
                      <a:lnTo>
                        <a:pt x="1980" y="2"/>
                      </a:lnTo>
                      <a:lnTo>
                        <a:pt x="1981" y="2"/>
                      </a:lnTo>
                      <a:lnTo>
                        <a:pt x="1981" y="2"/>
                      </a:lnTo>
                      <a:lnTo>
                        <a:pt x="1982" y="2"/>
                      </a:lnTo>
                      <a:lnTo>
                        <a:pt x="1983" y="2"/>
                      </a:lnTo>
                      <a:lnTo>
                        <a:pt x="1983" y="2"/>
                      </a:lnTo>
                      <a:lnTo>
                        <a:pt x="1984" y="2"/>
                      </a:lnTo>
                      <a:lnTo>
                        <a:pt x="1984" y="2"/>
                      </a:lnTo>
                      <a:lnTo>
                        <a:pt x="1985" y="2"/>
                      </a:lnTo>
                      <a:lnTo>
                        <a:pt x="1985" y="2"/>
                      </a:lnTo>
                      <a:lnTo>
                        <a:pt x="1986" y="2"/>
                      </a:lnTo>
                      <a:lnTo>
                        <a:pt x="1986" y="2"/>
                      </a:lnTo>
                      <a:lnTo>
                        <a:pt x="1987" y="2"/>
                      </a:lnTo>
                      <a:lnTo>
                        <a:pt x="1987" y="2"/>
                      </a:lnTo>
                      <a:lnTo>
                        <a:pt x="1988" y="2"/>
                      </a:lnTo>
                      <a:lnTo>
                        <a:pt x="1988" y="2"/>
                      </a:lnTo>
                      <a:lnTo>
                        <a:pt x="1989" y="1"/>
                      </a:lnTo>
                      <a:lnTo>
                        <a:pt x="1990" y="1"/>
                      </a:lnTo>
                      <a:lnTo>
                        <a:pt x="1990" y="1"/>
                      </a:lnTo>
                      <a:lnTo>
                        <a:pt x="1991" y="1"/>
                      </a:lnTo>
                      <a:lnTo>
                        <a:pt x="1991" y="1"/>
                      </a:lnTo>
                      <a:lnTo>
                        <a:pt x="1992" y="1"/>
                      </a:lnTo>
                      <a:lnTo>
                        <a:pt x="1992" y="1"/>
                      </a:lnTo>
                      <a:lnTo>
                        <a:pt x="1993" y="1"/>
                      </a:lnTo>
                      <a:lnTo>
                        <a:pt x="1994" y="1"/>
                      </a:lnTo>
                      <a:lnTo>
                        <a:pt x="1994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6" y="1"/>
                      </a:lnTo>
                      <a:lnTo>
                        <a:pt x="1997" y="1"/>
                      </a:lnTo>
                      <a:lnTo>
                        <a:pt x="1997" y="1"/>
                      </a:lnTo>
                      <a:lnTo>
                        <a:pt x="1998" y="1"/>
                      </a:lnTo>
                      <a:lnTo>
                        <a:pt x="1998" y="1"/>
                      </a:lnTo>
                      <a:lnTo>
                        <a:pt x="1999" y="1"/>
                      </a:lnTo>
                      <a:lnTo>
                        <a:pt x="1999" y="1"/>
                      </a:lnTo>
                      <a:lnTo>
                        <a:pt x="2000" y="1"/>
                      </a:lnTo>
                      <a:lnTo>
                        <a:pt x="2001" y="1"/>
                      </a:lnTo>
                      <a:lnTo>
                        <a:pt x="2001" y="1"/>
                      </a:lnTo>
                      <a:lnTo>
                        <a:pt x="2002" y="1"/>
                      </a:lnTo>
                      <a:lnTo>
                        <a:pt x="2002" y="1"/>
                      </a:lnTo>
                      <a:lnTo>
                        <a:pt x="2003" y="1"/>
                      </a:lnTo>
                      <a:lnTo>
                        <a:pt x="2003" y="1"/>
                      </a:lnTo>
                      <a:lnTo>
                        <a:pt x="2004" y="1"/>
                      </a:lnTo>
                      <a:lnTo>
                        <a:pt x="2004" y="1"/>
                      </a:lnTo>
                      <a:lnTo>
                        <a:pt x="2005" y="1"/>
                      </a:lnTo>
                      <a:lnTo>
                        <a:pt x="2005" y="1"/>
                      </a:lnTo>
                      <a:lnTo>
                        <a:pt x="2006" y="1"/>
                      </a:lnTo>
                      <a:lnTo>
                        <a:pt x="2006" y="1"/>
                      </a:lnTo>
                      <a:lnTo>
                        <a:pt x="2007" y="1"/>
                      </a:lnTo>
                      <a:lnTo>
                        <a:pt x="2008" y="1"/>
                      </a:lnTo>
                      <a:lnTo>
                        <a:pt x="2008" y="0"/>
                      </a:lnTo>
                      <a:lnTo>
                        <a:pt x="2009" y="0"/>
                      </a:lnTo>
                      <a:lnTo>
                        <a:pt x="2009" y="0"/>
                      </a:lnTo>
                      <a:lnTo>
                        <a:pt x="2010" y="0"/>
                      </a:lnTo>
                      <a:lnTo>
                        <a:pt x="2010" y="0"/>
                      </a:lnTo>
                      <a:lnTo>
                        <a:pt x="2011" y="0"/>
                      </a:lnTo>
                      <a:lnTo>
                        <a:pt x="2011" y="0"/>
                      </a:lnTo>
                      <a:lnTo>
                        <a:pt x="2012" y="0"/>
                      </a:lnTo>
                      <a:lnTo>
                        <a:pt x="2012" y="0"/>
                      </a:lnTo>
                      <a:lnTo>
                        <a:pt x="2013" y="0"/>
                      </a:lnTo>
                      <a:lnTo>
                        <a:pt x="2013" y="0"/>
                      </a:lnTo>
                      <a:lnTo>
                        <a:pt x="2014" y="0"/>
                      </a:lnTo>
                      <a:lnTo>
                        <a:pt x="2014" y="0"/>
                      </a:lnTo>
                      <a:lnTo>
                        <a:pt x="2015" y="0"/>
                      </a:lnTo>
                      <a:lnTo>
                        <a:pt x="2016" y="0"/>
                      </a:lnTo>
                      <a:lnTo>
                        <a:pt x="2016" y="0"/>
                      </a:lnTo>
                      <a:lnTo>
                        <a:pt x="2017" y="0"/>
                      </a:lnTo>
                      <a:lnTo>
                        <a:pt x="2017" y="0"/>
                      </a:lnTo>
                      <a:lnTo>
                        <a:pt x="2018" y="0"/>
                      </a:lnTo>
                      <a:lnTo>
                        <a:pt x="2018" y="0"/>
                      </a:lnTo>
                      <a:lnTo>
                        <a:pt x="2019" y="0"/>
                      </a:lnTo>
                      <a:lnTo>
                        <a:pt x="2019" y="0"/>
                      </a:lnTo>
                      <a:lnTo>
                        <a:pt x="2020" y="0"/>
                      </a:lnTo>
                      <a:lnTo>
                        <a:pt x="2020" y="0"/>
                      </a:lnTo>
                      <a:lnTo>
                        <a:pt x="2021" y="0"/>
                      </a:lnTo>
                      <a:lnTo>
                        <a:pt x="2021" y="0"/>
                      </a:lnTo>
                      <a:lnTo>
                        <a:pt x="2022" y="0"/>
                      </a:lnTo>
                      <a:lnTo>
                        <a:pt x="2023" y="0"/>
                      </a:lnTo>
                      <a:lnTo>
                        <a:pt x="2023" y="0"/>
                      </a:lnTo>
                      <a:lnTo>
                        <a:pt x="2024" y="0"/>
                      </a:lnTo>
                      <a:lnTo>
                        <a:pt x="2024" y="0"/>
                      </a:lnTo>
                      <a:lnTo>
                        <a:pt x="2025" y="0"/>
                      </a:lnTo>
                      <a:lnTo>
                        <a:pt x="2025" y="0"/>
                      </a:lnTo>
                      <a:lnTo>
                        <a:pt x="2026" y="0"/>
                      </a:lnTo>
                      <a:lnTo>
                        <a:pt x="2026" y="0"/>
                      </a:lnTo>
                      <a:lnTo>
                        <a:pt x="2027" y="0"/>
                      </a:lnTo>
                      <a:lnTo>
                        <a:pt x="2027" y="0"/>
                      </a:lnTo>
                      <a:lnTo>
                        <a:pt x="2028" y="0"/>
                      </a:lnTo>
                      <a:lnTo>
                        <a:pt x="2028" y="0"/>
                      </a:lnTo>
                      <a:lnTo>
                        <a:pt x="2029" y="0"/>
                      </a:lnTo>
                      <a:lnTo>
                        <a:pt x="2030" y="0"/>
                      </a:lnTo>
                      <a:lnTo>
                        <a:pt x="2030" y="0"/>
                      </a:lnTo>
                      <a:lnTo>
                        <a:pt x="2031" y="0"/>
                      </a:lnTo>
                      <a:lnTo>
                        <a:pt x="2031" y="0"/>
                      </a:lnTo>
                      <a:lnTo>
                        <a:pt x="2032" y="0"/>
                      </a:lnTo>
                      <a:lnTo>
                        <a:pt x="2032" y="0"/>
                      </a:lnTo>
                      <a:lnTo>
                        <a:pt x="2033" y="0"/>
                      </a:lnTo>
                      <a:lnTo>
                        <a:pt x="2033" y="0"/>
                      </a:lnTo>
                      <a:lnTo>
                        <a:pt x="2034" y="0"/>
                      </a:lnTo>
                      <a:lnTo>
                        <a:pt x="2034" y="0"/>
                      </a:lnTo>
                      <a:lnTo>
                        <a:pt x="2035" y="0"/>
                      </a:lnTo>
                      <a:lnTo>
                        <a:pt x="2035" y="0"/>
                      </a:lnTo>
                      <a:lnTo>
                        <a:pt x="2036" y="0"/>
                      </a:lnTo>
                      <a:lnTo>
                        <a:pt x="2036" y="0"/>
                      </a:lnTo>
                      <a:lnTo>
                        <a:pt x="2037" y="0"/>
                      </a:lnTo>
                      <a:lnTo>
                        <a:pt x="2038" y="0"/>
                      </a:lnTo>
                      <a:lnTo>
                        <a:pt x="2038" y="0"/>
                      </a:lnTo>
                      <a:lnTo>
                        <a:pt x="2039" y="0"/>
                      </a:lnTo>
                      <a:lnTo>
                        <a:pt x="2039" y="0"/>
                      </a:lnTo>
                      <a:lnTo>
                        <a:pt x="2040" y="0"/>
                      </a:lnTo>
                      <a:lnTo>
                        <a:pt x="2041" y="0"/>
                      </a:lnTo>
                      <a:lnTo>
                        <a:pt x="2041" y="0"/>
                      </a:lnTo>
                      <a:lnTo>
                        <a:pt x="2042" y="0"/>
                      </a:lnTo>
                      <a:lnTo>
                        <a:pt x="2042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4" y="0"/>
                      </a:lnTo>
                      <a:lnTo>
                        <a:pt x="2045" y="0"/>
                      </a:lnTo>
                      <a:lnTo>
                        <a:pt x="2045" y="0"/>
                      </a:lnTo>
                      <a:lnTo>
                        <a:pt x="2046" y="0"/>
                      </a:lnTo>
                      <a:lnTo>
                        <a:pt x="2046" y="0"/>
                      </a:lnTo>
                      <a:lnTo>
                        <a:pt x="2047" y="0"/>
                      </a:lnTo>
                      <a:lnTo>
                        <a:pt x="2047" y="0"/>
                      </a:lnTo>
                      <a:lnTo>
                        <a:pt x="2048" y="0"/>
                      </a:lnTo>
                      <a:lnTo>
                        <a:pt x="2049" y="0"/>
                      </a:lnTo>
                      <a:lnTo>
                        <a:pt x="2049" y="0"/>
                      </a:lnTo>
                      <a:lnTo>
                        <a:pt x="2050" y="0"/>
                      </a:lnTo>
                      <a:lnTo>
                        <a:pt x="2050" y="0"/>
                      </a:lnTo>
                      <a:lnTo>
                        <a:pt x="2051" y="0"/>
                      </a:lnTo>
                      <a:lnTo>
                        <a:pt x="2051" y="0"/>
                      </a:lnTo>
                      <a:lnTo>
                        <a:pt x="2052" y="0"/>
                      </a:lnTo>
                      <a:lnTo>
                        <a:pt x="2052" y="0"/>
                      </a:lnTo>
                      <a:lnTo>
                        <a:pt x="2053" y="0"/>
                      </a:lnTo>
                      <a:lnTo>
                        <a:pt x="2053" y="0"/>
                      </a:lnTo>
                      <a:lnTo>
                        <a:pt x="2054" y="0"/>
                      </a:lnTo>
                      <a:lnTo>
                        <a:pt x="2054" y="0"/>
                      </a:lnTo>
                      <a:lnTo>
                        <a:pt x="2055" y="0"/>
                      </a:lnTo>
                      <a:lnTo>
                        <a:pt x="2056" y="0"/>
                      </a:lnTo>
                      <a:lnTo>
                        <a:pt x="2056" y="0"/>
                      </a:lnTo>
                      <a:lnTo>
                        <a:pt x="2057" y="0"/>
                      </a:lnTo>
                      <a:lnTo>
                        <a:pt x="2057" y="0"/>
                      </a:lnTo>
                      <a:lnTo>
                        <a:pt x="2058" y="0"/>
                      </a:lnTo>
                      <a:lnTo>
                        <a:pt x="2058" y="0"/>
                      </a:lnTo>
                      <a:lnTo>
                        <a:pt x="2059" y="0"/>
                      </a:lnTo>
                      <a:lnTo>
                        <a:pt x="2059" y="0"/>
                      </a:lnTo>
                      <a:lnTo>
                        <a:pt x="2060" y="0"/>
                      </a:lnTo>
                      <a:lnTo>
                        <a:pt x="2060" y="0"/>
                      </a:lnTo>
                      <a:lnTo>
                        <a:pt x="2061" y="0"/>
                      </a:lnTo>
                      <a:lnTo>
                        <a:pt x="2061" y="0"/>
                      </a:lnTo>
                      <a:lnTo>
                        <a:pt x="2062" y="0"/>
                      </a:lnTo>
                      <a:lnTo>
                        <a:pt x="2063" y="0"/>
                      </a:lnTo>
                      <a:lnTo>
                        <a:pt x="2063" y="0"/>
                      </a:lnTo>
                      <a:lnTo>
                        <a:pt x="2064" y="0"/>
                      </a:lnTo>
                      <a:lnTo>
                        <a:pt x="2064" y="0"/>
                      </a:lnTo>
                      <a:lnTo>
                        <a:pt x="2065" y="0"/>
                      </a:lnTo>
                      <a:lnTo>
                        <a:pt x="2065" y="0"/>
                      </a:lnTo>
                      <a:lnTo>
                        <a:pt x="2066" y="0"/>
                      </a:lnTo>
                      <a:lnTo>
                        <a:pt x="2066" y="0"/>
                      </a:lnTo>
                      <a:lnTo>
                        <a:pt x="2067" y="0"/>
                      </a:lnTo>
                      <a:lnTo>
                        <a:pt x="2067" y="0"/>
                      </a:lnTo>
                      <a:lnTo>
                        <a:pt x="2068" y="0"/>
                      </a:lnTo>
                      <a:lnTo>
                        <a:pt x="2068" y="0"/>
                      </a:lnTo>
                      <a:lnTo>
                        <a:pt x="2069" y="0"/>
                      </a:lnTo>
                      <a:lnTo>
                        <a:pt x="2069" y="0"/>
                      </a:lnTo>
                      <a:lnTo>
                        <a:pt x="2070" y="0"/>
                      </a:lnTo>
                      <a:lnTo>
                        <a:pt x="2071" y="0"/>
                      </a:lnTo>
                      <a:lnTo>
                        <a:pt x="2071" y="0"/>
                      </a:lnTo>
                      <a:lnTo>
                        <a:pt x="2072" y="0"/>
                      </a:lnTo>
                      <a:lnTo>
                        <a:pt x="2072" y="0"/>
                      </a:lnTo>
                      <a:lnTo>
                        <a:pt x="2073" y="0"/>
                      </a:lnTo>
                      <a:lnTo>
                        <a:pt x="2073" y="0"/>
                      </a:lnTo>
                      <a:lnTo>
                        <a:pt x="2074" y="0"/>
                      </a:lnTo>
                      <a:lnTo>
                        <a:pt x="2074" y="0"/>
                      </a:lnTo>
                      <a:lnTo>
                        <a:pt x="2075" y="0"/>
                      </a:lnTo>
                      <a:lnTo>
                        <a:pt x="2075" y="0"/>
                      </a:lnTo>
                      <a:lnTo>
                        <a:pt x="2076" y="0"/>
                      </a:lnTo>
                      <a:lnTo>
                        <a:pt x="2076" y="0"/>
                      </a:lnTo>
                      <a:lnTo>
                        <a:pt x="2077" y="0"/>
                      </a:lnTo>
                      <a:lnTo>
                        <a:pt x="2078" y="0"/>
                      </a:lnTo>
                      <a:lnTo>
                        <a:pt x="2078" y="0"/>
                      </a:lnTo>
                      <a:lnTo>
                        <a:pt x="2079" y="0"/>
                      </a:lnTo>
                      <a:lnTo>
                        <a:pt x="2079" y="0"/>
                      </a:lnTo>
                      <a:lnTo>
                        <a:pt x="2080" y="0"/>
                      </a:lnTo>
                      <a:lnTo>
                        <a:pt x="2080" y="0"/>
                      </a:lnTo>
                      <a:lnTo>
                        <a:pt x="2081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3" y="0"/>
                      </a:lnTo>
                      <a:lnTo>
                        <a:pt x="2083" y="0"/>
                      </a:lnTo>
                      <a:lnTo>
                        <a:pt x="2084" y="0"/>
                      </a:lnTo>
                      <a:lnTo>
                        <a:pt x="2085" y="0"/>
                      </a:lnTo>
                      <a:lnTo>
                        <a:pt x="2085" y="0"/>
                      </a:lnTo>
                      <a:lnTo>
                        <a:pt x="2086" y="0"/>
                      </a:lnTo>
                      <a:lnTo>
                        <a:pt x="2086" y="0"/>
                      </a:lnTo>
                      <a:lnTo>
                        <a:pt x="2087" y="0"/>
                      </a:lnTo>
                      <a:lnTo>
                        <a:pt x="2087" y="0"/>
                      </a:lnTo>
                      <a:lnTo>
                        <a:pt x="2088" y="0"/>
                      </a:lnTo>
                      <a:lnTo>
                        <a:pt x="2089" y="0"/>
                      </a:lnTo>
                      <a:lnTo>
                        <a:pt x="2089" y="0"/>
                      </a:lnTo>
                      <a:lnTo>
                        <a:pt x="2090" y="0"/>
                      </a:lnTo>
                      <a:lnTo>
                        <a:pt x="2090" y="0"/>
                      </a:ln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092" y="0"/>
                      </a:lnTo>
                      <a:lnTo>
                        <a:pt x="2092" y="0"/>
                      </a:lnTo>
                      <a:lnTo>
                        <a:pt x="2093" y="0"/>
                      </a:lnTo>
                      <a:lnTo>
                        <a:pt x="2093" y="0"/>
                      </a:lnTo>
                      <a:lnTo>
                        <a:pt x="2094" y="0"/>
                      </a:lnTo>
                      <a:lnTo>
                        <a:pt x="2094" y="0"/>
                      </a:lnTo>
                      <a:lnTo>
                        <a:pt x="2095" y="0"/>
                      </a:lnTo>
                      <a:lnTo>
                        <a:pt x="2096" y="0"/>
                      </a:lnTo>
                      <a:lnTo>
                        <a:pt x="2096" y="0"/>
                      </a:lnTo>
                      <a:lnTo>
                        <a:pt x="2097" y="0"/>
                      </a:lnTo>
                      <a:lnTo>
                        <a:pt x="2097" y="0"/>
                      </a:lnTo>
                      <a:lnTo>
                        <a:pt x="2098" y="0"/>
                      </a:lnTo>
                      <a:lnTo>
                        <a:pt x="2098" y="0"/>
                      </a:lnTo>
                      <a:lnTo>
                        <a:pt x="2099" y="0"/>
                      </a:lnTo>
                      <a:lnTo>
                        <a:pt x="2099" y="0"/>
                      </a:lnTo>
                      <a:lnTo>
                        <a:pt x="2100" y="0"/>
                      </a:lnTo>
                      <a:lnTo>
                        <a:pt x="2100" y="0"/>
                      </a:lnTo>
                      <a:lnTo>
                        <a:pt x="2101" y="0"/>
                      </a:lnTo>
                      <a:lnTo>
                        <a:pt x="2101" y="0"/>
                      </a:lnTo>
                      <a:lnTo>
                        <a:pt x="2102" y="0"/>
                      </a:lnTo>
                      <a:lnTo>
                        <a:pt x="2103" y="0"/>
                      </a:lnTo>
                      <a:lnTo>
                        <a:pt x="2103" y="0"/>
                      </a:lnTo>
                      <a:lnTo>
                        <a:pt x="2104" y="0"/>
                      </a:lnTo>
                      <a:lnTo>
                        <a:pt x="2104" y="0"/>
                      </a:lnTo>
                      <a:lnTo>
                        <a:pt x="2105" y="0"/>
                      </a:lnTo>
                      <a:lnTo>
                        <a:pt x="2105" y="0"/>
                      </a:lnTo>
                      <a:lnTo>
                        <a:pt x="2106" y="0"/>
                      </a:lnTo>
                      <a:lnTo>
                        <a:pt x="2106" y="0"/>
                      </a:lnTo>
                      <a:lnTo>
                        <a:pt x="2107" y="0"/>
                      </a:lnTo>
                      <a:lnTo>
                        <a:pt x="2107" y="0"/>
                      </a:lnTo>
                      <a:lnTo>
                        <a:pt x="2108" y="0"/>
                      </a:lnTo>
                      <a:lnTo>
                        <a:pt x="2108" y="0"/>
                      </a:lnTo>
                      <a:lnTo>
                        <a:pt x="2109" y="0"/>
                      </a:lnTo>
                      <a:lnTo>
                        <a:pt x="2109" y="0"/>
                      </a:lnTo>
                      <a:lnTo>
                        <a:pt x="2110" y="0"/>
                      </a:lnTo>
                      <a:lnTo>
                        <a:pt x="2111" y="0"/>
                      </a:lnTo>
                      <a:lnTo>
                        <a:pt x="2111" y="0"/>
                      </a:lnTo>
                      <a:lnTo>
                        <a:pt x="2112" y="0"/>
                      </a:lnTo>
                      <a:lnTo>
                        <a:pt x="2112" y="0"/>
                      </a:lnTo>
                      <a:lnTo>
                        <a:pt x="2113" y="0"/>
                      </a:lnTo>
                      <a:lnTo>
                        <a:pt x="2113" y="0"/>
                      </a:lnTo>
                      <a:lnTo>
                        <a:pt x="2114" y="0"/>
                      </a:lnTo>
                      <a:lnTo>
                        <a:pt x="2114" y="0"/>
                      </a:lnTo>
                      <a:lnTo>
                        <a:pt x="2115" y="0"/>
                      </a:lnTo>
                      <a:lnTo>
                        <a:pt x="2115" y="0"/>
                      </a:lnTo>
                      <a:lnTo>
                        <a:pt x="2116" y="0"/>
                      </a:lnTo>
                      <a:lnTo>
                        <a:pt x="2116" y="0"/>
                      </a:lnTo>
                      <a:lnTo>
                        <a:pt x="2117" y="0"/>
                      </a:lnTo>
                      <a:lnTo>
                        <a:pt x="2118" y="0"/>
                      </a:lnTo>
                      <a:lnTo>
                        <a:pt x="2118" y="0"/>
                      </a:lnTo>
                      <a:lnTo>
                        <a:pt x="2119" y="0"/>
                      </a:lnTo>
                      <a:lnTo>
                        <a:pt x="2119" y="0"/>
                      </a:lnTo>
                      <a:lnTo>
                        <a:pt x="2120" y="0"/>
                      </a:lnTo>
                      <a:lnTo>
                        <a:pt x="2120" y="0"/>
                      </a:lnTo>
                      <a:lnTo>
                        <a:pt x="2121" y="0"/>
                      </a:lnTo>
                      <a:lnTo>
                        <a:pt x="2121" y="0"/>
                      </a:lnTo>
                      <a:lnTo>
                        <a:pt x="2122" y="0"/>
                      </a:lnTo>
                      <a:lnTo>
                        <a:pt x="2122" y="0"/>
                      </a:lnTo>
                      <a:lnTo>
                        <a:pt x="2123" y="0"/>
                      </a:lnTo>
                      <a:lnTo>
                        <a:pt x="2123" y="0"/>
                      </a:lnTo>
                      <a:lnTo>
                        <a:pt x="2124" y="0"/>
                      </a:lnTo>
                      <a:lnTo>
                        <a:pt x="2125" y="0"/>
                      </a:lnTo>
                      <a:lnTo>
                        <a:pt x="2125" y="0"/>
                      </a:lnTo>
                      <a:lnTo>
                        <a:pt x="2126" y="0"/>
                      </a:lnTo>
                      <a:lnTo>
                        <a:pt x="2126" y="0"/>
                      </a:lnTo>
                      <a:lnTo>
                        <a:pt x="2127" y="1"/>
                      </a:lnTo>
                      <a:lnTo>
                        <a:pt x="2127" y="1"/>
                      </a:lnTo>
                      <a:lnTo>
                        <a:pt x="2128" y="1"/>
                      </a:lnTo>
                      <a:lnTo>
                        <a:pt x="2129" y="1"/>
                      </a:lnTo>
                      <a:lnTo>
                        <a:pt x="2129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1" y="1"/>
                      </a:lnTo>
                      <a:lnTo>
                        <a:pt x="2131" y="1"/>
                      </a:lnTo>
                      <a:lnTo>
                        <a:pt x="2132" y="1"/>
                      </a:lnTo>
                      <a:lnTo>
                        <a:pt x="2133" y="1"/>
                      </a:lnTo>
                      <a:lnTo>
                        <a:pt x="2133" y="1"/>
                      </a:lnTo>
                      <a:lnTo>
                        <a:pt x="2134" y="1"/>
                      </a:lnTo>
                      <a:lnTo>
                        <a:pt x="2134" y="1"/>
                      </a:lnTo>
                      <a:lnTo>
                        <a:pt x="2135" y="1"/>
                      </a:lnTo>
                      <a:lnTo>
                        <a:pt x="2136" y="1"/>
                      </a:lnTo>
                      <a:lnTo>
                        <a:pt x="2136" y="1"/>
                      </a:lnTo>
                      <a:lnTo>
                        <a:pt x="2137" y="1"/>
                      </a:lnTo>
                      <a:lnTo>
                        <a:pt x="2137" y="1"/>
                      </a:lnTo>
                      <a:lnTo>
                        <a:pt x="2138" y="1"/>
                      </a:lnTo>
                      <a:lnTo>
                        <a:pt x="2138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40" y="1"/>
                      </a:lnTo>
                      <a:lnTo>
                        <a:pt x="2140" y="1"/>
                      </a:lnTo>
                      <a:lnTo>
                        <a:pt x="2141" y="1"/>
                      </a:lnTo>
                      <a:lnTo>
                        <a:pt x="2141" y="1"/>
                      </a:lnTo>
                      <a:lnTo>
                        <a:pt x="2142" y="1"/>
                      </a:lnTo>
                      <a:lnTo>
                        <a:pt x="2142" y="1"/>
                      </a:lnTo>
                      <a:lnTo>
                        <a:pt x="2143" y="1"/>
                      </a:lnTo>
                      <a:lnTo>
                        <a:pt x="2144" y="1"/>
                      </a:lnTo>
                      <a:lnTo>
                        <a:pt x="2144" y="1"/>
                      </a:lnTo>
                      <a:lnTo>
                        <a:pt x="2145" y="1"/>
                      </a:lnTo>
                      <a:lnTo>
                        <a:pt x="2145" y="2"/>
                      </a:lnTo>
                      <a:lnTo>
                        <a:pt x="2146" y="2"/>
                      </a:lnTo>
                      <a:lnTo>
                        <a:pt x="2146" y="2"/>
                      </a:lnTo>
                      <a:lnTo>
                        <a:pt x="2147" y="2"/>
                      </a:lnTo>
                      <a:lnTo>
                        <a:pt x="2147" y="2"/>
                      </a:lnTo>
                      <a:lnTo>
                        <a:pt x="2148" y="2"/>
                      </a:lnTo>
                      <a:lnTo>
                        <a:pt x="2148" y="2"/>
                      </a:lnTo>
                      <a:lnTo>
                        <a:pt x="2149" y="2"/>
                      </a:lnTo>
                      <a:lnTo>
                        <a:pt x="2149" y="2"/>
                      </a:lnTo>
                      <a:lnTo>
                        <a:pt x="2150" y="2"/>
                      </a:lnTo>
                      <a:lnTo>
                        <a:pt x="2151" y="2"/>
                      </a:lnTo>
                      <a:lnTo>
                        <a:pt x="2151" y="2"/>
                      </a:lnTo>
                      <a:lnTo>
                        <a:pt x="2152" y="2"/>
                      </a:lnTo>
                      <a:lnTo>
                        <a:pt x="2152" y="2"/>
                      </a:lnTo>
                      <a:lnTo>
                        <a:pt x="2153" y="2"/>
                      </a:lnTo>
                      <a:lnTo>
                        <a:pt x="2153" y="2"/>
                      </a:lnTo>
                      <a:lnTo>
                        <a:pt x="2154" y="2"/>
                      </a:lnTo>
                      <a:lnTo>
                        <a:pt x="2154" y="2"/>
                      </a:lnTo>
                      <a:lnTo>
                        <a:pt x="2155" y="2"/>
                      </a:lnTo>
                      <a:lnTo>
                        <a:pt x="2155" y="2"/>
                      </a:lnTo>
                      <a:lnTo>
                        <a:pt x="2156" y="2"/>
                      </a:lnTo>
                      <a:lnTo>
                        <a:pt x="2156" y="2"/>
                      </a:lnTo>
                      <a:lnTo>
                        <a:pt x="2157" y="2"/>
                      </a:lnTo>
                      <a:lnTo>
                        <a:pt x="2158" y="2"/>
                      </a:lnTo>
                      <a:lnTo>
                        <a:pt x="2158" y="2"/>
                      </a:lnTo>
                      <a:lnTo>
                        <a:pt x="2159" y="2"/>
                      </a:lnTo>
                      <a:lnTo>
                        <a:pt x="2159" y="2"/>
                      </a:lnTo>
                      <a:lnTo>
                        <a:pt x="2160" y="2"/>
                      </a:lnTo>
                      <a:lnTo>
                        <a:pt x="2160" y="2"/>
                      </a:lnTo>
                      <a:lnTo>
                        <a:pt x="2161" y="2"/>
                      </a:lnTo>
                      <a:lnTo>
                        <a:pt x="2161" y="2"/>
                      </a:lnTo>
                      <a:lnTo>
                        <a:pt x="2162" y="2"/>
                      </a:lnTo>
                      <a:lnTo>
                        <a:pt x="2162" y="2"/>
                      </a:lnTo>
                      <a:lnTo>
                        <a:pt x="2163" y="2"/>
                      </a:lnTo>
                      <a:lnTo>
                        <a:pt x="2163" y="2"/>
                      </a:lnTo>
                      <a:lnTo>
                        <a:pt x="2164" y="2"/>
                      </a:lnTo>
                      <a:lnTo>
                        <a:pt x="2164" y="2"/>
                      </a:lnTo>
                      <a:lnTo>
                        <a:pt x="2165" y="2"/>
                      </a:lnTo>
                      <a:lnTo>
                        <a:pt x="2166" y="3"/>
                      </a:lnTo>
                      <a:lnTo>
                        <a:pt x="2166" y="3"/>
                      </a:lnTo>
                      <a:lnTo>
                        <a:pt x="2167" y="3"/>
                      </a:lnTo>
                      <a:lnTo>
                        <a:pt x="2167" y="3"/>
                      </a:lnTo>
                      <a:lnTo>
                        <a:pt x="2168" y="3"/>
                      </a:lnTo>
                      <a:lnTo>
                        <a:pt x="2168" y="3"/>
                      </a:lnTo>
                      <a:lnTo>
                        <a:pt x="2169" y="3"/>
                      </a:lnTo>
                      <a:lnTo>
                        <a:pt x="2169" y="3"/>
                      </a:lnTo>
                      <a:lnTo>
                        <a:pt x="2170" y="3"/>
                      </a:lnTo>
                      <a:lnTo>
                        <a:pt x="2170" y="3"/>
                      </a:lnTo>
                      <a:lnTo>
                        <a:pt x="2171" y="3"/>
                      </a:lnTo>
                      <a:lnTo>
                        <a:pt x="2171" y="3"/>
                      </a:lnTo>
                      <a:lnTo>
                        <a:pt x="2172" y="3"/>
                      </a:lnTo>
                      <a:lnTo>
                        <a:pt x="2173" y="3"/>
                      </a:lnTo>
                      <a:lnTo>
                        <a:pt x="2173" y="3"/>
                      </a:lnTo>
                      <a:lnTo>
                        <a:pt x="2174" y="3"/>
                      </a:lnTo>
                      <a:lnTo>
                        <a:pt x="2174" y="3"/>
                      </a:lnTo>
                      <a:lnTo>
                        <a:pt x="2175" y="3"/>
                      </a:lnTo>
                      <a:lnTo>
                        <a:pt x="2175" y="3"/>
                      </a:lnTo>
                      <a:lnTo>
                        <a:pt x="2176" y="3"/>
                      </a:lnTo>
                      <a:lnTo>
                        <a:pt x="2177" y="3"/>
                      </a:lnTo>
                      <a:lnTo>
                        <a:pt x="2177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9" y="3"/>
                      </a:lnTo>
                      <a:lnTo>
                        <a:pt x="2180" y="3"/>
                      </a:lnTo>
                      <a:lnTo>
                        <a:pt x="2180" y="3"/>
                      </a:lnTo>
                      <a:lnTo>
                        <a:pt x="2181" y="3"/>
                      </a:lnTo>
                      <a:lnTo>
                        <a:pt x="2181" y="3"/>
                      </a:lnTo>
                      <a:lnTo>
                        <a:pt x="2182" y="3"/>
                      </a:lnTo>
                      <a:lnTo>
                        <a:pt x="2182" y="4"/>
                      </a:lnTo>
                      <a:lnTo>
                        <a:pt x="2183" y="4"/>
                      </a:lnTo>
                      <a:lnTo>
                        <a:pt x="2184" y="4"/>
                      </a:lnTo>
                      <a:lnTo>
                        <a:pt x="2184" y="4"/>
                      </a:lnTo>
                      <a:lnTo>
                        <a:pt x="2185" y="4"/>
                      </a:lnTo>
                      <a:lnTo>
                        <a:pt x="2185" y="4"/>
                      </a:lnTo>
                      <a:lnTo>
                        <a:pt x="2186" y="4"/>
                      </a:lnTo>
                      <a:lnTo>
                        <a:pt x="2186" y="4"/>
                      </a:lnTo>
                      <a:lnTo>
                        <a:pt x="2187" y="4"/>
                      </a:lnTo>
                      <a:lnTo>
                        <a:pt x="2187" y="4"/>
                      </a:lnTo>
                      <a:lnTo>
                        <a:pt x="2188" y="4"/>
                      </a:lnTo>
                      <a:lnTo>
                        <a:pt x="2188" y="4"/>
                      </a:lnTo>
                      <a:lnTo>
                        <a:pt x="2189" y="4"/>
                      </a:lnTo>
                      <a:lnTo>
                        <a:pt x="2189" y="4"/>
                      </a:lnTo>
                      <a:lnTo>
                        <a:pt x="2190" y="4"/>
                      </a:lnTo>
                      <a:lnTo>
                        <a:pt x="2191" y="4"/>
                      </a:lnTo>
                      <a:lnTo>
                        <a:pt x="2191" y="4"/>
                      </a:lnTo>
                      <a:lnTo>
                        <a:pt x="2192" y="4"/>
                      </a:lnTo>
                      <a:lnTo>
                        <a:pt x="2192" y="4"/>
                      </a:lnTo>
                      <a:lnTo>
                        <a:pt x="2193" y="4"/>
                      </a:lnTo>
                      <a:lnTo>
                        <a:pt x="2193" y="4"/>
                      </a:lnTo>
                      <a:lnTo>
                        <a:pt x="2194" y="4"/>
                      </a:lnTo>
                      <a:lnTo>
                        <a:pt x="2194" y="4"/>
                      </a:lnTo>
                      <a:lnTo>
                        <a:pt x="2195" y="4"/>
                      </a:lnTo>
                      <a:lnTo>
                        <a:pt x="2195" y="4"/>
                      </a:lnTo>
                      <a:lnTo>
                        <a:pt x="2196" y="4"/>
                      </a:lnTo>
                      <a:lnTo>
                        <a:pt x="2196" y="4"/>
                      </a:lnTo>
                      <a:lnTo>
                        <a:pt x="2197" y="5"/>
                      </a:lnTo>
                      <a:lnTo>
                        <a:pt x="2197" y="5"/>
                      </a:lnTo>
                      <a:lnTo>
                        <a:pt x="2198" y="5"/>
                      </a:lnTo>
                      <a:lnTo>
                        <a:pt x="2199" y="5"/>
                      </a:lnTo>
                      <a:lnTo>
                        <a:pt x="2199" y="5"/>
                      </a:lnTo>
                      <a:lnTo>
                        <a:pt x="2200" y="5"/>
                      </a:lnTo>
                      <a:lnTo>
                        <a:pt x="2200" y="5"/>
                      </a:lnTo>
                      <a:lnTo>
                        <a:pt x="2201" y="5"/>
                      </a:lnTo>
                      <a:lnTo>
                        <a:pt x="2201" y="5"/>
                      </a:lnTo>
                      <a:lnTo>
                        <a:pt x="2202" y="5"/>
                      </a:lnTo>
                      <a:lnTo>
                        <a:pt x="2202" y="5"/>
                      </a:lnTo>
                      <a:lnTo>
                        <a:pt x="2203" y="5"/>
                      </a:lnTo>
                      <a:lnTo>
                        <a:pt x="2203" y="5"/>
                      </a:lnTo>
                      <a:lnTo>
                        <a:pt x="2204" y="5"/>
                      </a:lnTo>
                      <a:lnTo>
                        <a:pt x="2204" y="5"/>
                      </a:lnTo>
                      <a:lnTo>
                        <a:pt x="2205" y="5"/>
                      </a:lnTo>
                      <a:lnTo>
                        <a:pt x="2206" y="6"/>
                      </a:lnTo>
                      <a:lnTo>
                        <a:pt x="2206" y="6"/>
                      </a:lnTo>
                      <a:lnTo>
                        <a:pt x="2207" y="6"/>
                      </a:lnTo>
                      <a:lnTo>
                        <a:pt x="2207" y="6"/>
                      </a:lnTo>
                      <a:lnTo>
                        <a:pt x="2208" y="6"/>
                      </a:lnTo>
                      <a:lnTo>
                        <a:pt x="2208" y="6"/>
                      </a:lnTo>
                      <a:lnTo>
                        <a:pt x="2209" y="6"/>
                      </a:lnTo>
                      <a:lnTo>
                        <a:pt x="2209" y="6"/>
                      </a:lnTo>
                      <a:lnTo>
                        <a:pt x="2210" y="6"/>
                      </a:lnTo>
                      <a:lnTo>
                        <a:pt x="2210" y="6"/>
                      </a:lnTo>
                      <a:lnTo>
                        <a:pt x="2211" y="6"/>
                      </a:lnTo>
                      <a:lnTo>
                        <a:pt x="2211" y="6"/>
                      </a:lnTo>
                      <a:lnTo>
                        <a:pt x="2212" y="6"/>
                      </a:lnTo>
                      <a:lnTo>
                        <a:pt x="2213" y="6"/>
                      </a:lnTo>
                      <a:lnTo>
                        <a:pt x="2213" y="6"/>
                      </a:lnTo>
                      <a:lnTo>
                        <a:pt x="2214" y="6"/>
                      </a:lnTo>
                      <a:lnTo>
                        <a:pt x="2214" y="6"/>
                      </a:lnTo>
                      <a:lnTo>
                        <a:pt x="2215" y="6"/>
                      </a:lnTo>
                      <a:lnTo>
                        <a:pt x="2215" y="6"/>
                      </a:lnTo>
                      <a:lnTo>
                        <a:pt x="2216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8" y="7"/>
                      </a:lnTo>
                      <a:lnTo>
                        <a:pt x="2218" y="7"/>
                      </a:lnTo>
                      <a:lnTo>
                        <a:pt x="2219" y="7"/>
                      </a:lnTo>
                      <a:lnTo>
                        <a:pt x="2219" y="7"/>
                      </a:lnTo>
                      <a:lnTo>
                        <a:pt x="2220" y="7"/>
                      </a:lnTo>
                      <a:lnTo>
                        <a:pt x="2221" y="7"/>
                      </a:lnTo>
                      <a:lnTo>
                        <a:pt x="2221" y="7"/>
                      </a:lnTo>
                      <a:lnTo>
                        <a:pt x="2222" y="7"/>
                      </a:lnTo>
                      <a:lnTo>
                        <a:pt x="2222" y="7"/>
                      </a:lnTo>
                      <a:lnTo>
                        <a:pt x="2223" y="7"/>
                      </a:lnTo>
                      <a:lnTo>
                        <a:pt x="2224" y="7"/>
                      </a:lnTo>
                      <a:lnTo>
                        <a:pt x="2224" y="7"/>
                      </a:lnTo>
                      <a:lnTo>
                        <a:pt x="2225" y="7"/>
                      </a:lnTo>
                      <a:lnTo>
                        <a:pt x="2225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7" y="7"/>
                      </a:lnTo>
                      <a:lnTo>
                        <a:pt x="2228" y="7"/>
                      </a:lnTo>
                      <a:lnTo>
                        <a:pt x="2228" y="7"/>
                      </a:lnTo>
                      <a:lnTo>
                        <a:pt x="2229" y="7"/>
                      </a:lnTo>
                      <a:lnTo>
                        <a:pt x="2229" y="8"/>
                      </a:lnTo>
                      <a:lnTo>
                        <a:pt x="2230" y="8"/>
                      </a:lnTo>
                      <a:lnTo>
                        <a:pt x="2230" y="8"/>
                      </a:lnTo>
                      <a:lnTo>
                        <a:pt x="2231" y="8"/>
                      </a:lnTo>
                      <a:lnTo>
                        <a:pt x="2232" y="8"/>
                      </a:lnTo>
                      <a:lnTo>
                        <a:pt x="2232" y="8"/>
                      </a:lnTo>
                      <a:lnTo>
                        <a:pt x="2233" y="8"/>
                      </a:lnTo>
                      <a:lnTo>
                        <a:pt x="2233" y="8"/>
                      </a:lnTo>
                      <a:lnTo>
                        <a:pt x="2234" y="8"/>
                      </a:lnTo>
                      <a:lnTo>
                        <a:pt x="2234" y="8"/>
                      </a:lnTo>
                      <a:lnTo>
                        <a:pt x="2235" y="8"/>
                      </a:lnTo>
                      <a:lnTo>
                        <a:pt x="2235" y="8"/>
                      </a:lnTo>
                      <a:lnTo>
                        <a:pt x="2236" y="8"/>
                      </a:lnTo>
                      <a:lnTo>
                        <a:pt x="2236" y="8"/>
                      </a:lnTo>
                      <a:lnTo>
                        <a:pt x="2237" y="8"/>
                      </a:lnTo>
                      <a:lnTo>
                        <a:pt x="2237" y="8"/>
                      </a:lnTo>
                      <a:lnTo>
                        <a:pt x="2238" y="8"/>
                      </a:lnTo>
                      <a:lnTo>
                        <a:pt x="2239" y="8"/>
                      </a:lnTo>
                      <a:lnTo>
                        <a:pt x="2239" y="8"/>
                      </a:lnTo>
                      <a:lnTo>
                        <a:pt x="2240" y="9"/>
                      </a:lnTo>
                      <a:lnTo>
                        <a:pt x="2240" y="9"/>
                      </a:lnTo>
                      <a:lnTo>
                        <a:pt x="2241" y="9"/>
                      </a:lnTo>
                      <a:lnTo>
                        <a:pt x="2241" y="9"/>
                      </a:lnTo>
                      <a:lnTo>
                        <a:pt x="2242" y="9"/>
                      </a:lnTo>
                      <a:lnTo>
                        <a:pt x="2242" y="9"/>
                      </a:lnTo>
                      <a:lnTo>
                        <a:pt x="2243" y="9"/>
                      </a:lnTo>
                      <a:lnTo>
                        <a:pt x="2243" y="9"/>
                      </a:lnTo>
                      <a:lnTo>
                        <a:pt x="2244" y="9"/>
                      </a:lnTo>
                      <a:lnTo>
                        <a:pt x="2244" y="9"/>
                      </a:lnTo>
                      <a:lnTo>
                        <a:pt x="2245" y="9"/>
                      </a:lnTo>
                      <a:lnTo>
                        <a:pt x="2246" y="9"/>
                      </a:lnTo>
                      <a:lnTo>
                        <a:pt x="2246" y="10"/>
                      </a:lnTo>
                      <a:lnTo>
                        <a:pt x="2247" y="10"/>
                      </a:lnTo>
                      <a:lnTo>
                        <a:pt x="2247" y="10"/>
                      </a:lnTo>
                      <a:lnTo>
                        <a:pt x="2248" y="10"/>
                      </a:lnTo>
                      <a:lnTo>
                        <a:pt x="2248" y="10"/>
                      </a:lnTo>
                      <a:lnTo>
                        <a:pt x="2249" y="10"/>
                      </a:lnTo>
                      <a:lnTo>
                        <a:pt x="2249" y="10"/>
                      </a:lnTo>
                      <a:lnTo>
                        <a:pt x="2250" y="10"/>
                      </a:lnTo>
                      <a:lnTo>
                        <a:pt x="2250" y="10"/>
                      </a:lnTo>
                      <a:lnTo>
                        <a:pt x="2251" y="10"/>
                      </a:lnTo>
                      <a:lnTo>
                        <a:pt x="2251" y="10"/>
                      </a:lnTo>
                      <a:lnTo>
                        <a:pt x="2252" y="10"/>
                      </a:lnTo>
                      <a:lnTo>
                        <a:pt x="2252" y="10"/>
                      </a:lnTo>
                      <a:lnTo>
                        <a:pt x="2253" y="10"/>
                      </a:lnTo>
                      <a:lnTo>
                        <a:pt x="2254" y="10"/>
                      </a:lnTo>
                      <a:lnTo>
                        <a:pt x="2254" y="10"/>
                      </a:lnTo>
                      <a:lnTo>
                        <a:pt x="2255" y="10"/>
                      </a:lnTo>
                      <a:lnTo>
                        <a:pt x="2255" y="11"/>
                      </a:lnTo>
                      <a:lnTo>
                        <a:pt x="2256" y="11"/>
                      </a:lnTo>
                      <a:lnTo>
                        <a:pt x="2256" y="11"/>
                      </a:lnTo>
                      <a:lnTo>
                        <a:pt x="2257" y="11"/>
                      </a:lnTo>
                      <a:lnTo>
                        <a:pt x="2257" y="11"/>
                      </a:lnTo>
                      <a:lnTo>
                        <a:pt x="2258" y="11"/>
                      </a:lnTo>
                      <a:lnTo>
                        <a:pt x="2258" y="11"/>
                      </a:lnTo>
                      <a:lnTo>
                        <a:pt x="2259" y="11"/>
                      </a:lnTo>
                      <a:lnTo>
                        <a:pt x="2259" y="11"/>
                      </a:lnTo>
                      <a:lnTo>
                        <a:pt x="2260" y="11"/>
                      </a:lnTo>
                      <a:lnTo>
                        <a:pt x="2261" y="11"/>
                      </a:lnTo>
                      <a:lnTo>
                        <a:pt x="2261" y="11"/>
                      </a:lnTo>
                      <a:lnTo>
                        <a:pt x="2262" y="11"/>
                      </a:lnTo>
                      <a:lnTo>
                        <a:pt x="2262" y="11"/>
                      </a:lnTo>
                      <a:lnTo>
                        <a:pt x="2263" y="11"/>
                      </a:lnTo>
                      <a:lnTo>
                        <a:pt x="2263" y="11"/>
                      </a:lnTo>
                      <a:lnTo>
                        <a:pt x="2264" y="11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6" y="12"/>
                      </a:lnTo>
                      <a:lnTo>
                        <a:pt x="2266" y="12"/>
                      </a:lnTo>
                      <a:lnTo>
                        <a:pt x="2267" y="12"/>
                      </a:lnTo>
                      <a:lnTo>
                        <a:pt x="2268" y="12"/>
                      </a:lnTo>
                      <a:lnTo>
                        <a:pt x="2268" y="12"/>
                      </a:lnTo>
                      <a:lnTo>
                        <a:pt x="2269" y="12"/>
                      </a:lnTo>
                      <a:lnTo>
                        <a:pt x="2269" y="12"/>
                      </a:lnTo>
                      <a:lnTo>
                        <a:pt x="2270" y="12"/>
                      </a:lnTo>
                      <a:lnTo>
                        <a:pt x="2270" y="12"/>
                      </a:lnTo>
                      <a:lnTo>
                        <a:pt x="2271" y="12"/>
                      </a:lnTo>
                      <a:lnTo>
                        <a:pt x="2272" y="12"/>
                      </a:lnTo>
                      <a:lnTo>
                        <a:pt x="2272" y="12"/>
                      </a:lnTo>
                      <a:lnTo>
                        <a:pt x="2273" y="13"/>
                      </a:lnTo>
                      <a:lnTo>
                        <a:pt x="2273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5" y="13"/>
                      </a:lnTo>
                      <a:lnTo>
                        <a:pt x="2276" y="13"/>
                      </a:lnTo>
                      <a:lnTo>
                        <a:pt x="2276" y="13"/>
                      </a:lnTo>
                      <a:lnTo>
                        <a:pt x="2277" y="13"/>
                      </a:lnTo>
                      <a:lnTo>
                        <a:pt x="2277" y="13"/>
                      </a:lnTo>
                      <a:lnTo>
                        <a:pt x="2278" y="14"/>
                      </a:lnTo>
                      <a:lnTo>
                        <a:pt x="2279" y="14"/>
                      </a:lnTo>
                      <a:lnTo>
                        <a:pt x="2279" y="14"/>
                      </a:lnTo>
                      <a:lnTo>
                        <a:pt x="2280" y="14"/>
                      </a:lnTo>
                      <a:lnTo>
                        <a:pt x="2280" y="14"/>
                      </a:lnTo>
                      <a:lnTo>
                        <a:pt x="2281" y="14"/>
                      </a:lnTo>
                      <a:lnTo>
                        <a:pt x="2281" y="14"/>
                      </a:lnTo>
                      <a:lnTo>
                        <a:pt x="2282" y="14"/>
                      </a:lnTo>
                      <a:lnTo>
                        <a:pt x="2282" y="14"/>
                      </a:lnTo>
                      <a:lnTo>
                        <a:pt x="2283" y="14"/>
                      </a:lnTo>
                      <a:lnTo>
                        <a:pt x="2283" y="14"/>
                      </a:lnTo>
                      <a:lnTo>
                        <a:pt x="2284" y="14"/>
                      </a:lnTo>
                      <a:lnTo>
                        <a:pt x="2284" y="14"/>
                      </a:lnTo>
                      <a:lnTo>
                        <a:pt x="2285" y="14"/>
                      </a:lnTo>
                      <a:lnTo>
                        <a:pt x="2285" y="14"/>
                      </a:lnTo>
                      <a:lnTo>
                        <a:pt x="2286" y="15"/>
                      </a:lnTo>
                      <a:lnTo>
                        <a:pt x="2287" y="15"/>
                      </a:lnTo>
                      <a:lnTo>
                        <a:pt x="2287" y="15"/>
                      </a:lnTo>
                      <a:lnTo>
                        <a:pt x="2288" y="15"/>
                      </a:lnTo>
                      <a:lnTo>
                        <a:pt x="2288" y="15"/>
                      </a:lnTo>
                      <a:lnTo>
                        <a:pt x="2289" y="15"/>
                      </a:lnTo>
                      <a:lnTo>
                        <a:pt x="2289" y="15"/>
                      </a:lnTo>
                      <a:lnTo>
                        <a:pt x="2290" y="15"/>
                      </a:lnTo>
                      <a:lnTo>
                        <a:pt x="2290" y="15"/>
                      </a:lnTo>
                      <a:lnTo>
                        <a:pt x="2291" y="15"/>
                      </a:lnTo>
                      <a:lnTo>
                        <a:pt x="2291" y="15"/>
                      </a:lnTo>
                      <a:lnTo>
                        <a:pt x="2292" y="15"/>
                      </a:lnTo>
                      <a:lnTo>
                        <a:pt x="2292" y="15"/>
                      </a:lnTo>
                      <a:lnTo>
                        <a:pt x="2293" y="15"/>
                      </a:lnTo>
                      <a:lnTo>
                        <a:pt x="2294" y="16"/>
                      </a:lnTo>
                      <a:lnTo>
                        <a:pt x="2294" y="16"/>
                      </a:lnTo>
                      <a:lnTo>
                        <a:pt x="2295" y="16"/>
                      </a:lnTo>
                      <a:lnTo>
                        <a:pt x="2295" y="16"/>
                      </a:lnTo>
                      <a:lnTo>
                        <a:pt x="2296" y="16"/>
                      </a:lnTo>
                      <a:lnTo>
                        <a:pt x="2296" y="16"/>
                      </a:lnTo>
                      <a:lnTo>
                        <a:pt x="2297" y="16"/>
                      </a:lnTo>
                      <a:lnTo>
                        <a:pt x="2297" y="16"/>
                      </a:lnTo>
                      <a:lnTo>
                        <a:pt x="2298" y="16"/>
                      </a:lnTo>
                      <a:lnTo>
                        <a:pt x="2298" y="17"/>
                      </a:lnTo>
                      <a:lnTo>
                        <a:pt x="2299" y="17"/>
                      </a:lnTo>
                      <a:lnTo>
                        <a:pt x="2299" y="17"/>
                      </a:lnTo>
                      <a:lnTo>
                        <a:pt x="2300" y="17"/>
                      </a:lnTo>
                      <a:lnTo>
                        <a:pt x="2301" y="17"/>
                      </a:lnTo>
                      <a:lnTo>
                        <a:pt x="2301" y="17"/>
                      </a:lnTo>
                      <a:lnTo>
                        <a:pt x="2302" y="17"/>
                      </a:lnTo>
                      <a:lnTo>
                        <a:pt x="2302" y="17"/>
                      </a:lnTo>
                      <a:lnTo>
                        <a:pt x="2303" y="17"/>
                      </a:lnTo>
                      <a:lnTo>
                        <a:pt x="2303" y="17"/>
                      </a:lnTo>
                      <a:lnTo>
                        <a:pt x="2304" y="17"/>
                      </a:lnTo>
                      <a:lnTo>
                        <a:pt x="2304" y="17"/>
                      </a:lnTo>
                      <a:lnTo>
                        <a:pt x="2305" y="17"/>
                      </a:lnTo>
                      <a:lnTo>
                        <a:pt x="2305" y="18"/>
                      </a:lnTo>
                      <a:lnTo>
                        <a:pt x="2306" y="18"/>
                      </a:lnTo>
                      <a:lnTo>
                        <a:pt x="2306" y="18"/>
                      </a:lnTo>
                      <a:lnTo>
                        <a:pt x="2307" y="18"/>
                      </a:lnTo>
                      <a:lnTo>
                        <a:pt x="2308" y="18"/>
                      </a:lnTo>
                      <a:lnTo>
                        <a:pt x="2308" y="18"/>
                      </a:lnTo>
                      <a:lnTo>
                        <a:pt x="2309" y="18"/>
                      </a:lnTo>
                      <a:lnTo>
                        <a:pt x="2309" y="18"/>
                      </a:lnTo>
                      <a:lnTo>
                        <a:pt x="2310" y="18"/>
                      </a:lnTo>
                      <a:lnTo>
                        <a:pt x="2310" y="18"/>
                      </a:lnTo>
                      <a:lnTo>
                        <a:pt x="2311" y="18"/>
                      </a:lnTo>
                      <a:lnTo>
                        <a:pt x="2312" y="18"/>
                      </a:lnTo>
                      <a:lnTo>
                        <a:pt x="2312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4" y="19"/>
                      </a:lnTo>
                      <a:lnTo>
                        <a:pt x="2314" y="19"/>
                      </a:lnTo>
                      <a:lnTo>
                        <a:pt x="2315" y="19"/>
                      </a:lnTo>
                      <a:lnTo>
                        <a:pt x="2316" y="19"/>
                      </a:lnTo>
                      <a:lnTo>
                        <a:pt x="2316" y="19"/>
                      </a:lnTo>
                      <a:lnTo>
                        <a:pt x="2317" y="19"/>
                      </a:lnTo>
                      <a:lnTo>
                        <a:pt x="2317" y="19"/>
                      </a:lnTo>
                      <a:lnTo>
                        <a:pt x="2318" y="19"/>
                      </a:lnTo>
                      <a:lnTo>
                        <a:pt x="2319" y="19"/>
                      </a:lnTo>
                      <a:lnTo>
                        <a:pt x="2319" y="20"/>
                      </a:lnTo>
                      <a:lnTo>
                        <a:pt x="2320" y="20"/>
                      </a:lnTo>
                      <a:lnTo>
                        <a:pt x="2320" y="20"/>
                      </a:lnTo>
                      <a:lnTo>
                        <a:pt x="2321" y="20"/>
                      </a:lnTo>
                      <a:lnTo>
                        <a:pt x="2321" y="20"/>
                      </a:lnTo>
                      <a:lnTo>
                        <a:pt x="2322" y="20"/>
                      </a:lnTo>
                      <a:lnTo>
                        <a:pt x="2322" y="20"/>
                      </a:lnTo>
                      <a:lnTo>
                        <a:pt x="2323" y="20"/>
                      </a:lnTo>
                      <a:lnTo>
                        <a:pt x="2323" y="21"/>
                      </a:lnTo>
                      <a:lnTo>
                        <a:pt x="2324" y="21"/>
                      </a:lnTo>
                      <a:lnTo>
                        <a:pt x="2324" y="21"/>
                      </a:lnTo>
                      <a:lnTo>
                        <a:pt x="2325" y="21"/>
                      </a:lnTo>
                      <a:lnTo>
                        <a:pt x="2325" y="21"/>
                      </a:lnTo>
                      <a:lnTo>
                        <a:pt x="2326" y="21"/>
                      </a:lnTo>
                      <a:lnTo>
                        <a:pt x="2327" y="21"/>
                      </a:lnTo>
                      <a:lnTo>
                        <a:pt x="2327" y="21"/>
                      </a:lnTo>
                      <a:lnTo>
                        <a:pt x="2328" y="21"/>
                      </a:lnTo>
                      <a:lnTo>
                        <a:pt x="2328" y="21"/>
                      </a:lnTo>
                      <a:lnTo>
                        <a:pt x="2329" y="21"/>
                      </a:lnTo>
                      <a:lnTo>
                        <a:pt x="2329" y="22"/>
                      </a:lnTo>
                      <a:lnTo>
                        <a:pt x="2330" y="22"/>
                      </a:lnTo>
                      <a:lnTo>
                        <a:pt x="2330" y="22"/>
                      </a:lnTo>
                      <a:lnTo>
                        <a:pt x="2331" y="22"/>
                      </a:lnTo>
                      <a:lnTo>
                        <a:pt x="2331" y="22"/>
                      </a:lnTo>
                      <a:lnTo>
                        <a:pt x="2332" y="22"/>
                      </a:lnTo>
                      <a:lnTo>
                        <a:pt x="2332" y="22"/>
                      </a:lnTo>
                      <a:lnTo>
                        <a:pt x="2333" y="22"/>
                      </a:lnTo>
                      <a:lnTo>
                        <a:pt x="2334" y="22"/>
                      </a:lnTo>
                      <a:lnTo>
                        <a:pt x="2334" y="22"/>
                      </a:lnTo>
                      <a:lnTo>
                        <a:pt x="2335" y="22"/>
                      </a:lnTo>
                      <a:lnTo>
                        <a:pt x="2335" y="22"/>
                      </a:lnTo>
                      <a:lnTo>
                        <a:pt x="2336" y="23"/>
                      </a:lnTo>
                      <a:lnTo>
                        <a:pt x="2336" y="23"/>
                      </a:lnTo>
                      <a:lnTo>
                        <a:pt x="2337" y="23"/>
                      </a:lnTo>
                      <a:lnTo>
                        <a:pt x="2337" y="23"/>
                      </a:lnTo>
                      <a:lnTo>
                        <a:pt x="2338" y="23"/>
                      </a:lnTo>
                      <a:lnTo>
                        <a:pt x="2338" y="23"/>
                      </a:lnTo>
                      <a:lnTo>
                        <a:pt x="2339" y="23"/>
                      </a:lnTo>
                      <a:lnTo>
                        <a:pt x="2339" y="23"/>
                      </a:lnTo>
                      <a:lnTo>
                        <a:pt x="2340" y="23"/>
                      </a:lnTo>
                      <a:lnTo>
                        <a:pt x="2341" y="23"/>
                      </a:lnTo>
                      <a:lnTo>
                        <a:pt x="2341" y="23"/>
                      </a:lnTo>
                      <a:lnTo>
                        <a:pt x="2342" y="24"/>
                      </a:lnTo>
                      <a:lnTo>
                        <a:pt x="2342" y="24"/>
                      </a:lnTo>
                      <a:lnTo>
                        <a:pt x="2343" y="24"/>
                      </a:lnTo>
                      <a:lnTo>
                        <a:pt x="2343" y="24"/>
                      </a:lnTo>
                      <a:lnTo>
                        <a:pt x="2344" y="24"/>
                      </a:lnTo>
                      <a:lnTo>
                        <a:pt x="2344" y="24"/>
                      </a:lnTo>
                      <a:lnTo>
                        <a:pt x="2345" y="24"/>
                      </a:lnTo>
                      <a:lnTo>
                        <a:pt x="2345" y="25"/>
                      </a:lnTo>
                      <a:lnTo>
                        <a:pt x="2346" y="25"/>
                      </a:lnTo>
                      <a:lnTo>
                        <a:pt x="2346" y="25"/>
                      </a:lnTo>
                      <a:lnTo>
                        <a:pt x="2347" y="25"/>
                      </a:lnTo>
                      <a:lnTo>
                        <a:pt x="2347" y="25"/>
                      </a:lnTo>
                      <a:lnTo>
                        <a:pt x="2348" y="25"/>
                      </a:lnTo>
                      <a:lnTo>
                        <a:pt x="2349" y="25"/>
                      </a:lnTo>
                      <a:lnTo>
                        <a:pt x="2349" y="25"/>
                      </a:lnTo>
                      <a:lnTo>
                        <a:pt x="2350" y="25"/>
                      </a:lnTo>
                      <a:lnTo>
                        <a:pt x="2350" y="25"/>
                      </a:lnTo>
                      <a:lnTo>
                        <a:pt x="2351" y="25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3" y="26"/>
                      </a:lnTo>
                      <a:lnTo>
                        <a:pt x="2353" y="26"/>
                      </a:lnTo>
                      <a:lnTo>
                        <a:pt x="2354" y="26"/>
                      </a:lnTo>
                      <a:lnTo>
                        <a:pt x="2354" y="26"/>
                      </a:lnTo>
                      <a:lnTo>
                        <a:pt x="2355" y="26"/>
                      </a:lnTo>
                      <a:lnTo>
                        <a:pt x="2356" y="26"/>
                      </a:lnTo>
                      <a:lnTo>
                        <a:pt x="2356" y="26"/>
                      </a:lnTo>
                      <a:lnTo>
                        <a:pt x="2357" y="27"/>
                      </a:lnTo>
                      <a:lnTo>
                        <a:pt x="2357" y="27"/>
                      </a:lnTo>
                      <a:lnTo>
                        <a:pt x="2358" y="27"/>
                      </a:lnTo>
                      <a:lnTo>
                        <a:pt x="2358" y="27"/>
                      </a:lnTo>
                      <a:lnTo>
                        <a:pt x="2359" y="27"/>
                      </a:lnTo>
                      <a:lnTo>
                        <a:pt x="2360" y="27"/>
                      </a:lnTo>
                      <a:lnTo>
                        <a:pt x="2360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2" y="28"/>
                      </a:lnTo>
                      <a:lnTo>
                        <a:pt x="2363" y="28"/>
                      </a:lnTo>
                      <a:lnTo>
                        <a:pt x="2363" y="28"/>
                      </a:lnTo>
                      <a:lnTo>
                        <a:pt x="2364" y="28"/>
                      </a:lnTo>
                      <a:lnTo>
                        <a:pt x="2364" y="28"/>
                      </a:lnTo>
                      <a:lnTo>
                        <a:pt x="2365" y="28"/>
                      </a:lnTo>
                      <a:lnTo>
                        <a:pt x="2365" y="28"/>
                      </a:lnTo>
                      <a:lnTo>
                        <a:pt x="2366" y="29"/>
                      </a:lnTo>
                      <a:lnTo>
                        <a:pt x="2367" y="29"/>
                      </a:lnTo>
                      <a:lnTo>
                        <a:pt x="2367" y="29"/>
                      </a:lnTo>
                      <a:lnTo>
                        <a:pt x="2368" y="29"/>
                      </a:lnTo>
                      <a:lnTo>
                        <a:pt x="2368" y="29"/>
                      </a:lnTo>
                      <a:lnTo>
                        <a:pt x="2369" y="29"/>
                      </a:lnTo>
                      <a:lnTo>
                        <a:pt x="2369" y="29"/>
                      </a:lnTo>
                      <a:lnTo>
                        <a:pt x="2370" y="29"/>
                      </a:lnTo>
                      <a:lnTo>
                        <a:pt x="2370" y="29"/>
                      </a:lnTo>
                      <a:lnTo>
                        <a:pt x="2371" y="30"/>
                      </a:lnTo>
                      <a:lnTo>
                        <a:pt x="2371" y="30"/>
                      </a:lnTo>
                      <a:lnTo>
                        <a:pt x="2372" y="30"/>
                      </a:lnTo>
                      <a:lnTo>
                        <a:pt x="2372" y="30"/>
                      </a:lnTo>
                      <a:lnTo>
                        <a:pt x="2373" y="30"/>
                      </a:lnTo>
                      <a:lnTo>
                        <a:pt x="2374" y="30"/>
                      </a:lnTo>
                      <a:lnTo>
                        <a:pt x="2374" y="30"/>
                      </a:lnTo>
                      <a:lnTo>
                        <a:pt x="2375" y="30"/>
                      </a:lnTo>
                      <a:lnTo>
                        <a:pt x="2375" y="30"/>
                      </a:lnTo>
                      <a:lnTo>
                        <a:pt x="2376" y="30"/>
                      </a:lnTo>
                      <a:lnTo>
                        <a:pt x="2376" y="31"/>
                      </a:lnTo>
                      <a:lnTo>
                        <a:pt x="2377" y="31"/>
                      </a:lnTo>
                      <a:lnTo>
                        <a:pt x="2377" y="31"/>
                      </a:lnTo>
                      <a:lnTo>
                        <a:pt x="2378" y="31"/>
                      </a:lnTo>
                      <a:lnTo>
                        <a:pt x="2378" y="31"/>
                      </a:lnTo>
                      <a:lnTo>
                        <a:pt x="2379" y="31"/>
                      </a:lnTo>
                      <a:lnTo>
                        <a:pt x="2379" y="31"/>
                      </a:lnTo>
                      <a:lnTo>
                        <a:pt x="2380" y="31"/>
                      </a:lnTo>
                      <a:lnTo>
                        <a:pt x="2380" y="31"/>
                      </a:lnTo>
                      <a:lnTo>
                        <a:pt x="2381" y="32"/>
                      </a:lnTo>
                      <a:lnTo>
                        <a:pt x="2382" y="32"/>
                      </a:lnTo>
                      <a:lnTo>
                        <a:pt x="2382" y="32"/>
                      </a:lnTo>
                      <a:lnTo>
                        <a:pt x="2383" y="32"/>
                      </a:lnTo>
                      <a:lnTo>
                        <a:pt x="2383" y="32"/>
                      </a:lnTo>
                      <a:lnTo>
                        <a:pt x="2384" y="32"/>
                      </a:lnTo>
                      <a:lnTo>
                        <a:pt x="2384" y="33"/>
                      </a:lnTo>
                      <a:lnTo>
                        <a:pt x="2385" y="33"/>
                      </a:lnTo>
                      <a:lnTo>
                        <a:pt x="2385" y="33"/>
                      </a:lnTo>
                      <a:lnTo>
                        <a:pt x="2386" y="33"/>
                      </a:lnTo>
                      <a:lnTo>
                        <a:pt x="2386" y="33"/>
                      </a:lnTo>
                      <a:lnTo>
                        <a:pt x="2387" y="33"/>
                      </a:lnTo>
                      <a:lnTo>
                        <a:pt x="2387" y="33"/>
                      </a:lnTo>
                      <a:lnTo>
                        <a:pt x="2388" y="33"/>
                      </a:lnTo>
                      <a:lnTo>
                        <a:pt x="2389" y="33"/>
                      </a:lnTo>
                      <a:lnTo>
                        <a:pt x="2389" y="34"/>
                      </a:lnTo>
                      <a:lnTo>
                        <a:pt x="2390" y="34"/>
                      </a:lnTo>
                      <a:lnTo>
                        <a:pt x="2390" y="34"/>
                      </a:lnTo>
                      <a:lnTo>
                        <a:pt x="2391" y="34"/>
                      </a:lnTo>
                      <a:lnTo>
                        <a:pt x="2391" y="34"/>
                      </a:lnTo>
                      <a:lnTo>
                        <a:pt x="2392" y="34"/>
                      </a:lnTo>
                      <a:lnTo>
                        <a:pt x="2392" y="34"/>
                      </a:lnTo>
                      <a:lnTo>
                        <a:pt x="2393" y="34"/>
                      </a:lnTo>
                      <a:lnTo>
                        <a:pt x="2393" y="34"/>
                      </a:lnTo>
                      <a:lnTo>
                        <a:pt x="2394" y="35"/>
                      </a:lnTo>
                      <a:lnTo>
                        <a:pt x="2394" y="35"/>
                      </a:lnTo>
                      <a:lnTo>
                        <a:pt x="2395" y="35"/>
                      </a:lnTo>
                      <a:lnTo>
                        <a:pt x="2396" y="35"/>
                      </a:lnTo>
                      <a:lnTo>
                        <a:pt x="2396" y="35"/>
                      </a:lnTo>
                      <a:lnTo>
                        <a:pt x="2397" y="35"/>
                      </a:lnTo>
                      <a:lnTo>
                        <a:pt x="2397" y="35"/>
                      </a:lnTo>
                      <a:lnTo>
                        <a:pt x="2398" y="35"/>
                      </a:lnTo>
                      <a:lnTo>
                        <a:pt x="2398" y="35"/>
                      </a:lnTo>
                      <a:lnTo>
                        <a:pt x="2399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1" y="36"/>
                      </a:lnTo>
                      <a:lnTo>
                        <a:pt x="2401" y="36"/>
                      </a:lnTo>
                      <a:lnTo>
                        <a:pt x="2402" y="37"/>
                      </a:lnTo>
                      <a:lnTo>
                        <a:pt x="2402" y="37"/>
                      </a:lnTo>
                      <a:lnTo>
                        <a:pt x="2403" y="37"/>
                      </a:lnTo>
                      <a:lnTo>
                        <a:pt x="2404" y="37"/>
                      </a:lnTo>
                      <a:lnTo>
                        <a:pt x="2404" y="37"/>
                      </a:lnTo>
                      <a:lnTo>
                        <a:pt x="2405" y="37"/>
                      </a:lnTo>
                      <a:lnTo>
                        <a:pt x="2405" y="37"/>
                      </a:lnTo>
                      <a:lnTo>
                        <a:pt x="2406" y="37"/>
                      </a:lnTo>
                      <a:lnTo>
                        <a:pt x="2407" y="38"/>
                      </a:lnTo>
                      <a:lnTo>
                        <a:pt x="2407" y="38"/>
                      </a:lnTo>
                      <a:lnTo>
                        <a:pt x="2408" y="38"/>
                      </a:lnTo>
                      <a:lnTo>
                        <a:pt x="2408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10" y="38"/>
                      </a:lnTo>
                      <a:lnTo>
                        <a:pt x="2411" y="38"/>
                      </a:lnTo>
                      <a:lnTo>
                        <a:pt x="2411" y="39"/>
                      </a:lnTo>
                      <a:lnTo>
                        <a:pt x="2412" y="39"/>
                      </a:lnTo>
                      <a:lnTo>
                        <a:pt x="2412" y="39"/>
                      </a:lnTo>
                      <a:lnTo>
                        <a:pt x="2413" y="39"/>
                      </a:lnTo>
                      <a:lnTo>
                        <a:pt x="2413" y="39"/>
                      </a:lnTo>
                      <a:lnTo>
                        <a:pt x="2414" y="40"/>
                      </a:lnTo>
                      <a:lnTo>
                        <a:pt x="2415" y="40"/>
                      </a:lnTo>
                      <a:lnTo>
                        <a:pt x="2415" y="40"/>
                      </a:lnTo>
                      <a:lnTo>
                        <a:pt x="2416" y="40"/>
                      </a:lnTo>
                      <a:lnTo>
                        <a:pt x="2416" y="40"/>
                      </a:lnTo>
                      <a:lnTo>
                        <a:pt x="2417" y="40"/>
                      </a:lnTo>
                      <a:lnTo>
                        <a:pt x="2417" y="40"/>
                      </a:lnTo>
                      <a:lnTo>
                        <a:pt x="2418" y="40"/>
                      </a:lnTo>
                      <a:lnTo>
                        <a:pt x="2418" y="41"/>
                      </a:lnTo>
                      <a:lnTo>
                        <a:pt x="2419" y="41"/>
                      </a:lnTo>
                      <a:lnTo>
                        <a:pt x="2419" y="41"/>
                      </a:lnTo>
                      <a:lnTo>
                        <a:pt x="2420" y="41"/>
                      </a:lnTo>
                      <a:lnTo>
                        <a:pt x="2420" y="41"/>
                      </a:lnTo>
                      <a:lnTo>
                        <a:pt x="2421" y="41"/>
                      </a:lnTo>
                      <a:lnTo>
                        <a:pt x="2422" y="41"/>
                      </a:lnTo>
                      <a:lnTo>
                        <a:pt x="2422" y="41"/>
                      </a:lnTo>
                      <a:lnTo>
                        <a:pt x="2423" y="42"/>
                      </a:lnTo>
                      <a:lnTo>
                        <a:pt x="2423" y="42"/>
                      </a:lnTo>
                      <a:lnTo>
                        <a:pt x="2424" y="42"/>
                      </a:lnTo>
                      <a:lnTo>
                        <a:pt x="2424" y="42"/>
                      </a:lnTo>
                      <a:lnTo>
                        <a:pt x="2425" y="42"/>
                      </a:lnTo>
                      <a:lnTo>
                        <a:pt x="2425" y="42"/>
                      </a:lnTo>
                      <a:lnTo>
                        <a:pt x="2426" y="42"/>
                      </a:lnTo>
                      <a:lnTo>
                        <a:pt x="2426" y="42"/>
                      </a:lnTo>
                      <a:lnTo>
                        <a:pt x="2427" y="43"/>
                      </a:lnTo>
                      <a:lnTo>
                        <a:pt x="2427" y="43"/>
                      </a:lnTo>
                      <a:lnTo>
                        <a:pt x="2428" y="43"/>
                      </a:lnTo>
                      <a:lnTo>
                        <a:pt x="2429" y="43"/>
                      </a:lnTo>
                      <a:lnTo>
                        <a:pt x="2429" y="43"/>
                      </a:lnTo>
                      <a:lnTo>
                        <a:pt x="2430" y="44"/>
                      </a:lnTo>
                      <a:lnTo>
                        <a:pt x="2430" y="44"/>
                      </a:lnTo>
                      <a:lnTo>
                        <a:pt x="2431" y="44"/>
                      </a:lnTo>
                      <a:lnTo>
                        <a:pt x="2431" y="44"/>
                      </a:lnTo>
                      <a:lnTo>
                        <a:pt x="2432" y="44"/>
                      </a:lnTo>
                      <a:lnTo>
                        <a:pt x="2432" y="44"/>
                      </a:lnTo>
                      <a:lnTo>
                        <a:pt x="2433" y="44"/>
                      </a:lnTo>
                      <a:lnTo>
                        <a:pt x="2433" y="44"/>
                      </a:lnTo>
                      <a:lnTo>
                        <a:pt x="2434" y="45"/>
                      </a:lnTo>
                      <a:lnTo>
                        <a:pt x="2434" y="45"/>
                      </a:lnTo>
                      <a:lnTo>
                        <a:pt x="2435" y="45"/>
                      </a:lnTo>
                      <a:lnTo>
                        <a:pt x="2435" y="45"/>
                      </a:lnTo>
                      <a:lnTo>
                        <a:pt x="2436" y="45"/>
                      </a:lnTo>
                      <a:lnTo>
                        <a:pt x="2437" y="45"/>
                      </a:lnTo>
                      <a:lnTo>
                        <a:pt x="2437" y="45"/>
                      </a:lnTo>
                      <a:lnTo>
                        <a:pt x="2438" y="46"/>
                      </a:lnTo>
                      <a:lnTo>
                        <a:pt x="2438" y="46"/>
                      </a:lnTo>
                      <a:lnTo>
                        <a:pt x="2439" y="46"/>
                      </a:lnTo>
                      <a:lnTo>
                        <a:pt x="2439" y="46"/>
                      </a:lnTo>
                      <a:lnTo>
                        <a:pt x="2440" y="46"/>
                      </a:lnTo>
                      <a:lnTo>
                        <a:pt x="2440" y="46"/>
                      </a:lnTo>
                      <a:lnTo>
                        <a:pt x="2441" y="46"/>
                      </a:lnTo>
                      <a:lnTo>
                        <a:pt x="2441" y="46"/>
                      </a:lnTo>
                      <a:lnTo>
                        <a:pt x="2442" y="47"/>
                      </a:lnTo>
                      <a:lnTo>
                        <a:pt x="2442" y="47"/>
                      </a:lnTo>
                      <a:lnTo>
                        <a:pt x="2443" y="47"/>
                      </a:lnTo>
                      <a:lnTo>
                        <a:pt x="2444" y="47"/>
                      </a:lnTo>
                      <a:lnTo>
                        <a:pt x="2444" y="47"/>
                      </a:lnTo>
                      <a:lnTo>
                        <a:pt x="2445" y="48"/>
                      </a:lnTo>
                      <a:lnTo>
                        <a:pt x="2445" y="48"/>
                      </a:lnTo>
                      <a:lnTo>
                        <a:pt x="2446" y="48"/>
                      </a:lnTo>
                      <a:lnTo>
                        <a:pt x="2446" y="48"/>
                      </a:lnTo>
                      <a:lnTo>
                        <a:pt x="2447" y="48"/>
                      </a:lnTo>
                      <a:lnTo>
                        <a:pt x="2448" y="48"/>
                      </a:lnTo>
                      <a:lnTo>
                        <a:pt x="2448" y="48"/>
                      </a:lnTo>
                      <a:lnTo>
                        <a:pt x="2448" y="49"/>
                      </a:lnTo>
                      <a:lnTo>
                        <a:pt x="2449" y="49"/>
                      </a:lnTo>
                      <a:lnTo>
                        <a:pt x="2449" y="49"/>
                      </a:lnTo>
                      <a:lnTo>
                        <a:pt x="2450" y="49"/>
                      </a:lnTo>
                      <a:lnTo>
                        <a:pt x="2451" y="49"/>
                      </a:lnTo>
                      <a:lnTo>
                        <a:pt x="2451" y="49"/>
                      </a:lnTo>
                      <a:lnTo>
                        <a:pt x="2452" y="49"/>
                      </a:lnTo>
                      <a:lnTo>
                        <a:pt x="2452" y="50"/>
                      </a:lnTo>
                      <a:lnTo>
                        <a:pt x="2453" y="50"/>
                      </a:lnTo>
                      <a:lnTo>
                        <a:pt x="2453" y="50"/>
                      </a:lnTo>
                      <a:lnTo>
                        <a:pt x="2454" y="50"/>
                      </a:lnTo>
                      <a:lnTo>
                        <a:pt x="2455" y="50"/>
                      </a:lnTo>
                      <a:lnTo>
                        <a:pt x="2455" y="50"/>
                      </a:lnTo>
                      <a:lnTo>
                        <a:pt x="2456" y="50"/>
                      </a:lnTo>
                      <a:lnTo>
                        <a:pt x="2456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8" y="51"/>
                      </a:lnTo>
                      <a:lnTo>
                        <a:pt x="2459" y="52"/>
                      </a:lnTo>
                      <a:lnTo>
                        <a:pt x="2459" y="52"/>
                      </a:lnTo>
                      <a:lnTo>
                        <a:pt x="2460" y="52"/>
                      </a:lnTo>
                      <a:lnTo>
                        <a:pt x="2460" y="52"/>
                      </a:lnTo>
                      <a:lnTo>
                        <a:pt x="2461" y="52"/>
                      </a:lnTo>
                      <a:lnTo>
                        <a:pt x="2462" y="52"/>
                      </a:lnTo>
                      <a:lnTo>
                        <a:pt x="2462" y="52"/>
                      </a:lnTo>
                      <a:lnTo>
                        <a:pt x="2463" y="53"/>
                      </a:lnTo>
                      <a:lnTo>
                        <a:pt x="2463" y="53"/>
                      </a:lnTo>
                      <a:lnTo>
                        <a:pt x="2464" y="53"/>
                      </a:lnTo>
                      <a:lnTo>
                        <a:pt x="2464" y="53"/>
                      </a:lnTo>
                      <a:lnTo>
                        <a:pt x="2465" y="53"/>
                      </a:lnTo>
                      <a:lnTo>
                        <a:pt x="2465" y="53"/>
                      </a:lnTo>
                      <a:lnTo>
                        <a:pt x="2466" y="53"/>
                      </a:lnTo>
                      <a:lnTo>
                        <a:pt x="2466" y="54"/>
                      </a:lnTo>
                      <a:lnTo>
                        <a:pt x="2467" y="54"/>
                      </a:lnTo>
                      <a:lnTo>
                        <a:pt x="2467" y="54"/>
                      </a:lnTo>
                      <a:lnTo>
                        <a:pt x="2468" y="54"/>
                      </a:lnTo>
                      <a:lnTo>
                        <a:pt x="2468" y="54"/>
                      </a:lnTo>
                      <a:lnTo>
                        <a:pt x="2469" y="54"/>
                      </a:lnTo>
                      <a:lnTo>
                        <a:pt x="2470" y="54"/>
                      </a:lnTo>
                      <a:lnTo>
                        <a:pt x="2470" y="55"/>
                      </a:lnTo>
                      <a:lnTo>
                        <a:pt x="2471" y="55"/>
                      </a:lnTo>
                      <a:lnTo>
                        <a:pt x="2471" y="55"/>
                      </a:lnTo>
                      <a:lnTo>
                        <a:pt x="2472" y="55"/>
                      </a:lnTo>
                      <a:lnTo>
                        <a:pt x="2472" y="56"/>
                      </a:lnTo>
                      <a:lnTo>
                        <a:pt x="2473" y="56"/>
                      </a:lnTo>
                      <a:lnTo>
                        <a:pt x="2473" y="56"/>
                      </a:lnTo>
                      <a:lnTo>
                        <a:pt x="2474" y="56"/>
                      </a:lnTo>
                      <a:lnTo>
                        <a:pt x="2474" y="56"/>
                      </a:lnTo>
                      <a:lnTo>
                        <a:pt x="2475" y="56"/>
                      </a:lnTo>
                      <a:lnTo>
                        <a:pt x="2475" y="56"/>
                      </a:lnTo>
                      <a:lnTo>
                        <a:pt x="2476" y="57"/>
                      </a:lnTo>
                      <a:lnTo>
                        <a:pt x="2477" y="57"/>
                      </a:lnTo>
                      <a:lnTo>
                        <a:pt x="2477" y="57"/>
                      </a:lnTo>
                      <a:lnTo>
                        <a:pt x="2478" y="57"/>
                      </a:lnTo>
                      <a:lnTo>
                        <a:pt x="2478" y="57"/>
                      </a:lnTo>
                      <a:lnTo>
                        <a:pt x="2479" y="57"/>
                      </a:lnTo>
                      <a:lnTo>
                        <a:pt x="2479" y="57"/>
                      </a:lnTo>
                      <a:lnTo>
                        <a:pt x="2480" y="58"/>
                      </a:lnTo>
                      <a:lnTo>
                        <a:pt x="2480" y="58"/>
                      </a:lnTo>
                      <a:lnTo>
                        <a:pt x="2481" y="58"/>
                      </a:lnTo>
                      <a:lnTo>
                        <a:pt x="2481" y="58"/>
                      </a:lnTo>
                      <a:lnTo>
                        <a:pt x="2482" y="58"/>
                      </a:lnTo>
                      <a:lnTo>
                        <a:pt x="2482" y="58"/>
                      </a:lnTo>
                      <a:lnTo>
                        <a:pt x="2483" y="59"/>
                      </a:lnTo>
                      <a:lnTo>
                        <a:pt x="2484" y="59"/>
                      </a:lnTo>
                      <a:lnTo>
                        <a:pt x="2484" y="59"/>
                      </a:lnTo>
                      <a:lnTo>
                        <a:pt x="2485" y="59"/>
                      </a:lnTo>
                      <a:lnTo>
                        <a:pt x="2485" y="60"/>
                      </a:lnTo>
                      <a:lnTo>
                        <a:pt x="2486" y="60"/>
                      </a:lnTo>
                      <a:lnTo>
                        <a:pt x="2486" y="60"/>
                      </a:lnTo>
                      <a:lnTo>
                        <a:pt x="2487" y="60"/>
                      </a:lnTo>
                      <a:lnTo>
                        <a:pt x="2487" y="60"/>
                      </a:lnTo>
                      <a:lnTo>
                        <a:pt x="2488" y="60"/>
                      </a:lnTo>
                      <a:lnTo>
                        <a:pt x="2488" y="60"/>
                      </a:lnTo>
                      <a:lnTo>
                        <a:pt x="2489" y="61"/>
                      </a:lnTo>
                      <a:lnTo>
                        <a:pt x="2489" y="61"/>
                      </a:lnTo>
                      <a:lnTo>
                        <a:pt x="2490" y="61"/>
                      </a:lnTo>
                      <a:lnTo>
                        <a:pt x="2490" y="61"/>
                      </a:lnTo>
                      <a:lnTo>
                        <a:pt x="2491" y="61"/>
                      </a:lnTo>
                      <a:lnTo>
                        <a:pt x="2492" y="61"/>
                      </a:lnTo>
                      <a:lnTo>
                        <a:pt x="2492" y="62"/>
                      </a:lnTo>
                      <a:lnTo>
                        <a:pt x="2493" y="62"/>
                      </a:lnTo>
                      <a:lnTo>
                        <a:pt x="2493" y="62"/>
                      </a:lnTo>
                      <a:lnTo>
                        <a:pt x="2494" y="62"/>
                      </a:lnTo>
                      <a:lnTo>
                        <a:pt x="2495" y="63"/>
                      </a:lnTo>
                      <a:lnTo>
                        <a:pt x="2495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7" y="63"/>
                      </a:lnTo>
                      <a:lnTo>
                        <a:pt x="2497" y="64"/>
                      </a:lnTo>
                      <a:lnTo>
                        <a:pt x="2498" y="64"/>
                      </a:lnTo>
                      <a:lnTo>
                        <a:pt x="2499" y="64"/>
                      </a:lnTo>
                      <a:lnTo>
                        <a:pt x="2499" y="64"/>
                      </a:lnTo>
                      <a:lnTo>
                        <a:pt x="2500" y="64"/>
                      </a:lnTo>
                      <a:lnTo>
                        <a:pt x="2500" y="64"/>
                      </a:lnTo>
                      <a:lnTo>
                        <a:pt x="2501" y="64"/>
                      </a:lnTo>
                      <a:lnTo>
                        <a:pt x="2502" y="65"/>
                      </a:lnTo>
                      <a:lnTo>
                        <a:pt x="2502" y="65"/>
                      </a:lnTo>
                      <a:lnTo>
                        <a:pt x="2503" y="65"/>
                      </a:lnTo>
                      <a:lnTo>
                        <a:pt x="2503" y="65"/>
                      </a:lnTo>
                      <a:lnTo>
                        <a:pt x="2504" y="65"/>
                      </a:lnTo>
                      <a:lnTo>
                        <a:pt x="2504" y="65"/>
                      </a:lnTo>
                      <a:lnTo>
                        <a:pt x="2505" y="66"/>
                      </a:lnTo>
                      <a:lnTo>
                        <a:pt x="2505" y="66"/>
                      </a:lnTo>
                      <a:lnTo>
                        <a:pt x="2506" y="66"/>
                      </a:lnTo>
                      <a:lnTo>
                        <a:pt x="2506" y="66"/>
                      </a:lnTo>
                      <a:lnTo>
                        <a:pt x="2507" y="67"/>
                      </a:lnTo>
                      <a:lnTo>
                        <a:pt x="2507" y="67"/>
                      </a:lnTo>
                      <a:lnTo>
                        <a:pt x="2508" y="67"/>
                      </a:lnTo>
                      <a:lnTo>
                        <a:pt x="2508" y="67"/>
                      </a:lnTo>
                      <a:lnTo>
                        <a:pt x="2509" y="67"/>
                      </a:lnTo>
                      <a:lnTo>
                        <a:pt x="2510" y="67"/>
                      </a:lnTo>
                      <a:lnTo>
                        <a:pt x="2510" y="68"/>
                      </a:lnTo>
                      <a:lnTo>
                        <a:pt x="2511" y="68"/>
                      </a:lnTo>
                      <a:lnTo>
                        <a:pt x="2511" y="68"/>
                      </a:lnTo>
                      <a:lnTo>
                        <a:pt x="2512" y="68"/>
                      </a:lnTo>
                      <a:lnTo>
                        <a:pt x="2512" y="68"/>
                      </a:lnTo>
                      <a:lnTo>
                        <a:pt x="2513" y="68"/>
                      </a:lnTo>
                      <a:lnTo>
                        <a:pt x="2513" y="69"/>
                      </a:lnTo>
                      <a:lnTo>
                        <a:pt x="2514" y="69"/>
                      </a:lnTo>
                      <a:lnTo>
                        <a:pt x="2514" y="69"/>
                      </a:lnTo>
                      <a:lnTo>
                        <a:pt x="2515" y="69"/>
                      </a:lnTo>
                      <a:lnTo>
                        <a:pt x="2515" y="69"/>
                      </a:lnTo>
                      <a:lnTo>
                        <a:pt x="2516" y="70"/>
                      </a:lnTo>
                      <a:lnTo>
                        <a:pt x="2517" y="70"/>
                      </a:lnTo>
                      <a:lnTo>
                        <a:pt x="2517" y="70"/>
                      </a:lnTo>
                      <a:lnTo>
                        <a:pt x="2518" y="70"/>
                      </a:lnTo>
                      <a:lnTo>
                        <a:pt x="2518" y="71"/>
                      </a:lnTo>
                      <a:lnTo>
                        <a:pt x="2519" y="71"/>
                      </a:lnTo>
                      <a:lnTo>
                        <a:pt x="2519" y="71"/>
                      </a:lnTo>
                      <a:lnTo>
                        <a:pt x="2520" y="71"/>
                      </a:lnTo>
                      <a:lnTo>
                        <a:pt x="2520" y="71"/>
                      </a:lnTo>
                      <a:lnTo>
                        <a:pt x="2521" y="71"/>
                      </a:lnTo>
                      <a:lnTo>
                        <a:pt x="2521" y="72"/>
                      </a:lnTo>
                      <a:lnTo>
                        <a:pt x="2522" y="72"/>
                      </a:lnTo>
                      <a:lnTo>
                        <a:pt x="2522" y="72"/>
                      </a:lnTo>
                      <a:lnTo>
                        <a:pt x="2523" y="72"/>
                      </a:lnTo>
                      <a:lnTo>
                        <a:pt x="2524" y="72"/>
                      </a:lnTo>
                      <a:lnTo>
                        <a:pt x="2524" y="72"/>
                      </a:lnTo>
                      <a:lnTo>
                        <a:pt x="2525" y="73"/>
                      </a:lnTo>
                      <a:lnTo>
                        <a:pt x="2525" y="73"/>
                      </a:lnTo>
                      <a:lnTo>
                        <a:pt x="2526" y="73"/>
                      </a:lnTo>
                      <a:lnTo>
                        <a:pt x="2526" y="73"/>
                      </a:lnTo>
                      <a:lnTo>
                        <a:pt x="2527" y="73"/>
                      </a:lnTo>
                      <a:lnTo>
                        <a:pt x="2527" y="74"/>
                      </a:lnTo>
                      <a:lnTo>
                        <a:pt x="2528" y="74"/>
                      </a:lnTo>
                      <a:lnTo>
                        <a:pt x="2528" y="74"/>
                      </a:lnTo>
                      <a:lnTo>
                        <a:pt x="2529" y="74"/>
                      </a:lnTo>
                      <a:lnTo>
                        <a:pt x="2529" y="75"/>
                      </a:lnTo>
                      <a:lnTo>
                        <a:pt x="2530" y="75"/>
                      </a:lnTo>
                      <a:lnTo>
                        <a:pt x="2530" y="75"/>
                      </a:lnTo>
                      <a:lnTo>
                        <a:pt x="2531" y="75"/>
                      </a:lnTo>
                      <a:lnTo>
                        <a:pt x="2532" y="75"/>
                      </a:lnTo>
                      <a:lnTo>
                        <a:pt x="2532" y="75"/>
                      </a:lnTo>
                      <a:lnTo>
                        <a:pt x="2533" y="76"/>
                      </a:lnTo>
                      <a:lnTo>
                        <a:pt x="2533" y="76"/>
                      </a:lnTo>
                      <a:lnTo>
                        <a:pt x="2534" y="76"/>
                      </a:lnTo>
                      <a:lnTo>
                        <a:pt x="2535" y="76"/>
                      </a:lnTo>
                      <a:lnTo>
                        <a:pt x="2535" y="76"/>
                      </a:lnTo>
                      <a:lnTo>
                        <a:pt x="2535" y="77"/>
                      </a:lnTo>
                      <a:lnTo>
                        <a:pt x="2536" y="77"/>
                      </a:lnTo>
                      <a:lnTo>
                        <a:pt x="2536" y="77"/>
                      </a:lnTo>
                      <a:lnTo>
                        <a:pt x="2537" y="77"/>
                      </a:lnTo>
                      <a:lnTo>
                        <a:pt x="2537" y="77"/>
                      </a:lnTo>
                      <a:lnTo>
                        <a:pt x="2538" y="77"/>
                      </a:lnTo>
                      <a:lnTo>
                        <a:pt x="2539" y="78"/>
                      </a:lnTo>
                      <a:lnTo>
                        <a:pt x="2539" y="78"/>
                      </a:lnTo>
                      <a:lnTo>
                        <a:pt x="2540" y="78"/>
                      </a:lnTo>
                      <a:lnTo>
                        <a:pt x="2540" y="79"/>
                      </a:lnTo>
                      <a:lnTo>
                        <a:pt x="2541" y="79"/>
                      </a:lnTo>
                      <a:lnTo>
                        <a:pt x="2541" y="79"/>
                      </a:lnTo>
                      <a:lnTo>
                        <a:pt x="2542" y="79"/>
                      </a:lnTo>
                      <a:lnTo>
                        <a:pt x="2543" y="79"/>
                      </a:lnTo>
                      <a:lnTo>
                        <a:pt x="2543" y="79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5" y="80"/>
                      </a:lnTo>
                      <a:lnTo>
                        <a:pt x="2546" y="80"/>
                      </a:lnTo>
                      <a:lnTo>
                        <a:pt x="2546" y="81"/>
                      </a:lnTo>
                      <a:lnTo>
                        <a:pt x="2547" y="81"/>
                      </a:lnTo>
                      <a:lnTo>
                        <a:pt x="2547" y="81"/>
                      </a:lnTo>
                      <a:lnTo>
                        <a:pt x="2548" y="81"/>
                      </a:lnTo>
                      <a:lnTo>
                        <a:pt x="2548" y="81"/>
                      </a:lnTo>
                      <a:lnTo>
                        <a:pt x="2549" y="82"/>
                      </a:lnTo>
                      <a:lnTo>
                        <a:pt x="2550" y="82"/>
                      </a:lnTo>
                      <a:lnTo>
                        <a:pt x="2550" y="82"/>
                      </a:lnTo>
                      <a:lnTo>
                        <a:pt x="2551" y="82"/>
                      </a:lnTo>
                      <a:lnTo>
                        <a:pt x="2551" y="83"/>
                      </a:lnTo>
                      <a:lnTo>
                        <a:pt x="2552" y="83"/>
                      </a:lnTo>
                      <a:lnTo>
                        <a:pt x="2552" y="83"/>
                      </a:lnTo>
                      <a:lnTo>
                        <a:pt x="2553" y="83"/>
                      </a:lnTo>
                      <a:lnTo>
                        <a:pt x="2553" y="83"/>
                      </a:lnTo>
                      <a:lnTo>
                        <a:pt x="2554" y="84"/>
                      </a:lnTo>
                      <a:lnTo>
                        <a:pt x="2554" y="84"/>
                      </a:lnTo>
                      <a:lnTo>
                        <a:pt x="2555" y="84"/>
                      </a:lnTo>
                      <a:lnTo>
                        <a:pt x="2555" y="84"/>
                      </a:lnTo>
                      <a:lnTo>
                        <a:pt x="2556" y="84"/>
                      </a:lnTo>
                      <a:lnTo>
                        <a:pt x="2557" y="85"/>
                      </a:lnTo>
                      <a:lnTo>
                        <a:pt x="2557" y="85"/>
                      </a:lnTo>
                      <a:lnTo>
                        <a:pt x="2558" y="85"/>
                      </a:lnTo>
                      <a:lnTo>
                        <a:pt x="2558" y="85"/>
                      </a:lnTo>
                      <a:lnTo>
                        <a:pt x="2559" y="85"/>
                      </a:lnTo>
                      <a:lnTo>
                        <a:pt x="2559" y="85"/>
                      </a:lnTo>
                      <a:lnTo>
                        <a:pt x="2560" y="86"/>
                      </a:lnTo>
                      <a:lnTo>
                        <a:pt x="2560" y="86"/>
                      </a:lnTo>
                      <a:lnTo>
                        <a:pt x="2561" y="86"/>
                      </a:lnTo>
                      <a:lnTo>
                        <a:pt x="2561" y="87"/>
                      </a:lnTo>
                      <a:lnTo>
                        <a:pt x="2562" y="87"/>
                      </a:lnTo>
                      <a:lnTo>
                        <a:pt x="2562" y="87"/>
                      </a:lnTo>
                      <a:lnTo>
                        <a:pt x="2563" y="87"/>
                      </a:lnTo>
                      <a:lnTo>
                        <a:pt x="2563" y="87"/>
                      </a:lnTo>
                      <a:lnTo>
                        <a:pt x="2564" y="88"/>
                      </a:lnTo>
                      <a:lnTo>
                        <a:pt x="2565" y="88"/>
                      </a:lnTo>
                      <a:lnTo>
                        <a:pt x="2565" y="88"/>
                      </a:lnTo>
                      <a:lnTo>
                        <a:pt x="2566" y="88"/>
                      </a:lnTo>
                      <a:lnTo>
                        <a:pt x="2566" y="88"/>
                      </a:lnTo>
                      <a:lnTo>
                        <a:pt x="2567" y="89"/>
                      </a:lnTo>
                      <a:lnTo>
                        <a:pt x="2567" y="89"/>
                      </a:lnTo>
                      <a:lnTo>
                        <a:pt x="2568" y="89"/>
                      </a:lnTo>
                      <a:lnTo>
                        <a:pt x="2568" y="90"/>
                      </a:lnTo>
                      <a:lnTo>
                        <a:pt x="2569" y="90"/>
                      </a:lnTo>
                      <a:lnTo>
                        <a:pt x="2569" y="90"/>
                      </a:lnTo>
                      <a:lnTo>
                        <a:pt x="2570" y="90"/>
                      </a:lnTo>
                      <a:lnTo>
                        <a:pt x="2570" y="90"/>
                      </a:lnTo>
                      <a:lnTo>
                        <a:pt x="2571" y="91"/>
                      </a:lnTo>
                      <a:lnTo>
                        <a:pt x="2572" y="91"/>
                      </a:lnTo>
                      <a:lnTo>
                        <a:pt x="2572" y="91"/>
                      </a:lnTo>
                      <a:lnTo>
                        <a:pt x="2573" y="91"/>
                      </a:lnTo>
                      <a:lnTo>
                        <a:pt x="2573" y="91"/>
                      </a:lnTo>
                      <a:lnTo>
                        <a:pt x="2574" y="92"/>
                      </a:lnTo>
                      <a:lnTo>
                        <a:pt x="2574" y="92"/>
                      </a:lnTo>
                      <a:lnTo>
                        <a:pt x="2575" y="92"/>
                      </a:lnTo>
                      <a:lnTo>
                        <a:pt x="2575" y="92"/>
                      </a:lnTo>
                      <a:lnTo>
                        <a:pt x="2576" y="92"/>
                      </a:lnTo>
                      <a:lnTo>
                        <a:pt x="2576" y="93"/>
                      </a:lnTo>
                      <a:lnTo>
                        <a:pt x="2577" y="93"/>
                      </a:lnTo>
                      <a:lnTo>
                        <a:pt x="2577" y="93"/>
                      </a:lnTo>
                      <a:lnTo>
                        <a:pt x="2578" y="94"/>
                      </a:lnTo>
                      <a:lnTo>
                        <a:pt x="2579" y="94"/>
                      </a:lnTo>
                      <a:lnTo>
                        <a:pt x="2579" y="94"/>
                      </a:lnTo>
                      <a:lnTo>
                        <a:pt x="2580" y="94"/>
                      </a:lnTo>
                      <a:lnTo>
                        <a:pt x="2580" y="94"/>
                      </a:lnTo>
                      <a:lnTo>
                        <a:pt x="2581" y="95"/>
                      </a:lnTo>
                      <a:lnTo>
                        <a:pt x="2581" y="95"/>
                      </a:lnTo>
                      <a:lnTo>
                        <a:pt x="2582" y="95"/>
                      </a:lnTo>
                      <a:lnTo>
                        <a:pt x="2583" y="95"/>
                      </a:lnTo>
                      <a:lnTo>
                        <a:pt x="2583" y="95"/>
                      </a:lnTo>
                      <a:lnTo>
                        <a:pt x="2583" y="96"/>
                      </a:lnTo>
                      <a:lnTo>
                        <a:pt x="2584" y="96"/>
                      </a:lnTo>
                      <a:lnTo>
                        <a:pt x="2584" y="96"/>
                      </a:lnTo>
                      <a:lnTo>
                        <a:pt x="2585" y="96"/>
                      </a:lnTo>
                      <a:lnTo>
                        <a:pt x="2585" y="96"/>
                      </a:lnTo>
                      <a:lnTo>
                        <a:pt x="2586" y="97"/>
                      </a:lnTo>
                      <a:lnTo>
                        <a:pt x="2587" y="97"/>
                      </a:lnTo>
                      <a:lnTo>
                        <a:pt x="2587" y="97"/>
                      </a:lnTo>
                      <a:lnTo>
                        <a:pt x="2588" y="98"/>
                      </a:lnTo>
                      <a:lnTo>
                        <a:pt x="2588" y="98"/>
                      </a:lnTo>
                      <a:lnTo>
                        <a:pt x="2589" y="98"/>
                      </a:lnTo>
                      <a:lnTo>
                        <a:pt x="2590" y="98"/>
                      </a:lnTo>
                      <a:lnTo>
                        <a:pt x="2590" y="98"/>
                      </a:lnTo>
                      <a:lnTo>
                        <a:pt x="2591" y="99"/>
                      </a:lnTo>
                      <a:lnTo>
                        <a:pt x="2591" y="99"/>
                      </a:lnTo>
                      <a:lnTo>
                        <a:pt x="2592" y="99"/>
                      </a:lnTo>
                      <a:lnTo>
                        <a:pt x="2592" y="99"/>
                      </a:lnTo>
                      <a:lnTo>
                        <a:pt x="2592" y="100"/>
                      </a:lnTo>
                      <a:lnTo>
                        <a:pt x="2593" y="100"/>
                      </a:lnTo>
                      <a:lnTo>
                        <a:pt x="2594" y="100"/>
                      </a:lnTo>
                      <a:lnTo>
                        <a:pt x="2594" y="100"/>
                      </a:lnTo>
                      <a:lnTo>
                        <a:pt x="2595" y="100"/>
                      </a:lnTo>
                      <a:lnTo>
                        <a:pt x="2595" y="101"/>
                      </a:lnTo>
                      <a:lnTo>
                        <a:pt x="2596" y="101"/>
                      </a:lnTo>
                      <a:lnTo>
                        <a:pt x="2596" y="101"/>
                      </a:lnTo>
                      <a:lnTo>
                        <a:pt x="2597" y="102"/>
                      </a:lnTo>
                      <a:lnTo>
                        <a:pt x="2598" y="102"/>
                      </a:lnTo>
                      <a:lnTo>
                        <a:pt x="2598" y="102"/>
                      </a:lnTo>
                      <a:lnTo>
                        <a:pt x="2599" y="102"/>
                      </a:lnTo>
                      <a:lnTo>
                        <a:pt x="2599" y="102"/>
                      </a:lnTo>
                      <a:lnTo>
                        <a:pt x="2600" y="103"/>
                      </a:lnTo>
                      <a:lnTo>
                        <a:pt x="2600" y="103"/>
                      </a:lnTo>
                      <a:lnTo>
                        <a:pt x="2601" y="103"/>
                      </a:lnTo>
                      <a:lnTo>
                        <a:pt x="2601" y="103"/>
                      </a:lnTo>
                      <a:lnTo>
                        <a:pt x="2602" y="104"/>
                      </a:lnTo>
                      <a:lnTo>
                        <a:pt x="2602" y="104"/>
                      </a:lnTo>
                      <a:lnTo>
                        <a:pt x="2603" y="104"/>
                      </a:lnTo>
                      <a:lnTo>
                        <a:pt x="2603" y="104"/>
                      </a:lnTo>
                      <a:lnTo>
                        <a:pt x="2604" y="104"/>
                      </a:lnTo>
                      <a:lnTo>
                        <a:pt x="2605" y="105"/>
                      </a:lnTo>
                      <a:lnTo>
                        <a:pt x="2605" y="105"/>
                      </a:lnTo>
                      <a:lnTo>
                        <a:pt x="2606" y="105"/>
                      </a:lnTo>
                      <a:lnTo>
                        <a:pt x="2606" y="106"/>
                      </a:lnTo>
                      <a:lnTo>
                        <a:pt x="2607" y="106"/>
                      </a:lnTo>
                      <a:lnTo>
                        <a:pt x="2607" y="106"/>
                      </a:lnTo>
                      <a:lnTo>
                        <a:pt x="2608" y="106"/>
                      </a:lnTo>
                      <a:lnTo>
                        <a:pt x="2608" y="107"/>
                      </a:lnTo>
                      <a:lnTo>
                        <a:pt x="2609" y="107"/>
                      </a:lnTo>
                      <a:lnTo>
                        <a:pt x="2609" y="107"/>
                      </a:lnTo>
                      <a:lnTo>
                        <a:pt x="2610" y="107"/>
                      </a:lnTo>
                      <a:lnTo>
                        <a:pt x="2610" y="107"/>
                      </a:lnTo>
                      <a:lnTo>
                        <a:pt x="2611" y="108"/>
                      </a:lnTo>
                      <a:lnTo>
                        <a:pt x="2612" y="108"/>
                      </a:lnTo>
                      <a:lnTo>
                        <a:pt x="2612" y="108"/>
                      </a:lnTo>
                      <a:lnTo>
                        <a:pt x="2613" y="108"/>
                      </a:lnTo>
                      <a:lnTo>
                        <a:pt x="2613" y="109"/>
                      </a:lnTo>
                      <a:lnTo>
                        <a:pt x="2614" y="109"/>
                      </a:lnTo>
                      <a:lnTo>
                        <a:pt x="2614" y="109"/>
                      </a:lnTo>
                      <a:lnTo>
                        <a:pt x="2615" y="110"/>
                      </a:lnTo>
                      <a:lnTo>
                        <a:pt x="2615" y="110"/>
                      </a:lnTo>
                      <a:lnTo>
                        <a:pt x="2616" y="110"/>
                      </a:lnTo>
                      <a:lnTo>
                        <a:pt x="2616" y="110"/>
                      </a:lnTo>
                      <a:lnTo>
                        <a:pt x="2617" y="111"/>
                      </a:lnTo>
                      <a:lnTo>
                        <a:pt x="2617" y="111"/>
                      </a:lnTo>
                      <a:lnTo>
                        <a:pt x="2618" y="111"/>
                      </a:lnTo>
                      <a:lnTo>
                        <a:pt x="2618" y="111"/>
                      </a:lnTo>
                      <a:lnTo>
                        <a:pt x="2619" y="111"/>
                      </a:lnTo>
                      <a:lnTo>
                        <a:pt x="2620" y="112"/>
                      </a:lnTo>
                      <a:lnTo>
                        <a:pt x="2620" y="112"/>
                      </a:lnTo>
                      <a:lnTo>
                        <a:pt x="2621" y="112"/>
                      </a:lnTo>
                      <a:lnTo>
                        <a:pt x="2621" y="113"/>
                      </a:lnTo>
                      <a:lnTo>
                        <a:pt x="2622" y="113"/>
                      </a:lnTo>
                      <a:lnTo>
                        <a:pt x="2622" y="113"/>
                      </a:lnTo>
                      <a:lnTo>
                        <a:pt x="2623" y="113"/>
                      </a:lnTo>
                      <a:lnTo>
                        <a:pt x="2623" y="114"/>
                      </a:lnTo>
                      <a:lnTo>
                        <a:pt x="2624" y="114"/>
                      </a:lnTo>
                      <a:lnTo>
                        <a:pt x="2624" y="114"/>
                      </a:lnTo>
                      <a:lnTo>
                        <a:pt x="2625" y="114"/>
                      </a:lnTo>
                      <a:lnTo>
                        <a:pt x="2625" y="115"/>
                      </a:lnTo>
                      <a:lnTo>
                        <a:pt x="2626" y="115"/>
                      </a:lnTo>
                      <a:lnTo>
                        <a:pt x="2627" y="115"/>
                      </a:lnTo>
                      <a:lnTo>
                        <a:pt x="2627" y="115"/>
                      </a:lnTo>
                      <a:lnTo>
                        <a:pt x="2628" y="116"/>
                      </a:lnTo>
                      <a:lnTo>
                        <a:pt x="2628" y="116"/>
                      </a:lnTo>
                      <a:lnTo>
                        <a:pt x="2629" y="116"/>
                      </a:lnTo>
                      <a:lnTo>
                        <a:pt x="2629" y="117"/>
                      </a:lnTo>
                      <a:lnTo>
                        <a:pt x="2630" y="117"/>
                      </a:lnTo>
                      <a:lnTo>
                        <a:pt x="2631" y="117"/>
                      </a:lnTo>
                      <a:lnTo>
                        <a:pt x="2631" y="117"/>
                      </a:lnTo>
                      <a:lnTo>
                        <a:pt x="2631" y="118"/>
                      </a:lnTo>
                      <a:lnTo>
                        <a:pt x="2632" y="118"/>
                      </a:lnTo>
                      <a:lnTo>
                        <a:pt x="2632" y="118"/>
                      </a:lnTo>
                      <a:lnTo>
                        <a:pt x="2633" y="118"/>
                      </a:lnTo>
                      <a:lnTo>
                        <a:pt x="2634" y="118"/>
                      </a:lnTo>
                      <a:lnTo>
                        <a:pt x="2634" y="119"/>
                      </a:lnTo>
                      <a:lnTo>
                        <a:pt x="2635" y="119"/>
                      </a:lnTo>
                      <a:lnTo>
                        <a:pt x="2635" y="119"/>
                      </a:lnTo>
                      <a:lnTo>
                        <a:pt x="2636" y="119"/>
                      </a:lnTo>
                      <a:lnTo>
                        <a:pt x="2636" y="120"/>
                      </a:lnTo>
                      <a:lnTo>
                        <a:pt x="2637" y="120"/>
                      </a:lnTo>
                      <a:lnTo>
                        <a:pt x="2638" y="120"/>
                      </a:lnTo>
                      <a:lnTo>
                        <a:pt x="2638" y="121"/>
                      </a:lnTo>
                      <a:lnTo>
                        <a:pt x="2639" y="121"/>
                      </a:lnTo>
                      <a:lnTo>
                        <a:pt x="2639" y="121"/>
                      </a:lnTo>
                      <a:lnTo>
                        <a:pt x="2640" y="121"/>
                      </a:lnTo>
                      <a:lnTo>
                        <a:pt x="2640" y="122"/>
                      </a:lnTo>
                      <a:lnTo>
                        <a:pt x="2640" y="122"/>
                      </a:lnTo>
                      <a:lnTo>
                        <a:pt x="2641" y="122"/>
                      </a:lnTo>
                      <a:lnTo>
                        <a:pt x="2642" y="122"/>
                      </a:lnTo>
                      <a:lnTo>
                        <a:pt x="2642" y="123"/>
                      </a:lnTo>
                      <a:lnTo>
                        <a:pt x="2643" y="123"/>
                      </a:lnTo>
                      <a:lnTo>
                        <a:pt x="2643" y="123"/>
                      </a:lnTo>
                      <a:lnTo>
                        <a:pt x="2644" y="123"/>
                      </a:lnTo>
                      <a:lnTo>
                        <a:pt x="2645" y="124"/>
                      </a:lnTo>
                      <a:lnTo>
                        <a:pt x="2645" y="124"/>
                      </a:lnTo>
                      <a:lnTo>
                        <a:pt x="2646" y="125"/>
                      </a:lnTo>
                      <a:lnTo>
                        <a:pt x="2646" y="125"/>
                      </a:lnTo>
                      <a:lnTo>
                        <a:pt x="2647" y="125"/>
                      </a:lnTo>
                      <a:lnTo>
                        <a:pt x="2647" y="125"/>
                      </a:lnTo>
                      <a:lnTo>
                        <a:pt x="2648" y="126"/>
                      </a:lnTo>
                      <a:lnTo>
                        <a:pt x="2648" y="126"/>
                      </a:lnTo>
                      <a:lnTo>
                        <a:pt x="2649" y="126"/>
                      </a:lnTo>
                      <a:lnTo>
                        <a:pt x="2649" y="126"/>
                      </a:lnTo>
                      <a:lnTo>
                        <a:pt x="2650" y="127"/>
                      </a:lnTo>
                      <a:lnTo>
                        <a:pt x="2650" y="127"/>
                      </a:lnTo>
                      <a:lnTo>
                        <a:pt x="2651" y="127"/>
                      </a:lnTo>
                      <a:lnTo>
                        <a:pt x="2651" y="127"/>
                      </a:lnTo>
                      <a:lnTo>
                        <a:pt x="2652" y="128"/>
                      </a:lnTo>
                      <a:lnTo>
                        <a:pt x="2653" y="128"/>
                      </a:lnTo>
                      <a:lnTo>
                        <a:pt x="2653" y="128"/>
                      </a:lnTo>
                      <a:lnTo>
                        <a:pt x="2654" y="129"/>
                      </a:lnTo>
                      <a:lnTo>
                        <a:pt x="2654" y="129"/>
                      </a:lnTo>
                      <a:lnTo>
                        <a:pt x="2655" y="129"/>
                      </a:lnTo>
                      <a:lnTo>
                        <a:pt x="2655" y="129"/>
                      </a:lnTo>
                      <a:lnTo>
                        <a:pt x="2656" y="130"/>
                      </a:lnTo>
                      <a:lnTo>
                        <a:pt x="2656" y="130"/>
                      </a:lnTo>
                      <a:lnTo>
                        <a:pt x="2657" y="130"/>
                      </a:lnTo>
                      <a:lnTo>
                        <a:pt x="2657" y="130"/>
                      </a:lnTo>
                      <a:lnTo>
                        <a:pt x="2658" y="131"/>
                      </a:lnTo>
                      <a:lnTo>
                        <a:pt x="2658" y="131"/>
                      </a:lnTo>
                      <a:lnTo>
                        <a:pt x="2659" y="131"/>
                      </a:lnTo>
                      <a:lnTo>
                        <a:pt x="2660" y="131"/>
                      </a:lnTo>
                      <a:lnTo>
                        <a:pt x="2660" y="132"/>
                      </a:lnTo>
                      <a:lnTo>
                        <a:pt x="2661" y="132"/>
                      </a:lnTo>
                      <a:lnTo>
                        <a:pt x="2661" y="133"/>
                      </a:lnTo>
                      <a:lnTo>
                        <a:pt x="2662" y="133"/>
                      </a:lnTo>
                      <a:lnTo>
                        <a:pt x="2662" y="133"/>
                      </a:lnTo>
                      <a:lnTo>
                        <a:pt x="2663" y="133"/>
                      </a:lnTo>
                      <a:lnTo>
                        <a:pt x="2663" y="134"/>
                      </a:lnTo>
                      <a:lnTo>
                        <a:pt x="2664" y="134"/>
                      </a:lnTo>
                      <a:lnTo>
                        <a:pt x="2664" y="134"/>
                      </a:lnTo>
                      <a:lnTo>
                        <a:pt x="2665" y="134"/>
                      </a:lnTo>
                      <a:lnTo>
                        <a:pt x="2665" y="135"/>
                      </a:lnTo>
                      <a:lnTo>
                        <a:pt x="2666" y="135"/>
                      </a:lnTo>
                      <a:lnTo>
                        <a:pt x="2667" y="135"/>
                      </a:lnTo>
                      <a:lnTo>
                        <a:pt x="2667" y="136"/>
                      </a:lnTo>
                      <a:lnTo>
                        <a:pt x="2668" y="136"/>
                      </a:lnTo>
                      <a:lnTo>
                        <a:pt x="2668" y="136"/>
                      </a:lnTo>
                      <a:lnTo>
                        <a:pt x="2669" y="137"/>
                      </a:lnTo>
                      <a:lnTo>
                        <a:pt x="2669" y="137"/>
                      </a:lnTo>
                      <a:lnTo>
                        <a:pt x="2670" y="137"/>
                      </a:lnTo>
                      <a:lnTo>
                        <a:pt x="2670" y="137"/>
                      </a:lnTo>
                      <a:lnTo>
                        <a:pt x="2671" y="138"/>
                      </a:lnTo>
                      <a:lnTo>
                        <a:pt x="2671" y="138"/>
                      </a:lnTo>
                      <a:lnTo>
                        <a:pt x="2672" y="138"/>
                      </a:lnTo>
                      <a:lnTo>
                        <a:pt x="2672" y="138"/>
                      </a:lnTo>
                      <a:lnTo>
                        <a:pt x="2673" y="139"/>
                      </a:lnTo>
                      <a:lnTo>
                        <a:pt x="2673" y="139"/>
                      </a:lnTo>
                      <a:lnTo>
                        <a:pt x="2674" y="140"/>
                      </a:lnTo>
                      <a:lnTo>
                        <a:pt x="2675" y="140"/>
                      </a:lnTo>
                      <a:lnTo>
                        <a:pt x="2675" y="140"/>
                      </a:lnTo>
                      <a:lnTo>
                        <a:pt x="2676" y="140"/>
                      </a:lnTo>
                      <a:lnTo>
                        <a:pt x="2676" y="141"/>
                      </a:lnTo>
                      <a:lnTo>
                        <a:pt x="2677" y="141"/>
                      </a:lnTo>
                      <a:lnTo>
                        <a:pt x="2678" y="141"/>
                      </a:lnTo>
                      <a:lnTo>
                        <a:pt x="2678" y="141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80" y="143"/>
                      </a:lnTo>
                      <a:lnTo>
                        <a:pt x="2680" y="143"/>
                      </a:lnTo>
                      <a:lnTo>
                        <a:pt x="2681" y="143"/>
                      </a:lnTo>
                      <a:lnTo>
                        <a:pt x="2682" y="144"/>
                      </a:lnTo>
                      <a:lnTo>
                        <a:pt x="2682" y="144"/>
                      </a:lnTo>
                      <a:lnTo>
                        <a:pt x="2683" y="144"/>
                      </a:lnTo>
                      <a:lnTo>
                        <a:pt x="2683" y="144"/>
                      </a:lnTo>
                      <a:lnTo>
                        <a:pt x="2684" y="145"/>
                      </a:lnTo>
                      <a:lnTo>
                        <a:pt x="2684" y="145"/>
                      </a:lnTo>
                      <a:lnTo>
                        <a:pt x="2685" y="145"/>
                      </a:lnTo>
                      <a:lnTo>
                        <a:pt x="2686" y="146"/>
                      </a:lnTo>
                      <a:lnTo>
                        <a:pt x="2686" y="146"/>
                      </a:lnTo>
                      <a:lnTo>
                        <a:pt x="2687" y="146"/>
                      </a:lnTo>
                      <a:lnTo>
                        <a:pt x="2687" y="146"/>
                      </a:lnTo>
                      <a:lnTo>
                        <a:pt x="2688" y="147"/>
                      </a:lnTo>
                      <a:lnTo>
                        <a:pt x="2688" y="147"/>
                      </a:lnTo>
                      <a:lnTo>
                        <a:pt x="2689" y="148"/>
                      </a:lnTo>
                      <a:lnTo>
                        <a:pt x="2689" y="148"/>
                      </a:lnTo>
                      <a:lnTo>
                        <a:pt x="2690" y="148"/>
                      </a:lnTo>
                      <a:lnTo>
                        <a:pt x="2690" y="148"/>
                      </a:lnTo>
                      <a:lnTo>
                        <a:pt x="2691" y="149"/>
                      </a:lnTo>
                      <a:lnTo>
                        <a:pt x="2691" y="149"/>
                      </a:lnTo>
                      <a:lnTo>
                        <a:pt x="2692" y="149"/>
                      </a:lnTo>
                      <a:lnTo>
                        <a:pt x="2693" y="150"/>
                      </a:lnTo>
                      <a:lnTo>
                        <a:pt x="2693" y="150"/>
                      </a:lnTo>
                      <a:lnTo>
                        <a:pt x="2694" y="150"/>
                      </a:lnTo>
                      <a:lnTo>
                        <a:pt x="2694" y="150"/>
                      </a:lnTo>
                      <a:lnTo>
                        <a:pt x="2695" y="151"/>
                      </a:lnTo>
                      <a:lnTo>
                        <a:pt x="2695" y="151"/>
                      </a:lnTo>
                      <a:lnTo>
                        <a:pt x="2696" y="152"/>
                      </a:lnTo>
                      <a:lnTo>
                        <a:pt x="2696" y="152"/>
                      </a:lnTo>
                      <a:lnTo>
                        <a:pt x="2697" y="152"/>
                      </a:lnTo>
                      <a:lnTo>
                        <a:pt x="2697" y="152"/>
                      </a:lnTo>
                      <a:lnTo>
                        <a:pt x="2698" y="153"/>
                      </a:lnTo>
                      <a:lnTo>
                        <a:pt x="2698" y="153"/>
                      </a:lnTo>
                      <a:lnTo>
                        <a:pt x="2699" y="153"/>
                      </a:lnTo>
                      <a:lnTo>
                        <a:pt x="2700" y="154"/>
                      </a:lnTo>
                      <a:lnTo>
                        <a:pt x="2700" y="154"/>
                      </a:lnTo>
                      <a:lnTo>
                        <a:pt x="2701" y="154"/>
                      </a:lnTo>
                      <a:lnTo>
                        <a:pt x="2701" y="154"/>
                      </a:lnTo>
                      <a:lnTo>
                        <a:pt x="2702" y="155"/>
                      </a:lnTo>
                      <a:lnTo>
                        <a:pt x="2702" y="155"/>
                      </a:lnTo>
                      <a:lnTo>
                        <a:pt x="2703" y="156"/>
                      </a:lnTo>
                      <a:lnTo>
                        <a:pt x="2703" y="156"/>
                      </a:lnTo>
                      <a:lnTo>
                        <a:pt x="2704" y="156"/>
                      </a:lnTo>
                      <a:lnTo>
                        <a:pt x="2704" y="157"/>
                      </a:lnTo>
                      <a:lnTo>
                        <a:pt x="2705" y="157"/>
                      </a:lnTo>
                      <a:lnTo>
                        <a:pt x="2705" y="157"/>
                      </a:lnTo>
                      <a:lnTo>
                        <a:pt x="2706" y="157"/>
                      </a:lnTo>
                      <a:lnTo>
                        <a:pt x="2707" y="158"/>
                      </a:lnTo>
                      <a:lnTo>
                        <a:pt x="2707" y="158"/>
                      </a:lnTo>
                      <a:lnTo>
                        <a:pt x="2708" y="159"/>
                      </a:lnTo>
                      <a:lnTo>
                        <a:pt x="2708" y="159"/>
                      </a:lnTo>
                      <a:lnTo>
                        <a:pt x="2709" y="159"/>
                      </a:lnTo>
                      <a:lnTo>
                        <a:pt x="2709" y="159"/>
                      </a:lnTo>
                      <a:lnTo>
                        <a:pt x="2710" y="160"/>
                      </a:lnTo>
                      <a:lnTo>
                        <a:pt x="2710" y="160"/>
                      </a:lnTo>
                      <a:lnTo>
                        <a:pt x="2711" y="160"/>
                      </a:lnTo>
                      <a:lnTo>
                        <a:pt x="2711" y="161"/>
                      </a:lnTo>
                      <a:lnTo>
                        <a:pt x="2712" y="161"/>
                      </a:lnTo>
                      <a:lnTo>
                        <a:pt x="2712" y="161"/>
                      </a:lnTo>
                      <a:lnTo>
                        <a:pt x="2713" y="162"/>
                      </a:lnTo>
                      <a:lnTo>
                        <a:pt x="2713" y="162"/>
                      </a:lnTo>
                      <a:lnTo>
                        <a:pt x="2714" y="162"/>
                      </a:lnTo>
                      <a:lnTo>
                        <a:pt x="2715" y="163"/>
                      </a:lnTo>
                      <a:lnTo>
                        <a:pt x="2715" y="163"/>
                      </a:lnTo>
                      <a:lnTo>
                        <a:pt x="2716" y="163"/>
                      </a:lnTo>
                      <a:lnTo>
                        <a:pt x="2716" y="164"/>
                      </a:lnTo>
                      <a:lnTo>
                        <a:pt x="2717" y="164"/>
                      </a:lnTo>
                      <a:lnTo>
                        <a:pt x="2718" y="164"/>
                      </a:lnTo>
                      <a:lnTo>
                        <a:pt x="2718" y="165"/>
                      </a:lnTo>
                      <a:lnTo>
                        <a:pt x="2718" y="165"/>
                      </a:lnTo>
                      <a:lnTo>
                        <a:pt x="2719" y="165"/>
                      </a:lnTo>
                      <a:lnTo>
                        <a:pt x="2719" y="165"/>
                      </a:lnTo>
                      <a:lnTo>
                        <a:pt x="2720" y="166"/>
                      </a:lnTo>
                      <a:lnTo>
                        <a:pt x="2720" y="166"/>
                      </a:lnTo>
                      <a:lnTo>
                        <a:pt x="2721" y="167"/>
                      </a:lnTo>
                      <a:lnTo>
                        <a:pt x="2722" y="167"/>
                      </a:lnTo>
                      <a:lnTo>
                        <a:pt x="2722" y="167"/>
                      </a:lnTo>
                      <a:lnTo>
                        <a:pt x="2723" y="168"/>
                      </a:lnTo>
                      <a:lnTo>
                        <a:pt x="2723" y="168"/>
                      </a:lnTo>
                      <a:lnTo>
                        <a:pt x="2724" y="168"/>
                      </a:lnTo>
                      <a:lnTo>
                        <a:pt x="2724" y="169"/>
                      </a:lnTo>
                      <a:lnTo>
                        <a:pt x="2725" y="169"/>
                      </a:lnTo>
                      <a:lnTo>
                        <a:pt x="2726" y="169"/>
                      </a:lnTo>
                      <a:lnTo>
                        <a:pt x="2726" y="169"/>
                      </a:lnTo>
                      <a:lnTo>
                        <a:pt x="2727" y="170"/>
                      </a:lnTo>
                      <a:lnTo>
                        <a:pt x="2727" y="170"/>
                      </a:lnTo>
                      <a:lnTo>
                        <a:pt x="2727" y="171"/>
                      </a:lnTo>
                      <a:lnTo>
                        <a:pt x="2728" y="171"/>
                      </a:lnTo>
                      <a:lnTo>
                        <a:pt x="2729" y="171"/>
                      </a:lnTo>
                      <a:lnTo>
                        <a:pt x="2729" y="172"/>
                      </a:lnTo>
                      <a:lnTo>
                        <a:pt x="2730" y="172"/>
                      </a:lnTo>
                      <a:lnTo>
                        <a:pt x="2730" y="172"/>
                      </a:lnTo>
                      <a:lnTo>
                        <a:pt x="2731" y="173"/>
                      </a:lnTo>
                      <a:lnTo>
                        <a:pt x="2731" y="173"/>
                      </a:lnTo>
                      <a:lnTo>
                        <a:pt x="2732" y="173"/>
                      </a:lnTo>
                      <a:lnTo>
                        <a:pt x="2733" y="174"/>
                      </a:lnTo>
                      <a:lnTo>
                        <a:pt x="2733" y="174"/>
                      </a:lnTo>
                      <a:lnTo>
                        <a:pt x="2734" y="174"/>
                      </a:lnTo>
                      <a:lnTo>
                        <a:pt x="2734" y="175"/>
                      </a:lnTo>
                      <a:lnTo>
                        <a:pt x="2735" y="175"/>
                      </a:lnTo>
                      <a:lnTo>
                        <a:pt x="2735" y="175"/>
                      </a:lnTo>
                      <a:lnTo>
                        <a:pt x="2736" y="176"/>
                      </a:lnTo>
                      <a:lnTo>
                        <a:pt x="2736" y="176"/>
                      </a:lnTo>
                      <a:lnTo>
                        <a:pt x="2737" y="176"/>
                      </a:lnTo>
                      <a:lnTo>
                        <a:pt x="2737" y="177"/>
                      </a:lnTo>
                      <a:lnTo>
                        <a:pt x="2738" y="177"/>
                      </a:lnTo>
                      <a:lnTo>
                        <a:pt x="2738" y="177"/>
                      </a:lnTo>
                      <a:lnTo>
                        <a:pt x="2739" y="178"/>
                      </a:lnTo>
                      <a:lnTo>
                        <a:pt x="2740" y="178"/>
                      </a:lnTo>
                      <a:lnTo>
                        <a:pt x="2740" y="179"/>
                      </a:lnTo>
                      <a:lnTo>
                        <a:pt x="2741" y="179"/>
                      </a:lnTo>
                      <a:lnTo>
                        <a:pt x="2741" y="179"/>
                      </a:lnTo>
                      <a:lnTo>
                        <a:pt x="2742" y="180"/>
                      </a:lnTo>
                      <a:lnTo>
                        <a:pt x="2742" y="180"/>
                      </a:lnTo>
                      <a:lnTo>
                        <a:pt x="2743" y="180"/>
                      </a:lnTo>
                      <a:lnTo>
                        <a:pt x="2743" y="181"/>
                      </a:lnTo>
                      <a:lnTo>
                        <a:pt x="2744" y="181"/>
                      </a:lnTo>
                      <a:lnTo>
                        <a:pt x="2744" y="181"/>
                      </a:lnTo>
                      <a:lnTo>
                        <a:pt x="2745" y="182"/>
                      </a:lnTo>
                      <a:lnTo>
                        <a:pt x="2745" y="182"/>
                      </a:lnTo>
                      <a:lnTo>
                        <a:pt x="2746" y="183"/>
                      </a:lnTo>
                      <a:lnTo>
                        <a:pt x="2746" y="183"/>
                      </a:lnTo>
                      <a:lnTo>
                        <a:pt x="2747" y="183"/>
                      </a:lnTo>
                      <a:lnTo>
                        <a:pt x="2748" y="183"/>
                      </a:lnTo>
                      <a:lnTo>
                        <a:pt x="2748" y="184"/>
                      </a:lnTo>
                      <a:lnTo>
                        <a:pt x="2749" y="184"/>
                      </a:lnTo>
                      <a:lnTo>
                        <a:pt x="2749" y="184"/>
                      </a:lnTo>
                      <a:lnTo>
                        <a:pt x="2750" y="185"/>
                      </a:lnTo>
                      <a:lnTo>
                        <a:pt x="2750" y="185"/>
                      </a:lnTo>
                      <a:lnTo>
                        <a:pt x="2751" y="186"/>
                      </a:lnTo>
                      <a:lnTo>
                        <a:pt x="2751" y="186"/>
                      </a:lnTo>
                      <a:lnTo>
                        <a:pt x="2752" y="186"/>
                      </a:lnTo>
                      <a:lnTo>
                        <a:pt x="2752" y="187"/>
                      </a:lnTo>
                      <a:lnTo>
                        <a:pt x="2753" y="187"/>
                      </a:lnTo>
                      <a:lnTo>
                        <a:pt x="2753" y="187"/>
                      </a:lnTo>
                      <a:lnTo>
                        <a:pt x="2754" y="188"/>
                      </a:lnTo>
                      <a:lnTo>
                        <a:pt x="2755" y="188"/>
                      </a:lnTo>
                      <a:lnTo>
                        <a:pt x="2755" y="188"/>
                      </a:lnTo>
                      <a:lnTo>
                        <a:pt x="2756" y="189"/>
                      </a:lnTo>
                      <a:lnTo>
                        <a:pt x="2756" y="189"/>
                      </a:lnTo>
                      <a:lnTo>
                        <a:pt x="2757" y="190"/>
                      </a:lnTo>
                      <a:lnTo>
                        <a:pt x="2757" y="190"/>
                      </a:lnTo>
                      <a:lnTo>
                        <a:pt x="2758" y="190"/>
                      </a:lnTo>
                      <a:lnTo>
                        <a:pt x="2758" y="191"/>
                      </a:lnTo>
                      <a:lnTo>
                        <a:pt x="2759" y="191"/>
                      </a:lnTo>
                      <a:lnTo>
                        <a:pt x="2759" y="191"/>
                      </a:lnTo>
                      <a:lnTo>
                        <a:pt x="2760" y="192"/>
                      </a:lnTo>
                      <a:lnTo>
                        <a:pt x="2760" y="192"/>
                      </a:lnTo>
                      <a:lnTo>
                        <a:pt x="2761" y="192"/>
                      </a:lnTo>
                      <a:lnTo>
                        <a:pt x="2762" y="193"/>
                      </a:lnTo>
                      <a:lnTo>
                        <a:pt x="2762" y="193"/>
                      </a:lnTo>
                      <a:lnTo>
                        <a:pt x="2763" y="194"/>
                      </a:lnTo>
                      <a:lnTo>
                        <a:pt x="2763" y="194"/>
                      </a:lnTo>
                      <a:lnTo>
                        <a:pt x="2764" y="194"/>
                      </a:lnTo>
                      <a:lnTo>
                        <a:pt x="2764" y="195"/>
                      </a:lnTo>
                      <a:lnTo>
                        <a:pt x="2765" y="195"/>
                      </a:lnTo>
                      <a:lnTo>
                        <a:pt x="2766" y="195"/>
                      </a:lnTo>
                      <a:lnTo>
                        <a:pt x="2766" y="196"/>
                      </a:lnTo>
                      <a:lnTo>
                        <a:pt x="2766" y="196"/>
                      </a:lnTo>
                      <a:lnTo>
                        <a:pt x="2767" y="197"/>
                      </a:lnTo>
                      <a:lnTo>
                        <a:pt x="2767" y="197"/>
                      </a:lnTo>
                      <a:lnTo>
                        <a:pt x="2768" y="198"/>
                      </a:lnTo>
                      <a:lnTo>
                        <a:pt x="2768" y="198"/>
                      </a:lnTo>
                      <a:lnTo>
                        <a:pt x="2769" y="198"/>
                      </a:lnTo>
                      <a:lnTo>
                        <a:pt x="2770" y="199"/>
                      </a:lnTo>
                      <a:lnTo>
                        <a:pt x="2770" y="199"/>
                      </a:lnTo>
                      <a:lnTo>
                        <a:pt x="2771" y="199"/>
                      </a:lnTo>
                      <a:lnTo>
                        <a:pt x="2771" y="200"/>
                      </a:lnTo>
                      <a:lnTo>
                        <a:pt x="2772" y="200"/>
                      </a:lnTo>
                      <a:lnTo>
                        <a:pt x="2773" y="200"/>
                      </a:lnTo>
                      <a:lnTo>
                        <a:pt x="2773" y="201"/>
                      </a:lnTo>
                      <a:lnTo>
                        <a:pt x="2774" y="201"/>
                      </a:lnTo>
                      <a:lnTo>
                        <a:pt x="2774" y="202"/>
                      </a:lnTo>
                      <a:lnTo>
                        <a:pt x="2775" y="202"/>
                      </a:lnTo>
                      <a:lnTo>
                        <a:pt x="2775" y="202"/>
                      </a:lnTo>
                      <a:lnTo>
                        <a:pt x="2775" y="203"/>
                      </a:lnTo>
                      <a:lnTo>
                        <a:pt x="2776" y="203"/>
                      </a:lnTo>
                      <a:lnTo>
                        <a:pt x="2777" y="203"/>
                      </a:lnTo>
                      <a:lnTo>
                        <a:pt x="2777" y="204"/>
                      </a:lnTo>
                      <a:lnTo>
                        <a:pt x="2778" y="204"/>
                      </a:lnTo>
                      <a:lnTo>
                        <a:pt x="2778" y="205"/>
                      </a:lnTo>
                      <a:lnTo>
                        <a:pt x="2779" y="205"/>
                      </a:lnTo>
                      <a:lnTo>
                        <a:pt x="2779" y="206"/>
                      </a:lnTo>
                      <a:lnTo>
                        <a:pt x="2780" y="206"/>
                      </a:lnTo>
                      <a:lnTo>
                        <a:pt x="2781" y="206"/>
                      </a:lnTo>
                      <a:lnTo>
                        <a:pt x="2781" y="207"/>
                      </a:lnTo>
                      <a:lnTo>
                        <a:pt x="2782" y="207"/>
                      </a:lnTo>
                      <a:lnTo>
                        <a:pt x="2782" y="207"/>
                      </a:lnTo>
                      <a:lnTo>
                        <a:pt x="2783" y="208"/>
                      </a:lnTo>
                      <a:lnTo>
                        <a:pt x="2783" y="208"/>
                      </a:lnTo>
                      <a:lnTo>
                        <a:pt x="2784" y="209"/>
                      </a:lnTo>
                      <a:lnTo>
                        <a:pt x="2784" y="209"/>
                      </a:lnTo>
                      <a:lnTo>
                        <a:pt x="2785" y="209"/>
                      </a:lnTo>
                      <a:lnTo>
                        <a:pt x="2785" y="210"/>
                      </a:lnTo>
                      <a:lnTo>
                        <a:pt x="2786" y="210"/>
                      </a:lnTo>
                      <a:lnTo>
                        <a:pt x="2786" y="211"/>
                      </a:lnTo>
                      <a:lnTo>
                        <a:pt x="2787" y="211"/>
                      </a:lnTo>
                      <a:lnTo>
                        <a:pt x="2788" y="211"/>
                      </a:lnTo>
                      <a:lnTo>
                        <a:pt x="2788" y="212"/>
                      </a:lnTo>
                      <a:lnTo>
                        <a:pt x="2789" y="212"/>
                      </a:lnTo>
                      <a:lnTo>
                        <a:pt x="2789" y="213"/>
                      </a:lnTo>
                      <a:lnTo>
                        <a:pt x="2790" y="213"/>
                      </a:lnTo>
                      <a:lnTo>
                        <a:pt x="2790" y="213"/>
                      </a:lnTo>
                      <a:lnTo>
                        <a:pt x="2791" y="214"/>
                      </a:lnTo>
                      <a:lnTo>
                        <a:pt x="2791" y="214"/>
                      </a:lnTo>
                      <a:lnTo>
                        <a:pt x="2792" y="215"/>
                      </a:lnTo>
                      <a:lnTo>
                        <a:pt x="2792" y="215"/>
                      </a:lnTo>
                      <a:lnTo>
                        <a:pt x="2793" y="215"/>
                      </a:lnTo>
                      <a:lnTo>
                        <a:pt x="2793" y="216"/>
                      </a:lnTo>
                      <a:lnTo>
                        <a:pt x="2794" y="216"/>
                      </a:lnTo>
                      <a:lnTo>
                        <a:pt x="2795" y="217"/>
                      </a:lnTo>
                      <a:lnTo>
                        <a:pt x="2795" y="217"/>
                      </a:lnTo>
                      <a:lnTo>
                        <a:pt x="2796" y="217"/>
                      </a:lnTo>
                      <a:lnTo>
                        <a:pt x="2796" y="218"/>
                      </a:lnTo>
                      <a:lnTo>
                        <a:pt x="2797" y="218"/>
                      </a:lnTo>
                      <a:lnTo>
                        <a:pt x="2797" y="219"/>
                      </a:lnTo>
                      <a:lnTo>
                        <a:pt x="2798" y="219"/>
                      </a:lnTo>
                      <a:lnTo>
                        <a:pt x="2798" y="219"/>
                      </a:lnTo>
                      <a:lnTo>
                        <a:pt x="2799" y="220"/>
                      </a:lnTo>
                      <a:lnTo>
                        <a:pt x="2799" y="220"/>
                      </a:lnTo>
                      <a:lnTo>
                        <a:pt x="2800" y="221"/>
                      </a:lnTo>
                      <a:lnTo>
                        <a:pt x="2800" y="221"/>
                      </a:lnTo>
                      <a:lnTo>
                        <a:pt x="2801" y="221"/>
                      </a:lnTo>
                      <a:lnTo>
                        <a:pt x="2801" y="222"/>
                      </a:lnTo>
                      <a:lnTo>
                        <a:pt x="2802" y="222"/>
                      </a:lnTo>
                      <a:lnTo>
                        <a:pt x="2803" y="223"/>
                      </a:lnTo>
                      <a:lnTo>
                        <a:pt x="2803" y="223"/>
                      </a:lnTo>
                      <a:lnTo>
                        <a:pt x="2804" y="223"/>
                      </a:lnTo>
                      <a:lnTo>
                        <a:pt x="2804" y="224"/>
                      </a:lnTo>
                      <a:lnTo>
                        <a:pt x="2805" y="224"/>
                      </a:lnTo>
                      <a:lnTo>
                        <a:pt x="2805" y="225"/>
                      </a:lnTo>
                      <a:lnTo>
                        <a:pt x="2806" y="225"/>
                      </a:lnTo>
                      <a:lnTo>
                        <a:pt x="2806" y="226"/>
                      </a:lnTo>
                      <a:lnTo>
                        <a:pt x="2807" y="226"/>
                      </a:lnTo>
                      <a:lnTo>
                        <a:pt x="2807" y="226"/>
                      </a:lnTo>
                      <a:lnTo>
                        <a:pt x="2808" y="227"/>
                      </a:lnTo>
                      <a:lnTo>
                        <a:pt x="2808" y="227"/>
                      </a:lnTo>
                      <a:lnTo>
                        <a:pt x="2809" y="227"/>
                      </a:lnTo>
                      <a:lnTo>
                        <a:pt x="2810" y="228"/>
                      </a:lnTo>
                      <a:lnTo>
                        <a:pt x="2810" y="229"/>
                      </a:lnTo>
                      <a:lnTo>
                        <a:pt x="2811" y="229"/>
                      </a:lnTo>
                      <a:lnTo>
                        <a:pt x="2811" y="229"/>
                      </a:lnTo>
                      <a:lnTo>
                        <a:pt x="2812" y="230"/>
                      </a:lnTo>
                      <a:lnTo>
                        <a:pt x="2812" y="230"/>
                      </a:lnTo>
                      <a:lnTo>
                        <a:pt x="2813" y="231"/>
                      </a:lnTo>
                      <a:lnTo>
                        <a:pt x="2814" y="231"/>
                      </a:lnTo>
                      <a:lnTo>
                        <a:pt x="2814" y="232"/>
                      </a:lnTo>
                      <a:lnTo>
                        <a:pt x="2814" y="232"/>
                      </a:lnTo>
                      <a:lnTo>
                        <a:pt x="2815" y="232"/>
                      </a:lnTo>
                      <a:lnTo>
                        <a:pt x="2815" y="233"/>
                      </a:lnTo>
                      <a:lnTo>
                        <a:pt x="2816" y="233"/>
                      </a:lnTo>
                      <a:lnTo>
                        <a:pt x="2817" y="234"/>
                      </a:lnTo>
                      <a:lnTo>
                        <a:pt x="2817" y="234"/>
                      </a:lnTo>
                      <a:lnTo>
                        <a:pt x="2818" y="234"/>
                      </a:lnTo>
                      <a:lnTo>
                        <a:pt x="2818" y="235"/>
                      </a:lnTo>
                      <a:lnTo>
                        <a:pt x="2819" y="235"/>
                      </a:lnTo>
                      <a:lnTo>
                        <a:pt x="2819" y="236"/>
                      </a:lnTo>
                      <a:lnTo>
                        <a:pt x="2820" y="236"/>
                      </a:lnTo>
                      <a:lnTo>
                        <a:pt x="2821" y="237"/>
                      </a:lnTo>
                      <a:lnTo>
                        <a:pt x="2821" y="237"/>
                      </a:lnTo>
                      <a:lnTo>
                        <a:pt x="2822" y="237"/>
                      </a:lnTo>
                      <a:lnTo>
                        <a:pt x="2822" y="238"/>
                      </a:lnTo>
                      <a:lnTo>
                        <a:pt x="2823" y="238"/>
                      </a:lnTo>
                      <a:lnTo>
                        <a:pt x="2823" y="239"/>
                      </a:lnTo>
                      <a:lnTo>
                        <a:pt x="2824" y="239"/>
                      </a:lnTo>
                      <a:lnTo>
                        <a:pt x="2824" y="240"/>
                      </a:lnTo>
                      <a:lnTo>
                        <a:pt x="2825" y="240"/>
                      </a:lnTo>
                      <a:lnTo>
                        <a:pt x="2825" y="241"/>
                      </a:lnTo>
                      <a:lnTo>
                        <a:pt x="2826" y="241"/>
                      </a:lnTo>
                      <a:lnTo>
                        <a:pt x="2826" y="241"/>
                      </a:lnTo>
                      <a:lnTo>
                        <a:pt x="2827" y="242"/>
                      </a:lnTo>
                      <a:lnTo>
                        <a:pt x="2828" y="242"/>
                      </a:lnTo>
                      <a:lnTo>
                        <a:pt x="2828" y="243"/>
                      </a:lnTo>
                      <a:lnTo>
                        <a:pt x="2829" y="243"/>
                      </a:lnTo>
                      <a:lnTo>
                        <a:pt x="2829" y="244"/>
                      </a:lnTo>
                      <a:lnTo>
                        <a:pt x="2830" y="244"/>
                      </a:lnTo>
                      <a:lnTo>
                        <a:pt x="2830" y="245"/>
                      </a:lnTo>
                      <a:lnTo>
                        <a:pt x="2831" y="245"/>
                      </a:lnTo>
                      <a:lnTo>
                        <a:pt x="2831" y="245"/>
                      </a:lnTo>
                      <a:lnTo>
                        <a:pt x="2832" y="246"/>
                      </a:lnTo>
                      <a:lnTo>
                        <a:pt x="2832" y="246"/>
                      </a:lnTo>
                      <a:lnTo>
                        <a:pt x="2833" y="247"/>
                      </a:lnTo>
                      <a:lnTo>
                        <a:pt x="2833" y="247"/>
                      </a:lnTo>
                      <a:lnTo>
                        <a:pt x="2834" y="248"/>
                      </a:lnTo>
                      <a:lnTo>
                        <a:pt x="2834" y="248"/>
                      </a:lnTo>
                      <a:lnTo>
                        <a:pt x="2835" y="249"/>
                      </a:lnTo>
                      <a:lnTo>
                        <a:pt x="2836" y="249"/>
                      </a:lnTo>
                      <a:lnTo>
                        <a:pt x="2836" y="249"/>
                      </a:lnTo>
                      <a:lnTo>
                        <a:pt x="2837" y="250"/>
                      </a:lnTo>
                      <a:lnTo>
                        <a:pt x="2837" y="250"/>
                      </a:lnTo>
                      <a:lnTo>
                        <a:pt x="2838" y="251"/>
                      </a:lnTo>
                      <a:lnTo>
                        <a:pt x="2838" y="251"/>
                      </a:lnTo>
                      <a:lnTo>
                        <a:pt x="2839" y="252"/>
                      </a:lnTo>
                      <a:lnTo>
                        <a:pt x="2839" y="252"/>
                      </a:lnTo>
                      <a:lnTo>
                        <a:pt x="2840" y="253"/>
                      </a:lnTo>
                      <a:lnTo>
                        <a:pt x="2840" y="253"/>
                      </a:lnTo>
                      <a:lnTo>
                        <a:pt x="2841" y="253"/>
                      </a:lnTo>
                      <a:lnTo>
                        <a:pt x="2841" y="254"/>
                      </a:lnTo>
                      <a:lnTo>
                        <a:pt x="2842" y="255"/>
                      </a:lnTo>
                      <a:lnTo>
                        <a:pt x="2843" y="255"/>
                      </a:lnTo>
                      <a:lnTo>
                        <a:pt x="2843" y="255"/>
                      </a:lnTo>
                      <a:lnTo>
                        <a:pt x="2844" y="256"/>
                      </a:lnTo>
                      <a:lnTo>
                        <a:pt x="2844" y="256"/>
                      </a:lnTo>
                      <a:lnTo>
                        <a:pt x="2845" y="257"/>
                      </a:lnTo>
                      <a:lnTo>
                        <a:pt x="2845" y="257"/>
                      </a:lnTo>
                      <a:lnTo>
                        <a:pt x="2846" y="258"/>
                      </a:lnTo>
                      <a:lnTo>
                        <a:pt x="2846" y="258"/>
                      </a:lnTo>
                      <a:lnTo>
                        <a:pt x="2847" y="259"/>
                      </a:lnTo>
                      <a:lnTo>
                        <a:pt x="2847" y="259"/>
                      </a:lnTo>
                      <a:lnTo>
                        <a:pt x="2848" y="260"/>
                      </a:lnTo>
                      <a:lnTo>
                        <a:pt x="2848" y="260"/>
                      </a:lnTo>
                      <a:lnTo>
                        <a:pt x="2849" y="260"/>
                      </a:lnTo>
                      <a:lnTo>
                        <a:pt x="2850" y="261"/>
                      </a:lnTo>
                      <a:lnTo>
                        <a:pt x="2850" y="261"/>
                      </a:lnTo>
                      <a:lnTo>
                        <a:pt x="2851" y="262"/>
                      </a:lnTo>
                      <a:lnTo>
                        <a:pt x="2851" y="262"/>
                      </a:lnTo>
                      <a:lnTo>
                        <a:pt x="2852" y="263"/>
                      </a:lnTo>
                      <a:lnTo>
                        <a:pt x="2852" y="263"/>
                      </a:lnTo>
                      <a:lnTo>
                        <a:pt x="2853" y="264"/>
                      </a:lnTo>
                      <a:lnTo>
                        <a:pt x="2853" y="264"/>
                      </a:lnTo>
                      <a:lnTo>
                        <a:pt x="2854" y="265"/>
                      </a:lnTo>
                      <a:lnTo>
                        <a:pt x="2854" y="265"/>
                      </a:lnTo>
                      <a:lnTo>
                        <a:pt x="2855" y="266"/>
                      </a:lnTo>
                      <a:lnTo>
                        <a:pt x="2855" y="266"/>
                      </a:lnTo>
                      <a:lnTo>
                        <a:pt x="2856" y="267"/>
                      </a:lnTo>
                      <a:lnTo>
                        <a:pt x="2856" y="267"/>
                      </a:lnTo>
                      <a:lnTo>
                        <a:pt x="2857" y="268"/>
                      </a:lnTo>
                      <a:lnTo>
                        <a:pt x="2858" y="268"/>
                      </a:lnTo>
                      <a:lnTo>
                        <a:pt x="2858" y="268"/>
                      </a:lnTo>
                      <a:lnTo>
                        <a:pt x="2859" y="269"/>
                      </a:lnTo>
                      <a:lnTo>
                        <a:pt x="2859" y="269"/>
                      </a:lnTo>
                      <a:lnTo>
                        <a:pt x="2860" y="270"/>
                      </a:lnTo>
                      <a:lnTo>
                        <a:pt x="2861" y="271"/>
                      </a:lnTo>
                      <a:lnTo>
                        <a:pt x="2861" y="271"/>
                      </a:lnTo>
                      <a:lnTo>
                        <a:pt x="2862" y="271"/>
                      </a:lnTo>
                      <a:lnTo>
                        <a:pt x="2862" y="272"/>
                      </a:lnTo>
                      <a:lnTo>
                        <a:pt x="2862" y="272"/>
                      </a:lnTo>
                      <a:lnTo>
                        <a:pt x="2863" y="273"/>
                      </a:lnTo>
                      <a:lnTo>
                        <a:pt x="2863" y="273"/>
                      </a:lnTo>
                      <a:lnTo>
                        <a:pt x="2864" y="274"/>
                      </a:lnTo>
                      <a:lnTo>
                        <a:pt x="2865" y="274"/>
                      </a:lnTo>
                      <a:lnTo>
                        <a:pt x="2865" y="275"/>
                      </a:lnTo>
                      <a:lnTo>
                        <a:pt x="2866" y="275"/>
                      </a:lnTo>
                      <a:lnTo>
                        <a:pt x="2866" y="276"/>
                      </a:lnTo>
                      <a:lnTo>
                        <a:pt x="2867" y="276"/>
                      </a:lnTo>
                      <a:lnTo>
                        <a:pt x="2867" y="277"/>
                      </a:lnTo>
                      <a:lnTo>
                        <a:pt x="2868" y="277"/>
                      </a:lnTo>
                      <a:lnTo>
                        <a:pt x="2869" y="278"/>
                      </a:lnTo>
                      <a:lnTo>
                        <a:pt x="2869" y="278"/>
                      </a:lnTo>
                      <a:lnTo>
                        <a:pt x="2870" y="279"/>
                      </a:lnTo>
                      <a:lnTo>
                        <a:pt x="2870" y="279"/>
                      </a:lnTo>
                      <a:lnTo>
                        <a:pt x="2871" y="280"/>
                      </a:lnTo>
                      <a:lnTo>
                        <a:pt x="2871" y="280"/>
                      </a:lnTo>
                      <a:lnTo>
                        <a:pt x="2872" y="281"/>
                      </a:lnTo>
                      <a:lnTo>
                        <a:pt x="2872" y="281"/>
                      </a:lnTo>
                      <a:lnTo>
                        <a:pt x="2873" y="282"/>
                      </a:lnTo>
                      <a:lnTo>
                        <a:pt x="2873" y="282"/>
                      </a:lnTo>
                      <a:lnTo>
                        <a:pt x="2874" y="283"/>
                      </a:lnTo>
                      <a:lnTo>
                        <a:pt x="2874" y="283"/>
                      </a:lnTo>
                      <a:lnTo>
                        <a:pt x="2875" y="284"/>
                      </a:lnTo>
                      <a:lnTo>
                        <a:pt x="2876" y="284"/>
                      </a:lnTo>
                      <a:lnTo>
                        <a:pt x="2876" y="285"/>
                      </a:lnTo>
                      <a:lnTo>
                        <a:pt x="2877" y="285"/>
                      </a:lnTo>
                      <a:lnTo>
                        <a:pt x="2877" y="286"/>
                      </a:lnTo>
                      <a:lnTo>
                        <a:pt x="2878" y="286"/>
                      </a:lnTo>
                      <a:lnTo>
                        <a:pt x="2878" y="287"/>
                      </a:lnTo>
                      <a:lnTo>
                        <a:pt x="2879" y="287"/>
                      </a:lnTo>
                      <a:lnTo>
                        <a:pt x="2879" y="288"/>
                      </a:lnTo>
                      <a:lnTo>
                        <a:pt x="2880" y="288"/>
                      </a:lnTo>
                      <a:lnTo>
                        <a:pt x="2880" y="289"/>
                      </a:lnTo>
                      <a:lnTo>
                        <a:pt x="2881" y="289"/>
                      </a:lnTo>
                      <a:lnTo>
                        <a:pt x="2881" y="290"/>
                      </a:lnTo>
                      <a:lnTo>
                        <a:pt x="2882" y="290"/>
                      </a:lnTo>
                      <a:lnTo>
                        <a:pt x="2883" y="291"/>
                      </a:lnTo>
                      <a:lnTo>
                        <a:pt x="2883" y="291"/>
                      </a:lnTo>
                      <a:lnTo>
                        <a:pt x="2884" y="292"/>
                      </a:lnTo>
                      <a:lnTo>
                        <a:pt x="2884" y="292"/>
                      </a:lnTo>
                      <a:lnTo>
                        <a:pt x="2885" y="293"/>
                      </a:lnTo>
                      <a:lnTo>
                        <a:pt x="2885" y="294"/>
                      </a:lnTo>
                      <a:lnTo>
                        <a:pt x="2886" y="294"/>
                      </a:lnTo>
                      <a:lnTo>
                        <a:pt x="2886" y="294"/>
                      </a:lnTo>
                      <a:lnTo>
                        <a:pt x="2887" y="295"/>
                      </a:lnTo>
                      <a:lnTo>
                        <a:pt x="2887" y="295"/>
                      </a:lnTo>
                      <a:lnTo>
                        <a:pt x="2888" y="296"/>
                      </a:lnTo>
                      <a:lnTo>
                        <a:pt x="2888" y="296"/>
                      </a:lnTo>
                      <a:lnTo>
                        <a:pt x="2889" y="297"/>
                      </a:lnTo>
                      <a:lnTo>
                        <a:pt x="2889" y="298"/>
                      </a:lnTo>
                      <a:lnTo>
                        <a:pt x="2890" y="298"/>
                      </a:lnTo>
                      <a:lnTo>
                        <a:pt x="2891" y="299"/>
                      </a:lnTo>
                      <a:lnTo>
                        <a:pt x="2891" y="299"/>
                      </a:lnTo>
                      <a:lnTo>
                        <a:pt x="2892" y="300"/>
                      </a:lnTo>
                      <a:lnTo>
                        <a:pt x="2892" y="300"/>
                      </a:lnTo>
                      <a:lnTo>
                        <a:pt x="2893" y="301"/>
                      </a:lnTo>
                      <a:lnTo>
                        <a:pt x="2893" y="301"/>
                      </a:lnTo>
                      <a:lnTo>
                        <a:pt x="2894" y="302"/>
                      </a:lnTo>
                      <a:lnTo>
                        <a:pt x="2894" y="302"/>
                      </a:lnTo>
                      <a:lnTo>
                        <a:pt x="2895" y="303"/>
                      </a:lnTo>
                      <a:lnTo>
                        <a:pt x="2895" y="303"/>
                      </a:lnTo>
                      <a:lnTo>
                        <a:pt x="2896" y="304"/>
                      </a:lnTo>
                      <a:lnTo>
                        <a:pt x="2896" y="305"/>
                      </a:lnTo>
                      <a:lnTo>
                        <a:pt x="2897" y="305"/>
                      </a:lnTo>
                      <a:lnTo>
                        <a:pt x="2898" y="306"/>
                      </a:lnTo>
                      <a:lnTo>
                        <a:pt x="2898" y="306"/>
                      </a:lnTo>
                      <a:lnTo>
                        <a:pt x="2899" y="307"/>
                      </a:lnTo>
                      <a:lnTo>
                        <a:pt x="2899" y="307"/>
                      </a:lnTo>
                      <a:lnTo>
                        <a:pt x="2900" y="308"/>
                      </a:lnTo>
                      <a:lnTo>
                        <a:pt x="2901" y="308"/>
                      </a:lnTo>
                      <a:lnTo>
                        <a:pt x="2901" y="309"/>
                      </a:lnTo>
                      <a:lnTo>
                        <a:pt x="2901" y="309"/>
                      </a:lnTo>
                      <a:lnTo>
                        <a:pt x="2902" y="310"/>
                      </a:lnTo>
                      <a:lnTo>
                        <a:pt x="2902" y="310"/>
                      </a:lnTo>
                      <a:lnTo>
                        <a:pt x="2903" y="311"/>
                      </a:lnTo>
                      <a:lnTo>
                        <a:pt x="2903" y="311"/>
                      </a:lnTo>
                      <a:lnTo>
                        <a:pt x="2904" y="312"/>
                      </a:lnTo>
                      <a:lnTo>
                        <a:pt x="2905" y="313"/>
                      </a:lnTo>
                      <a:lnTo>
                        <a:pt x="2905" y="313"/>
                      </a:lnTo>
                      <a:lnTo>
                        <a:pt x="2906" y="314"/>
                      </a:lnTo>
                      <a:lnTo>
                        <a:pt x="2906" y="314"/>
                      </a:lnTo>
                      <a:lnTo>
                        <a:pt x="2907" y="315"/>
                      </a:lnTo>
                      <a:lnTo>
                        <a:pt x="2907" y="315"/>
                      </a:lnTo>
                      <a:lnTo>
                        <a:pt x="2908" y="316"/>
                      </a:lnTo>
                      <a:lnTo>
                        <a:pt x="2909" y="316"/>
                      </a:lnTo>
                      <a:lnTo>
                        <a:pt x="2909" y="317"/>
                      </a:lnTo>
                      <a:lnTo>
                        <a:pt x="2910" y="317"/>
                      </a:lnTo>
                      <a:lnTo>
                        <a:pt x="2910" y="318"/>
                      </a:lnTo>
                      <a:lnTo>
                        <a:pt x="2910" y="318"/>
                      </a:lnTo>
                      <a:lnTo>
                        <a:pt x="2911" y="319"/>
                      </a:lnTo>
                      <a:lnTo>
                        <a:pt x="2912" y="320"/>
                      </a:lnTo>
                      <a:lnTo>
                        <a:pt x="2912" y="320"/>
                      </a:lnTo>
                      <a:lnTo>
                        <a:pt x="2913" y="321"/>
                      </a:lnTo>
                      <a:lnTo>
                        <a:pt x="2913" y="321"/>
                      </a:lnTo>
                      <a:lnTo>
                        <a:pt x="2914" y="322"/>
                      </a:lnTo>
                      <a:lnTo>
                        <a:pt x="2914" y="322"/>
                      </a:lnTo>
                      <a:lnTo>
                        <a:pt x="2915" y="323"/>
                      </a:lnTo>
                      <a:lnTo>
                        <a:pt x="2916" y="323"/>
                      </a:lnTo>
                      <a:lnTo>
                        <a:pt x="2916" y="324"/>
                      </a:lnTo>
                      <a:lnTo>
                        <a:pt x="2917" y="325"/>
                      </a:lnTo>
                      <a:lnTo>
                        <a:pt x="2917" y="325"/>
                      </a:lnTo>
                      <a:lnTo>
                        <a:pt x="2918" y="326"/>
                      </a:lnTo>
                      <a:lnTo>
                        <a:pt x="2918" y="326"/>
                      </a:lnTo>
                      <a:lnTo>
                        <a:pt x="2919" y="327"/>
                      </a:lnTo>
                      <a:lnTo>
                        <a:pt x="2919" y="328"/>
                      </a:lnTo>
                      <a:lnTo>
                        <a:pt x="2920" y="328"/>
                      </a:lnTo>
                      <a:lnTo>
                        <a:pt x="2920" y="329"/>
                      </a:lnTo>
                      <a:lnTo>
                        <a:pt x="2921" y="329"/>
                      </a:lnTo>
                      <a:lnTo>
                        <a:pt x="2921" y="330"/>
                      </a:lnTo>
                      <a:lnTo>
                        <a:pt x="2922" y="330"/>
                      </a:lnTo>
                      <a:lnTo>
                        <a:pt x="2923" y="331"/>
                      </a:lnTo>
                      <a:lnTo>
                        <a:pt x="2923" y="332"/>
                      </a:lnTo>
                      <a:lnTo>
                        <a:pt x="2924" y="332"/>
                      </a:lnTo>
                      <a:lnTo>
                        <a:pt x="2924" y="333"/>
                      </a:lnTo>
                      <a:lnTo>
                        <a:pt x="2925" y="333"/>
                      </a:lnTo>
                      <a:lnTo>
                        <a:pt x="2925" y="334"/>
                      </a:lnTo>
                      <a:lnTo>
                        <a:pt x="2926" y="334"/>
                      </a:lnTo>
                      <a:lnTo>
                        <a:pt x="2926" y="335"/>
                      </a:lnTo>
                      <a:lnTo>
                        <a:pt x="2927" y="336"/>
                      </a:lnTo>
                      <a:lnTo>
                        <a:pt x="2927" y="336"/>
                      </a:lnTo>
                      <a:lnTo>
                        <a:pt x="2928" y="337"/>
                      </a:lnTo>
                      <a:lnTo>
                        <a:pt x="2928" y="337"/>
                      </a:lnTo>
                      <a:lnTo>
                        <a:pt x="2929" y="338"/>
                      </a:lnTo>
                      <a:lnTo>
                        <a:pt x="2929" y="338"/>
                      </a:lnTo>
                      <a:lnTo>
                        <a:pt x="2930" y="339"/>
                      </a:lnTo>
                      <a:lnTo>
                        <a:pt x="2931" y="340"/>
                      </a:lnTo>
                      <a:lnTo>
                        <a:pt x="2931" y="340"/>
                      </a:lnTo>
                      <a:lnTo>
                        <a:pt x="2932" y="341"/>
                      </a:lnTo>
                      <a:lnTo>
                        <a:pt x="2932" y="341"/>
                      </a:lnTo>
                      <a:lnTo>
                        <a:pt x="2933" y="342"/>
                      </a:lnTo>
                      <a:lnTo>
                        <a:pt x="2933" y="342"/>
                      </a:lnTo>
                      <a:lnTo>
                        <a:pt x="2934" y="343"/>
                      </a:lnTo>
                      <a:lnTo>
                        <a:pt x="2934" y="344"/>
                      </a:lnTo>
                      <a:lnTo>
                        <a:pt x="2935" y="344"/>
                      </a:lnTo>
                      <a:lnTo>
                        <a:pt x="2935" y="345"/>
                      </a:lnTo>
                      <a:lnTo>
                        <a:pt x="2936" y="346"/>
                      </a:lnTo>
                      <a:lnTo>
                        <a:pt x="2936" y="346"/>
                      </a:lnTo>
                      <a:lnTo>
                        <a:pt x="2937" y="347"/>
                      </a:lnTo>
                      <a:lnTo>
                        <a:pt x="2938" y="348"/>
                      </a:lnTo>
                      <a:lnTo>
                        <a:pt x="2938" y="348"/>
                      </a:lnTo>
                      <a:lnTo>
                        <a:pt x="2939" y="349"/>
                      </a:lnTo>
                      <a:lnTo>
                        <a:pt x="2939" y="349"/>
                      </a:lnTo>
                      <a:lnTo>
                        <a:pt x="2940" y="350"/>
                      </a:lnTo>
                      <a:lnTo>
                        <a:pt x="2940" y="351"/>
                      </a:lnTo>
                      <a:lnTo>
                        <a:pt x="2941" y="351"/>
                      </a:lnTo>
                      <a:lnTo>
                        <a:pt x="2941" y="352"/>
                      </a:lnTo>
                      <a:lnTo>
                        <a:pt x="2942" y="352"/>
                      </a:lnTo>
                      <a:lnTo>
                        <a:pt x="2942" y="353"/>
                      </a:lnTo>
                      <a:lnTo>
                        <a:pt x="2943" y="353"/>
                      </a:lnTo>
                      <a:lnTo>
                        <a:pt x="2943" y="354"/>
                      </a:lnTo>
                      <a:lnTo>
                        <a:pt x="2944" y="355"/>
                      </a:lnTo>
                      <a:lnTo>
                        <a:pt x="2945" y="355"/>
                      </a:lnTo>
                      <a:lnTo>
                        <a:pt x="2945" y="356"/>
                      </a:lnTo>
                      <a:lnTo>
                        <a:pt x="2946" y="356"/>
                      </a:lnTo>
                      <a:lnTo>
                        <a:pt x="2946" y="357"/>
                      </a:lnTo>
                      <a:lnTo>
                        <a:pt x="2947" y="358"/>
                      </a:lnTo>
                      <a:lnTo>
                        <a:pt x="2947" y="359"/>
                      </a:lnTo>
                      <a:lnTo>
                        <a:pt x="2948" y="359"/>
                      </a:lnTo>
                      <a:lnTo>
                        <a:pt x="2949" y="360"/>
                      </a:lnTo>
                      <a:lnTo>
                        <a:pt x="2949" y="360"/>
                      </a:lnTo>
                      <a:lnTo>
                        <a:pt x="2949" y="361"/>
                      </a:lnTo>
                      <a:lnTo>
                        <a:pt x="2950" y="361"/>
                      </a:lnTo>
                      <a:lnTo>
                        <a:pt x="2950" y="362"/>
                      </a:lnTo>
                      <a:lnTo>
                        <a:pt x="2951" y="363"/>
                      </a:lnTo>
                      <a:lnTo>
                        <a:pt x="2951" y="363"/>
                      </a:lnTo>
                      <a:lnTo>
                        <a:pt x="2952" y="364"/>
                      </a:lnTo>
                      <a:lnTo>
                        <a:pt x="2953" y="365"/>
                      </a:lnTo>
                      <a:lnTo>
                        <a:pt x="2953" y="365"/>
                      </a:lnTo>
                      <a:lnTo>
                        <a:pt x="2954" y="366"/>
                      </a:lnTo>
                      <a:lnTo>
                        <a:pt x="2954" y="367"/>
                      </a:lnTo>
                      <a:lnTo>
                        <a:pt x="2955" y="367"/>
                      </a:lnTo>
                      <a:lnTo>
                        <a:pt x="2956" y="368"/>
                      </a:lnTo>
                      <a:lnTo>
                        <a:pt x="2956" y="368"/>
                      </a:lnTo>
                      <a:lnTo>
                        <a:pt x="2957" y="369"/>
                      </a:lnTo>
                      <a:lnTo>
                        <a:pt x="2957" y="369"/>
                      </a:lnTo>
                      <a:lnTo>
                        <a:pt x="2958" y="370"/>
                      </a:lnTo>
                      <a:lnTo>
                        <a:pt x="2958" y="371"/>
                      </a:lnTo>
                      <a:lnTo>
                        <a:pt x="2959" y="372"/>
                      </a:lnTo>
                      <a:lnTo>
                        <a:pt x="2959" y="372"/>
                      </a:lnTo>
                      <a:lnTo>
                        <a:pt x="2960" y="373"/>
                      </a:lnTo>
                      <a:lnTo>
                        <a:pt x="2960" y="374"/>
                      </a:lnTo>
                      <a:lnTo>
                        <a:pt x="2961" y="374"/>
                      </a:lnTo>
                      <a:lnTo>
                        <a:pt x="2961" y="375"/>
                      </a:lnTo>
                      <a:lnTo>
                        <a:pt x="2962" y="375"/>
                      </a:lnTo>
                      <a:lnTo>
                        <a:pt x="2962" y="376"/>
                      </a:lnTo>
                      <a:lnTo>
                        <a:pt x="2963" y="377"/>
                      </a:lnTo>
                      <a:lnTo>
                        <a:pt x="2964" y="378"/>
                      </a:lnTo>
                      <a:lnTo>
                        <a:pt x="2964" y="378"/>
                      </a:lnTo>
                      <a:lnTo>
                        <a:pt x="2965" y="379"/>
                      </a:lnTo>
                      <a:lnTo>
                        <a:pt x="2965" y="379"/>
                      </a:lnTo>
                      <a:lnTo>
                        <a:pt x="2966" y="380"/>
                      </a:lnTo>
                      <a:lnTo>
                        <a:pt x="2966" y="381"/>
                      </a:lnTo>
                      <a:lnTo>
                        <a:pt x="2967" y="381"/>
                      </a:lnTo>
                      <a:lnTo>
                        <a:pt x="2967" y="382"/>
                      </a:lnTo>
                      <a:lnTo>
                        <a:pt x="2968" y="383"/>
                      </a:lnTo>
                      <a:lnTo>
                        <a:pt x="2968" y="383"/>
                      </a:lnTo>
                      <a:lnTo>
                        <a:pt x="2969" y="384"/>
                      </a:lnTo>
                      <a:lnTo>
                        <a:pt x="2969" y="384"/>
                      </a:lnTo>
                      <a:lnTo>
                        <a:pt x="2970" y="385"/>
                      </a:lnTo>
                      <a:lnTo>
                        <a:pt x="2971" y="386"/>
                      </a:lnTo>
                      <a:lnTo>
                        <a:pt x="2971" y="387"/>
                      </a:lnTo>
                      <a:lnTo>
                        <a:pt x="2972" y="387"/>
                      </a:lnTo>
                      <a:lnTo>
                        <a:pt x="2972" y="388"/>
                      </a:lnTo>
                      <a:lnTo>
                        <a:pt x="2973" y="388"/>
                      </a:lnTo>
                      <a:lnTo>
                        <a:pt x="2973" y="389"/>
                      </a:lnTo>
                      <a:lnTo>
                        <a:pt x="2974" y="390"/>
                      </a:lnTo>
                      <a:lnTo>
                        <a:pt x="2974" y="391"/>
                      </a:lnTo>
                      <a:lnTo>
                        <a:pt x="2975" y="391"/>
                      </a:lnTo>
                      <a:lnTo>
                        <a:pt x="2975" y="392"/>
                      </a:lnTo>
                      <a:lnTo>
                        <a:pt x="2976" y="392"/>
                      </a:lnTo>
                      <a:lnTo>
                        <a:pt x="2976" y="393"/>
                      </a:lnTo>
                      <a:lnTo>
                        <a:pt x="2977" y="394"/>
                      </a:lnTo>
                      <a:lnTo>
                        <a:pt x="2978" y="395"/>
                      </a:lnTo>
                      <a:lnTo>
                        <a:pt x="2978" y="395"/>
                      </a:lnTo>
                      <a:lnTo>
                        <a:pt x="2979" y="396"/>
                      </a:lnTo>
                      <a:lnTo>
                        <a:pt x="2979" y="396"/>
                      </a:lnTo>
                      <a:lnTo>
                        <a:pt x="2980" y="397"/>
                      </a:lnTo>
                      <a:lnTo>
                        <a:pt x="2980" y="398"/>
                      </a:lnTo>
                      <a:lnTo>
                        <a:pt x="2981" y="399"/>
                      </a:lnTo>
                      <a:lnTo>
                        <a:pt x="2981" y="399"/>
                      </a:lnTo>
                      <a:lnTo>
                        <a:pt x="2982" y="400"/>
                      </a:lnTo>
                      <a:lnTo>
                        <a:pt x="2982" y="401"/>
                      </a:lnTo>
                      <a:lnTo>
                        <a:pt x="2983" y="402"/>
                      </a:lnTo>
                      <a:lnTo>
                        <a:pt x="2983" y="402"/>
                      </a:lnTo>
                      <a:lnTo>
                        <a:pt x="2984" y="403"/>
                      </a:lnTo>
                      <a:lnTo>
                        <a:pt x="2984" y="403"/>
                      </a:lnTo>
                      <a:lnTo>
                        <a:pt x="2985" y="404"/>
                      </a:lnTo>
                      <a:lnTo>
                        <a:pt x="2986" y="405"/>
                      </a:lnTo>
                      <a:lnTo>
                        <a:pt x="2986" y="406"/>
                      </a:lnTo>
                      <a:lnTo>
                        <a:pt x="2987" y="406"/>
                      </a:lnTo>
                      <a:lnTo>
                        <a:pt x="2987" y="407"/>
                      </a:lnTo>
                      <a:lnTo>
                        <a:pt x="2988" y="408"/>
                      </a:lnTo>
                      <a:lnTo>
                        <a:pt x="2988" y="409"/>
                      </a:lnTo>
                      <a:lnTo>
                        <a:pt x="2989" y="409"/>
                      </a:lnTo>
                      <a:lnTo>
                        <a:pt x="2989" y="410"/>
                      </a:lnTo>
                      <a:lnTo>
                        <a:pt x="2990" y="410"/>
                      </a:lnTo>
                      <a:lnTo>
                        <a:pt x="2990" y="411"/>
                      </a:lnTo>
                      <a:lnTo>
                        <a:pt x="2991" y="412"/>
                      </a:lnTo>
                      <a:lnTo>
                        <a:pt x="2991" y="413"/>
                      </a:lnTo>
                      <a:lnTo>
                        <a:pt x="2992" y="413"/>
                      </a:lnTo>
                      <a:lnTo>
                        <a:pt x="2993" y="414"/>
                      </a:lnTo>
                      <a:lnTo>
                        <a:pt x="2993" y="415"/>
                      </a:lnTo>
                      <a:lnTo>
                        <a:pt x="2994" y="415"/>
                      </a:lnTo>
                      <a:lnTo>
                        <a:pt x="2994" y="416"/>
                      </a:lnTo>
                      <a:lnTo>
                        <a:pt x="2995" y="417"/>
                      </a:lnTo>
                      <a:lnTo>
                        <a:pt x="2995" y="418"/>
                      </a:lnTo>
                      <a:lnTo>
                        <a:pt x="2996" y="418"/>
                      </a:lnTo>
                      <a:lnTo>
                        <a:pt x="2997" y="419"/>
                      </a:lnTo>
                      <a:lnTo>
                        <a:pt x="2997" y="420"/>
                      </a:lnTo>
                      <a:lnTo>
                        <a:pt x="2997" y="421"/>
                      </a:lnTo>
                      <a:lnTo>
                        <a:pt x="2998" y="421"/>
                      </a:lnTo>
                      <a:lnTo>
                        <a:pt x="2998" y="422"/>
                      </a:lnTo>
                      <a:lnTo>
                        <a:pt x="2999" y="423"/>
                      </a:lnTo>
                      <a:lnTo>
                        <a:pt x="3000" y="424"/>
                      </a:lnTo>
                      <a:lnTo>
                        <a:pt x="3000" y="424"/>
                      </a:lnTo>
                      <a:lnTo>
                        <a:pt x="3001" y="425"/>
                      </a:lnTo>
                      <a:lnTo>
                        <a:pt x="3001" y="426"/>
                      </a:lnTo>
                      <a:lnTo>
                        <a:pt x="3002" y="426"/>
                      </a:lnTo>
                      <a:lnTo>
                        <a:pt x="3002" y="427"/>
                      </a:lnTo>
                      <a:lnTo>
                        <a:pt x="3003" y="428"/>
                      </a:lnTo>
                      <a:lnTo>
                        <a:pt x="3004" y="429"/>
                      </a:lnTo>
                      <a:lnTo>
                        <a:pt x="3004" y="429"/>
                      </a:lnTo>
                      <a:lnTo>
                        <a:pt x="3005" y="430"/>
                      </a:lnTo>
                      <a:lnTo>
                        <a:pt x="3005" y="431"/>
                      </a:lnTo>
                      <a:lnTo>
                        <a:pt x="3006" y="432"/>
                      </a:lnTo>
                      <a:lnTo>
                        <a:pt x="3006" y="432"/>
                      </a:lnTo>
                      <a:lnTo>
                        <a:pt x="3007" y="433"/>
                      </a:lnTo>
                      <a:lnTo>
                        <a:pt x="3007" y="434"/>
                      </a:lnTo>
                      <a:lnTo>
                        <a:pt x="3008" y="434"/>
                      </a:lnTo>
                      <a:lnTo>
                        <a:pt x="3008" y="435"/>
                      </a:lnTo>
                      <a:lnTo>
                        <a:pt x="3009" y="436"/>
                      </a:lnTo>
                      <a:lnTo>
                        <a:pt x="3009" y="437"/>
                      </a:lnTo>
                      <a:lnTo>
                        <a:pt x="3010" y="437"/>
                      </a:lnTo>
                      <a:lnTo>
                        <a:pt x="3011" y="438"/>
                      </a:lnTo>
                      <a:lnTo>
                        <a:pt x="3011" y="439"/>
                      </a:lnTo>
                      <a:lnTo>
                        <a:pt x="3012" y="440"/>
                      </a:lnTo>
                      <a:lnTo>
                        <a:pt x="3012" y="441"/>
                      </a:lnTo>
                      <a:lnTo>
                        <a:pt x="3013" y="441"/>
                      </a:lnTo>
                      <a:lnTo>
                        <a:pt x="3013" y="442"/>
                      </a:lnTo>
                      <a:lnTo>
                        <a:pt x="3014" y="443"/>
                      </a:lnTo>
                      <a:lnTo>
                        <a:pt x="3014" y="444"/>
                      </a:lnTo>
                      <a:lnTo>
                        <a:pt x="3015" y="444"/>
                      </a:lnTo>
                      <a:lnTo>
                        <a:pt x="3015" y="445"/>
                      </a:lnTo>
                      <a:lnTo>
                        <a:pt x="3016" y="446"/>
                      </a:lnTo>
                      <a:lnTo>
                        <a:pt x="3016" y="447"/>
                      </a:lnTo>
                      <a:lnTo>
                        <a:pt x="3017" y="448"/>
                      </a:lnTo>
                      <a:lnTo>
                        <a:pt x="3017" y="448"/>
                      </a:lnTo>
                      <a:lnTo>
                        <a:pt x="3018" y="449"/>
                      </a:lnTo>
                      <a:lnTo>
                        <a:pt x="3019" y="450"/>
                      </a:lnTo>
                      <a:lnTo>
                        <a:pt x="3019" y="451"/>
                      </a:lnTo>
                      <a:lnTo>
                        <a:pt x="3020" y="451"/>
                      </a:lnTo>
                      <a:lnTo>
                        <a:pt x="3020" y="452"/>
                      </a:lnTo>
                      <a:lnTo>
                        <a:pt x="3021" y="453"/>
                      </a:lnTo>
                      <a:lnTo>
                        <a:pt x="3021" y="454"/>
                      </a:lnTo>
                      <a:lnTo>
                        <a:pt x="3022" y="455"/>
                      </a:lnTo>
                      <a:lnTo>
                        <a:pt x="3022" y="455"/>
                      </a:lnTo>
                      <a:lnTo>
                        <a:pt x="3023" y="456"/>
                      </a:lnTo>
                      <a:lnTo>
                        <a:pt x="3023" y="457"/>
                      </a:lnTo>
                      <a:lnTo>
                        <a:pt x="3024" y="457"/>
                      </a:lnTo>
                      <a:lnTo>
                        <a:pt x="3024" y="459"/>
                      </a:lnTo>
                      <a:lnTo>
                        <a:pt x="3025" y="459"/>
                      </a:lnTo>
                      <a:lnTo>
                        <a:pt x="3026" y="460"/>
                      </a:lnTo>
                      <a:lnTo>
                        <a:pt x="3026" y="461"/>
                      </a:lnTo>
                      <a:lnTo>
                        <a:pt x="3027" y="461"/>
                      </a:lnTo>
                      <a:lnTo>
                        <a:pt x="3027" y="463"/>
                      </a:lnTo>
                      <a:lnTo>
                        <a:pt x="3028" y="463"/>
                      </a:lnTo>
                      <a:lnTo>
                        <a:pt x="3028" y="464"/>
                      </a:lnTo>
                      <a:lnTo>
                        <a:pt x="3029" y="465"/>
                      </a:lnTo>
                      <a:lnTo>
                        <a:pt x="3029" y="465"/>
                      </a:lnTo>
                      <a:lnTo>
                        <a:pt x="3030" y="467"/>
                      </a:lnTo>
                      <a:lnTo>
                        <a:pt x="3030" y="467"/>
                      </a:lnTo>
                      <a:lnTo>
                        <a:pt x="3031" y="468"/>
                      </a:lnTo>
                      <a:lnTo>
                        <a:pt x="3031" y="469"/>
                      </a:lnTo>
                      <a:lnTo>
                        <a:pt x="3032" y="470"/>
                      </a:lnTo>
                      <a:lnTo>
                        <a:pt x="3033" y="471"/>
                      </a:lnTo>
                      <a:lnTo>
                        <a:pt x="3033" y="471"/>
                      </a:lnTo>
                      <a:lnTo>
                        <a:pt x="3034" y="472"/>
                      </a:lnTo>
                      <a:lnTo>
                        <a:pt x="3034" y="473"/>
                      </a:lnTo>
                      <a:lnTo>
                        <a:pt x="3035" y="474"/>
                      </a:lnTo>
                      <a:lnTo>
                        <a:pt x="3035" y="475"/>
                      </a:lnTo>
                      <a:lnTo>
                        <a:pt x="3036" y="475"/>
                      </a:lnTo>
                      <a:lnTo>
                        <a:pt x="3036" y="476"/>
                      </a:lnTo>
                      <a:lnTo>
                        <a:pt x="3037" y="477"/>
                      </a:lnTo>
                      <a:lnTo>
                        <a:pt x="3037" y="478"/>
                      </a:lnTo>
                      <a:lnTo>
                        <a:pt x="3038" y="479"/>
                      </a:lnTo>
                      <a:lnTo>
                        <a:pt x="3038" y="480"/>
                      </a:lnTo>
                      <a:lnTo>
                        <a:pt x="3039" y="480"/>
                      </a:lnTo>
                      <a:lnTo>
                        <a:pt x="3039" y="481"/>
                      </a:lnTo>
                      <a:lnTo>
                        <a:pt x="3040" y="482"/>
                      </a:lnTo>
                      <a:lnTo>
                        <a:pt x="3041" y="483"/>
                      </a:lnTo>
                      <a:lnTo>
                        <a:pt x="3041" y="484"/>
                      </a:lnTo>
                      <a:lnTo>
                        <a:pt x="3042" y="484"/>
                      </a:lnTo>
                      <a:lnTo>
                        <a:pt x="3042" y="486"/>
                      </a:lnTo>
                      <a:lnTo>
                        <a:pt x="3043" y="486"/>
                      </a:lnTo>
                      <a:lnTo>
                        <a:pt x="3044" y="487"/>
                      </a:lnTo>
                      <a:lnTo>
                        <a:pt x="3044" y="488"/>
                      </a:lnTo>
                      <a:lnTo>
                        <a:pt x="3045" y="489"/>
                      </a:lnTo>
                      <a:lnTo>
                        <a:pt x="3045" y="490"/>
                      </a:lnTo>
                      <a:lnTo>
                        <a:pt x="3045" y="491"/>
                      </a:lnTo>
                      <a:lnTo>
                        <a:pt x="3046" y="491"/>
                      </a:lnTo>
                      <a:lnTo>
                        <a:pt x="3046" y="492"/>
                      </a:lnTo>
                      <a:lnTo>
                        <a:pt x="3047" y="493"/>
                      </a:lnTo>
                      <a:lnTo>
                        <a:pt x="3048" y="494"/>
                      </a:lnTo>
                      <a:lnTo>
                        <a:pt x="3048" y="495"/>
                      </a:lnTo>
                      <a:lnTo>
                        <a:pt x="3049" y="496"/>
                      </a:lnTo>
                      <a:lnTo>
                        <a:pt x="3049" y="497"/>
                      </a:lnTo>
                      <a:lnTo>
                        <a:pt x="3050" y="498"/>
                      </a:lnTo>
                      <a:lnTo>
                        <a:pt x="3050" y="498"/>
                      </a:lnTo>
                      <a:lnTo>
                        <a:pt x="3051" y="499"/>
                      </a:lnTo>
                      <a:lnTo>
                        <a:pt x="3052" y="500"/>
                      </a:lnTo>
                      <a:lnTo>
                        <a:pt x="3052" y="501"/>
                      </a:lnTo>
                      <a:lnTo>
                        <a:pt x="3053" y="502"/>
                      </a:lnTo>
                      <a:lnTo>
                        <a:pt x="3053" y="503"/>
                      </a:lnTo>
                      <a:lnTo>
                        <a:pt x="3054" y="503"/>
                      </a:lnTo>
                      <a:lnTo>
                        <a:pt x="3054" y="505"/>
                      </a:lnTo>
                      <a:lnTo>
                        <a:pt x="3055" y="505"/>
                      </a:lnTo>
                      <a:lnTo>
                        <a:pt x="3055" y="506"/>
                      </a:lnTo>
                      <a:lnTo>
                        <a:pt x="3056" y="507"/>
                      </a:lnTo>
                      <a:lnTo>
                        <a:pt x="3056" y="508"/>
                      </a:lnTo>
                      <a:lnTo>
                        <a:pt x="3057" y="509"/>
                      </a:lnTo>
                      <a:lnTo>
                        <a:pt x="3057" y="510"/>
                      </a:lnTo>
                      <a:lnTo>
                        <a:pt x="3058" y="511"/>
                      </a:lnTo>
                      <a:lnTo>
                        <a:pt x="3059" y="511"/>
                      </a:lnTo>
                      <a:lnTo>
                        <a:pt x="3059" y="513"/>
                      </a:lnTo>
                      <a:lnTo>
                        <a:pt x="3060" y="513"/>
                      </a:lnTo>
                      <a:lnTo>
                        <a:pt x="3060" y="514"/>
                      </a:lnTo>
                      <a:lnTo>
                        <a:pt x="3061" y="515"/>
                      </a:lnTo>
                      <a:lnTo>
                        <a:pt x="3061" y="516"/>
                      </a:lnTo>
                      <a:lnTo>
                        <a:pt x="3062" y="517"/>
                      </a:lnTo>
                      <a:lnTo>
                        <a:pt x="3062" y="518"/>
                      </a:lnTo>
                      <a:lnTo>
                        <a:pt x="3063" y="519"/>
                      </a:lnTo>
                      <a:lnTo>
                        <a:pt x="3063" y="520"/>
                      </a:lnTo>
                      <a:lnTo>
                        <a:pt x="3064" y="521"/>
                      </a:lnTo>
                      <a:lnTo>
                        <a:pt x="3064" y="522"/>
                      </a:lnTo>
                      <a:lnTo>
                        <a:pt x="3065" y="522"/>
                      </a:lnTo>
                      <a:lnTo>
                        <a:pt x="3066" y="524"/>
                      </a:lnTo>
                      <a:lnTo>
                        <a:pt x="3066" y="525"/>
                      </a:lnTo>
                      <a:lnTo>
                        <a:pt x="3067" y="525"/>
                      </a:lnTo>
                      <a:lnTo>
                        <a:pt x="3067" y="526"/>
                      </a:lnTo>
                      <a:lnTo>
                        <a:pt x="3068" y="527"/>
                      </a:lnTo>
                      <a:lnTo>
                        <a:pt x="3068" y="528"/>
                      </a:lnTo>
                      <a:lnTo>
                        <a:pt x="3069" y="529"/>
                      </a:lnTo>
                      <a:lnTo>
                        <a:pt x="3069" y="530"/>
                      </a:lnTo>
                      <a:lnTo>
                        <a:pt x="3070" y="531"/>
                      </a:lnTo>
                      <a:lnTo>
                        <a:pt x="3070" y="532"/>
                      </a:lnTo>
                      <a:lnTo>
                        <a:pt x="3071" y="533"/>
                      </a:lnTo>
                      <a:lnTo>
                        <a:pt x="3071" y="534"/>
                      </a:lnTo>
                      <a:lnTo>
                        <a:pt x="3072" y="535"/>
                      </a:lnTo>
                      <a:lnTo>
                        <a:pt x="3072" y="536"/>
                      </a:lnTo>
                      <a:lnTo>
                        <a:pt x="3073" y="537"/>
                      </a:lnTo>
                      <a:lnTo>
                        <a:pt x="3074" y="538"/>
                      </a:lnTo>
                      <a:lnTo>
                        <a:pt x="3074" y="538"/>
                      </a:lnTo>
                      <a:lnTo>
                        <a:pt x="3075" y="540"/>
                      </a:lnTo>
                      <a:lnTo>
                        <a:pt x="3075" y="541"/>
                      </a:lnTo>
                      <a:lnTo>
                        <a:pt x="3076" y="541"/>
                      </a:lnTo>
                      <a:lnTo>
                        <a:pt x="3076" y="543"/>
                      </a:lnTo>
                      <a:lnTo>
                        <a:pt x="3077" y="544"/>
                      </a:lnTo>
                      <a:lnTo>
                        <a:pt x="3077" y="544"/>
                      </a:lnTo>
                      <a:lnTo>
                        <a:pt x="3078" y="545"/>
                      </a:lnTo>
                      <a:lnTo>
                        <a:pt x="3078" y="547"/>
                      </a:lnTo>
                      <a:lnTo>
                        <a:pt x="3079" y="547"/>
                      </a:lnTo>
                      <a:lnTo>
                        <a:pt x="3079" y="548"/>
                      </a:lnTo>
                      <a:lnTo>
                        <a:pt x="3080" y="549"/>
                      </a:lnTo>
                      <a:lnTo>
                        <a:pt x="3081" y="550"/>
                      </a:lnTo>
                      <a:lnTo>
                        <a:pt x="3081" y="551"/>
                      </a:lnTo>
                      <a:lnTo>
                        <a:pt x="3082" y="552"/>
                      </a:lnTo>
                      <a:lnTo>
                        <a:pt x="3082" y="553"/>
                      </a:lnTo>
                      <a:lnTo>
                        <a:pt x="3083" y="554"/>
                      </a:lnTo>
                      <a:lnTo>
                        <a:pt x="3083" y="555"/>
                      </a:lnTo>
                      <a:lnTo>
                        <a:pt x="3084" y="556"/>
                      </a:lnTo>
                      <a:lnTo>
                        <a:pt x="3084" y="557"/>
                      </a:lnTo>
                      <a:lnTo>
                        <a:pt x="3085" y="558"/>
                      </a:lnTo>
                      <a:lnTo>
                        <a:pt x="3085" y="559"/>
                      </a:lnTo>
                      <a:lnTo>
                        <a:pt x="3086" y="560"/>
                      </a:lnTo>
                      <a:lnTo>
                        <a:pt x="3086" y="561"/>
                      </a:lnTo>
                      <a:lnTo>
                        <a:pt x="3087" y="562"/>
                      </a:lnTo>
                      <a:lnTo>
                        <a:pt x="3088" y="563"/>
                      </a:lnTo>
                      <a:lnTo>
                        <a:pt x="3088" y="564"/>
                      </a:lnTo>
                      <a:lnTo>
                        <a:pt x="3089" y="566"/>
                      </a:lnTo>
                      <a:lnTo>
                        <a:pt x="3089" y="566"/>
                      </a:lnTo>
                      <a:lnTo>
                        <a:pt x="3090" y="567"/>
                      </a:lnTo>
                      <a:lnTo>
                        <a:pt x="3090" y="568"/>
                      </a:lnTo>
                      <a:lnTo>
                        <a:pt x="3091" y="570"/>
                      </a:lnTo>
                      <a:lnTo>
                        <a:pt x="3092" y="571"/>
                      </a:lnTo>
                      <a:lnTo>
                        <a:pt x="3092" y="571"/>
                      </a:lnTo>
                      <a:lnTo>
                        <a:pt x="3093" y="572"/>
                      </a:lnTo>
                      <a:lnTo>
                        <a:pt x="3093" y="574"/>
                      </a:lnTo>
                      <a:lnTo>
                        <a:pt x="3094" y="575"/>
                      </a:lnTo>
                      <a:lnTo>
                        <a:pt x="3094" y="576"/>
                      </a:lnTo>
                      <a:lnTo>
                        <a:pt x="3094" y="577"/>
                      </a:lnTo>
                      <a:lnTo>
                        <a:pt x="3095" y="578"/>
                      </a:lnTo>
                      <a:lnTo>
                        <a:pt x="3096" y="579"/>
                      </a:lnTo>
                      <a:lnTo>
                        <a:pt x="3096" y="580"/>
                      </a:lnTo>
                      <a:lnTo>
                        <a:pt x="3097" y="581"/>
                      </a:lnTo>
                      <a:lnTo>
                        <a:pt x="3097" y="582"/>
                      </a:lnTo>
                      <a:lnTo>
                        <a:pt x="3098" y="583"/>
                      </a:lnTo>
                      <a:lnTo>
                        <a:pt x="3099" y="584"/>
                      </a:lnTo>
                      <a:lnTo>
                        <a:pt x="3099" y="585"/>
                      </a:lnTo>
                      <a:lnTo>
                        <a:pt x="3100" y="586"/>
                      </a:lnTo>
                      <a:lnTo>
                        <a:pt x="3100" y="587"/>
                      </a:lnTo>
                      <a:lnTo>
                        <a:pt x="3101" y="588"/>
                      </a:lnTo>
                      <a:lnTo>
                        <a:pt x="3101" y="590"/>
                      </a:lnTo>
                      <a:lnTo>
                        <a:pt x="3102" y="591"/>
                      </a:lnTo>
                      <a:lnTo>
                        <a:pt x="3102" y="592"/>
                      </a:lnTo>
                      <a:lnTo>
                        <a:pt x="3103" y="593"/>
                      </a:lnTo>
                      <a:lnTo>
                        <a:pt x="3103" y="594"/>
                      </a:lnTo>
                      <a:lnTo>
                        <a:pt x="3104" y="595"/>
                      </a:lnTo>
                      <a:lnTo>
                        <a:pt x="3104" y="596"/>
                      </a:lnTo>
                      <a:lnTo>
                        <a:pt x="3105" y="597"/>
                      </a:lnTo>
                      <a:lnTo>
                        <a:pt x="3106" y="598"/>
                      </a:lnTo>
                      <a:lnTo>
                        <a:pt x="3106" y="599"/>
                      </a:lnTo>
                      <a:lnTo>
                        <a:pt x="3107" y="601"/>
                      </a:lnTo>
                      <a:lnTo>
                        <a:pt x="3107" y="602"/>
                      </a:lnTo>
                      <a:lnTo>
                        <a:pt x="3108" y="603"/>
                      </a:lnTo>
                      <a:lnTo>
                        <a:pt x="3108" y="604"/>
                      </a:lnTo>
                      <a:lnTo>
                        <a:pt x="3109" y="605"/>
                      </a:lnTo>
                      <a:lnTo>
                        <a:pt x="3109" y="606"/>
                      </a:lnTo>
                      <a:lnTo>
                        <a:pt x="3110" y="607"/>
                      </a:lnTo>
                      <a:lnTo>
                        <a:pt x="3110" y="608"/>
                      </a:lnTo>
                      <a:lnTo>
                        <a:pt x="3111" y="609"/>
                      </a:lnTo>
                      <a:lnTo>
                        <a:pt x="3111" y="611"/>
                      </a:lnTo>
                      <a:lnTo>
                        <a:pt x="3112" y="612"/>
                      </a:lnTo>
                      <a:lnTo>
                        <a:pt x="3112" y="613"/>
                      </a:lnTo>
                      <a:lnTo>
                        <a:pt x="3113" y="614"/>
                      </a:lnTo>
                      <a:lnTo>
                        <a:pt x="3114" y="615"/>
                      </a:lnTo>
                      <a:lnTo>
                        <a:pt x="3114" y="616"/>
                      </a:lnTo>
                      <a:lnTo>
                        <a:pt x="3115" y="617"/>
                      </a:lnTo>
                      <a:lnTo>
                        <a:pt x="3115" y="619"/>
                      </a:lnTo>
                      <a:lnTo>
                        <a:pt x="3116" y="620"/>
                      </a:lnTo>
                      <a:lnTo>
                        <a:pt x="3116" y="621"/>
                      </a:lnTo>
                      <a:lnTo>
                        <a:pt x="3117" y="622"/>
                      </a:lnTo>
                      <a:lnTo>
                        <a:pt x="3117" y="623"/>
                      </a:lnTo>
                      <a:lnTo>
                        <a:pt x="3118" y="625"/>
                      </a:lnTo>
                      <a:lnTo>
                        <a:pt x="3118" y="626"/>
                      </a:lnTo>
                      <a:lnTo>
                        <a:pt x="3119" y="627"/>
                      </a:lnTo>
                      <a:lnTo>
                        <a:pt x="3119" y="628"/>
                      </a:lnTo>
                      <a:lnTo>
                        <a:pt x="3120" y="629"/>
                      </a:lnTo>
                      <a:lnTo>
                        <a:pt x="3121" y="630"/>
                      </a:lnTo>
                      <a:lnTo>
                        <a:pt x="3121" y="632"/>
                      </a:lnTo>
                      <a:lnTo>
                        <a:pt x="3122" y="633"/>
                      </a:lnTo>
                      <a:lnTo>
                        <a:pt x="3122" y="634"/>
                      </a:lnTo>
                      <a:lnTo>
                        <a:pt x="3123" y="635"/>
                      </a:lnTo>
                      <a:lnTo>
                        <a:pt x="3123" y="636"/>
                      </a:lnTo>
                      <a:lnTo>
                        <a:pt x="3124" y="638"/>
                      </a:lnTo>
                      <a:lnTo>
                        <a:pt x="3124" y="639"/>
                      </a:lnTo>
                      <a:lnTo>
                        <a:pt x="3125" y="640"/>
                      </a:lnTo>
                      <a:lnTo>
                        <a:pt x="3125" y="641"/>
                      </a:lnTo>
                      <a:lnTo>
                        <a:pt x="3126" y="643"/>
                      </a:lnTo>
                      <a:lnTo>
                        <a:pt x="3126" y="644"/>
                      </a:lnTo>
                      <a:lnTo>
                        <a:pt x="3127" y="645"/>
                      </a:lnTo>
                      <a:lnTo>
                        <a:pt x="3128" y="646"/>
                      </a:lnTo>
                      <a:lnTo>
                        <a:pt x="3128" y="648"/>
                      </a:lnTo>
                      <a:lnTo>
                        <a:pt x="3129" y="649"/>
                      </a:lnTo>
                      <a:lnTo>
                        <a:pt x="3129" y="650"/>
                      </a:lnTo>
                      <a:lnTo>
                        <a:pt x="3130" y="651"/>
                      </a:lnTo>
                      <a:lnTo>
                        <a:pt x="3130" y="652"/>
                      </a:lnTo>
                      <a:lnTo>
                        <a:pt x="3131" y="654"/>
                      </a:lnTo>
                      <a:lnTo>
                        <a:pt x="3132" y="655"/>
                      </a:lnTo>
                      <a:lnTo>
                        <a:pt x="3132" y="656"/>
                      </a:lnTo>
                      <a:lnTo>
                        <a:pt x="3132" y="657"/>
                      </a:lnTo>
                      <a:lnTo>
                        <a:pt x="3133" y="659"/>
                      </a:lnTo>
                      <a:lnTo>
                        <a:pt x="3133" y="660"/>
                      </a:lnTo>
                      <a:lnTo>
                        <a:pt x="3134" y="662"/>
                      </a:lnTo>
                      <a:lnTo>
                        <a:pt x="3134" y="663"/>
                      </a:lnTo>
                      <a:lnTo>
                        <a:pt x="3135" y="664"/>
                      </a:lnTo>
                      <a:lnTo>
                        <a:pt x="3136" y="665"/>
                      </a:lnTo>
                      <a:lnTo>
                        <a:pt x="3136" y="667"/>
                      </a:lnTo>
                      <a:lnTo>
                        <a:pt x="3137" y="668"/>
                      </a:lnTo>
                      <a:lnTo>
                        <a:pt x="3137" y="669"/>
                      </a:lnTo>
                      <a:lnTo>
                        <a:pt x="3138" y="671"/>
                      </a:lnTo>
                      <a:lnTo>
                        <a:pt x="3139" y="672"/>
                      </a:lnTo>
                      <a:lnTo>
                        <a:pt x="3139" y="673"/>
                      </a:lnTo>
                      <a:lnTo>
                        <a:pt x="3140" y="675"/>
                      </a:lnTo>
                      <a:lnTo>
                        <a:pt x="3140" y="676"/>
                      </a:lnTo>
                      <a:lnTo>
                        <a:pt x="3141" y="677"/>
                      </a:lnTo>
                      <a:lnTo>
                        <a:pt x="3141" y="679"/>
                      </a:lnTo>
                      <a:lnTo>
                        <a:pt x="3142" y="680"/>
                      </a:lnTo>
                      <a:lnTo>
                        <a:pt x="3142" y="681"/>
                      </a:lnTo>
                      <a:lnTo>
                        <a:pt x="3143" y="683"/>
                      </a:lnTo>
                      <a:lnTo>
                        <a:pt x="3143" y="684"/>
                      </a:lnTo>
                      <a:lnTo>
                        <a:pt x="3144" y="685"/>
                      </a:lnTo>
                      <a:lnTo>
                        <a:pt x="3144" y="687"/>
                      </a:lnTo>
                      <a:lnTo>
                        <a:pt x="3145" y="688"/>
                      </a:lnTo>
                      <a:lnTo>
                        <a:pt x="3145" y="689"/>
                      </a:lnTo>
                      <a:lnTo>
                        <a:pt x="3146" y="691"/>
                      </a:lnTo>
                      <a:lnTo>
                        <a:pt x="3147" y="692"/>
                      </a:lnTo>
                      <a:lnTo>
                        <a:pt x="3147" y="694"/>
                      </a:lnTo>
                      <a:lnTo>
                        <a:pt x="3148" y="695"/>
                      </a:lnTo>
                      <a:lnTo>
                        <a:pt x="3148" y="696"/>
                      </a:lnTo>
                      <a:lnTo>
                        <a:pt x="3149" y="698"/>
                      </a:lnTo>
                      <a:lnTo>
                        <a:pt x="3149" y="699"/>
                      </a:lnTo>
                      <a:lnTo>
                        <a:pt x="3150" y="701"/>
                      </a:lnTo>
                      <a:lnTo>
                        <a:pt x="3150" y="702"/>
                      </a:lnTo>
                      <a:lnTo>
                        <a:pt x="3151" y="703"/>
                      </a:lnTo>
                      <a:lnTo>
                        <a:pt x="3151" y="705"/>
                      </a:lnTo>
                      <a:lnTo>
                        <a:pt x="3152" y="706"/>
                      </a:lnTo>
                      <a:lnTo>
                        <a:pt x="3152" y="708"/>
                      </a:lnTo>
                      <a:lnTo>
                        <a:pt x="3153" y="709"/>
                      </a:lnTo>
                      <a:lnTo>
                        <a:pt x="3154" y="711"/>
                      </a:lnTo>
                      <a:lnTo>
                        <a:pt x="3154" y="712"/>
                      </a:lnTo>
                      <a:lnTo>
                        <a:pt x="3155" y="714"/>
                      </a:lnTo>
                      <a:lnTo>
                        <a:pt x="3155" y="715"/>
                      </a:lnTo>
                      <a:lnTo>
                        <a:pt x="3156" y="717"/>
                      </a:lnTo>
                      <a:lnTo>
                        <a:pt x="3156" y="718"/>
                      </a:lnTo>
                      <a:lnTo>
                        <a:pt x="3157" y="720"/>
                      </a:lnTo>
                      <a:lnTo>
                        <a:pt x="3157" y="721"/>
                      </a:lnTo>
                      <a:lnTo>
                        <a:pt x="3158" y="722"/>
                      </a:lnTo>
                      <a:lnTo>
                        <a:pt x="3158" y="724"/>
                      </a:lnTo>
                      <a:lnTo>
                        <a:pt x="3159" y="725"/>
                      </a:lnTo>
                      <a:lnTo>
                        <a:pt x="3159" y="727"/>
                      </a:lnTo>
                      <a:lnTo>
                        <a:pt x="3160" y="729"/>
                      </a:lnTo>
                      <a:lnTo>
                        <a:pt x="3161" y="730"/>
                      </a:lnTo>
                      <a:lnTo>
                        <a:pt x="3161" y="732"/>
                      </a:lnTo>
                      <a:lnTo>
                        <a:pt x="3162" y="733"/>
                      </a:lnTo>
                      <a:lnTo>
                        <a:pt x="3162" y="735"/>
                      </a:lnTo>
                      <a:lnTo>
                        <a:pt x="3163" y="736"/>
                      </a:lnTo>
                      <a:lnTo>
                        <a:pt x="3163" y="738"/>
                      </a:lnTo>
                      <a:lnTo>
                        <a:pt x="3164" y="739"/>
                      </a:lnTo>
                      <a:lnTo>
                        <a:pt x="3164" y="741"/>
                      </a:lnTo>
                      <a:lnTo>
                        <a:pt x="3165" y="743"/>
                      </a:lnTo>
                      <a:lnTo>
                        <a:pt x="3165" y="744"/>
                      </a:lnTo>
                      <a:lnTo>
                        <a:pt x="3166" y="746"/>
                      </a:lnTo>
                      <a:lnTo>
                        <a:pt x="3166" y="747"/>
                      </a:lnTo>
                      <a:lnTo>
                        <a:pt x="3167" y="749"/>
                      </a:lnTo>
                      <a:lnTo>
                        <a:pt x="3167" y="751"/>
                      </a:lnTo>
                      <a:lnTo>
                        <a:pt x="3168" y="752"/>
                      </a:lnTo>
                      <a:lnTo>
                        <a:pt x="3169" y="754"/>
                      </a:lnTo>
                      <a:lnTo>
                        <a:pt x="3169" y="755"/>
                      </a:lnTo>
                      <a:lnTo>
                        <a:pt x="3170" y="757"/>
                      </a:lnTo>
                      <a:lnTo>
                        <a:pt x="3170" y="759"/>
                      </a:lnTo>
                      <a:lnTo>
                        <a:pt x="3171" y="760"/>
                      </a:lnTo>
                      <a:lnTo>
                        <a:pt x="3171" y="762"/>
                      </a:lnTo>
                      <a:lnTo>
                        <a:pt x="3172" y="764"/>
                      </a:lnTo>
                      <a:lnTo>
                        <a:pt x="3172" y="766"/>
                      </a:lnTo>
                      <a:lnTo>
                        <a:pt x="3173" y="767"/>
                      </a:lnTo>
                      <a:lnTo>
                        <a:pt x="3173" y="769"/>
                      </a:lnTo>
                      <a:lnTo>
                        <a:pt x="3174" y="771"/>
                      </a:lnTo>
                      <a:lnTo>
                        <a:pt x="3174" y="772"/>
                      </a:lnTo>
                      <a:lnTo>
                        <a:pt x="3175" y="774"/>
                      </a:lnTo>
                      <a:lnTo>
                        <a:pt x="3176" y="776"/>
                      </a:lnTo>
                      <a:lnTo>
                        <a:pt x="3176" y="777"/>
                      </a:lnTo>
                      <a:lnTo>
                        <a:pt x="3177" y="779"/>
                      </a:lnTo>
                      <a:lnTo>
                        <a:pt x="3177" y="781"/>
                      </a:lnTo>
                      <a:lnTo>
                        <a:pt x="3178" y="783"/>
                      </a:lnTo>
                      <a:lnTo>
                        <a:pt x="3178" y="785"/>
                      </a:lnTo>
                      <a:lnTo>
                        <a:pt x="3179" y="786"/>
                      </a:lnTo>
                      <a:lnTo>
                        <a:pt x="3180" y="788"/>
                      </a:lnTo>
                      <a:lnTo>
                        <a:pt x="3180" y="790"/>
                      </a:lnTo>
                      <a:lnTo>
                        <a:pt x="3180" y="791"/>
                      </a:lnTo>
                      <a:lnTo>
                        <a:pt x="3181" y="793"/>
                      </a:lnTo>
                      <a:lnTo>
                        <a:pt x="3181" y="795"/>
                      </a:lnTo>
                      <a:lnTo>
                        <a:pt x="3182" y="797"/>
                      </a:lnTo>
                      <a:lnTo>
                        <a:pt x="3183" y="799"/>
                      </a:lnTo>
                      <a:lnTo>
                        <a:pt x="3183" y="801"/>
                      </a:lnTo>
                      <a:lnTo>
                        <a:pt x="3184" y="803"/>
                      </a:lnTo>
                      <a:lnTo>
                        <a:pt x="3184" y="805"/>
                      </a:lnTo>
                      <a:lnTo>
                        <a:pt x="3185" y="806"/>
                      </a:lnTo>
                      <a:lnTo>
                        <a:pt x="3185" y="808"/>
                      </a:lnTo>
                      <a:lnTo>
                        <a:pt x="3186" y="810"/>
                      </a:lnTo>
                      <a:lnTo>
                        <a:pt x="3187" y="812"/>
                      </a:lnTo>
                      <a:lnTo>
                        <a:pt x="3187" y="814"/>
                      </a:lnTo>
                      <a:lnTo>
                        <a:pt x="3188" y="816"/>
                      </a:lnTo>
                      <a:lnTo>
                        <a:pt x="3188" y="818"/>
                      </a:lnTo>
                      <a:lnTo>
                        <a:pt x="3189" y="820"/>
                      </a:lnTo>
                      <a:lnTo>
                        <a:pt x="3189" y="822"/>
                      </a:lnTo>
                      <a:lnTo>
                        <a:pt x="3190" y="824"/>
                      </a:lnTo>
                      <a:lnTo>
                        <a:pt x="3190" y="826"/>
                      </a:lnTo>
                      <a:lnTo>
                        <a:pt x="3191" y="828"/>
                      </a:lnTo>
                      <a:lnTo>
                        <a:pt x="3191" y="830"/>
                      </a:lnTo>
                      <a:lnTo>
                        <a:pt x="3192" y="832"/>
                      </a:lnTo>
                      <a:lnTo>
                        <a:pt x="3192" y="834"/>
                      </a:lnTo>
                      <a:lnTo>
                        <a:pt x="3193" y="836"/>
                      </a:lnTo>
                      <a:lnTo>
                        <a:pt x="3194" y="838"/>
                      </a:lnTo>
                      <a:lnTo>
                        <a:pt x="3194" y="840"/>
                      </a:lnTo>
                      <a:lnTo>
                        <a:pt x="3195" y="843"/>
                      </a:lnTo>
                      <a:lnTo>
                        <a:pt x="3195" y="844"/>
                      </a:lnTo>
                      <a:lnTo>
                        <a:pt x="3196" y="847"/>
                      </a:lnTo>
                      <a:lnTo>
                        <a:pt x="3196" y="849"/>
                      </a:lnTo>
                      <a:lnTo>
                        <a:pt x="3197" y="851"/>
                      </a:lnTo>
                      <a:lnTo>
                        <a:pt x="3197" y="853"/>
                      </a:lnTo>
                      <a:lnTo>
                        <a:pt x="3198" y="855"/>
                      </a:lnTo>
                      <a:lnTo>
                        <a:pt x="3198" y="858"/>
                      </a:lnTo>
                      <a:lnTo>
                        <a:pt x="3199" y="860"/>
                      </a:lnTo>
                      <a:lnTo>
                        <a:pt x="3199" y="862"/>
                      </a:lnTo>
                      <a:lnTo>
                        <a:pt x="3200" y="864"/>
                      </a:lnTo>
                      <a:lnTo>
                        <a:pt x="3200" y="867"/>
                      </a:lnTo>
                      <a:lnTo>
                        <a:pt x="3201" y="869"/>
                      </a:lnTo>
                      <a:lnTo>
                        <a:pt x="3202" y="871"/>
                      </a:lnTo>
                      <a:lnTo>
                        <a:pt x="3202" y="874"/>
                      </a:lnTo>
                      <a:lnTo>
                        <a:pt x="3203" y="876"/>
                      </a:lnTo>
                      <a:lnTo>
                        <a:pt x="3203" y="878"/>
                      </a:lnTo>
                      <a:lnTo>
                        <a:pt x="3204" y="881"/>
                      </a:lnTo>
                      <a:lnTo>
                        <a:pt x="3204" y="883"/>
                      </a:lnTo>
                      <a:lnTo>
                        <a:pt x="3205" y="885"/>
                      </a:lnTo>
                      <a:lnTo>
                        <a:pt x="3205" y="888"/>
                      </a:lnTo>
                      <a:lnTo>
                        <a:pt x="3206" y="890"/>
                      </a:lnTo>
                      <a:lnTo>
                        <a:pt x="3206" y="893"/>
                      </a:lnTo>
                      <a:lnTo>
                        <a:pt x="3207" y="895"/>
                      </a:lnTo>
                      <a:lnTo>
                        <a:pt x="3207" y="898"/>
                      </a:lnTo>
                      <a:lnTo>
                        <a:pt x="3208" y="901"/>
                      </a:lnTo>
                      <a:lnTo>
                        <a:pt x="3209" y="903"/>
                      </a:lnTo>
                      <a:lnTo>
                        <a:pt x="3209" y="906"/>
                      </a:lnTo>
                      <a:lnTo>
                        <a:pt x="3210" y="908"/>
                      </a:lnTo>
                      <a:lnTo>
                        <a:pt x="3210" y="911"/>
                      </a:lnTo>
                      <a:lnTo>
                        <a:pt x="3211" y="914"/>
                      </a:lnTo>
                      <a:lnTo>
                        <a:pt x="3211" y="916"/>
                      </a:lnTo>
                      <a:lnTo>
                        <a:pt x="3212" y="919"/>
                      </a:lnTo>
                      <a:lnTo>
                        <a:pt x="3212" y="922"/>
                      </a:lnTo>
                      <a:lnTo>
                        <a:pt x="3213" y="925"/>
                      </a:lnTo>
                      <a:lnTo>
                        <a:pt x="3213" y="928"/>
                      </a:lnTo>
                      <a:lnTo>
                        <a:pt x="3214" y="930"/>
                      </a:lnTo>
                      <a:lnTo>
                        <a:pt x="3214" y="933"/>
                      </a:lnTo>
                      <a:lnTo>
                        <a:pt x="3215" y="936"/>
                      </a:lnTo>
                      <a:lnTo>
                        <a:pt x="3216" y="939"/>
                      </a:lnTo>
                      <a:lnTo>
                        <a:pt x="3216" y="942"/>
                      </a:lnTo>
                      <a:lnTo>
                        <a:pt x="3217" y="945"/>
                      </a:lnTo>
                      <a:lnTo>
                        <a:pt x="3217" y="948"/>
                      </a:lnTo>
                      <a:lnTo>
                        <a:pt x="3218" y="951"/>
                      </a:lnTo>
                      <a:lnTo>
                        <a:pt x="3218" y="955"/>
                      </a:lnTo>
                      <a:lnTo>
                        <a:pt x="3219" y="958"/>
                      </a:lnTo>
                      <a:lnTo>
                        <a:pt x="3219" y="961"/>
                      </a:lnTo>
                      <a:lnTo>
                        <a:pt x="3220" y="964"/>
                      </a:lnTo>
                      <a:lnTo>
                        <a:pt x="3220" y="968"/>
                      </a:lnTo>
                      <a:lnTo>
                        <a:pt x="3221" y="971"/>
                      </a:lnTo>
                      <a:lnTo>
                        <a:pt x="3221" y="974"/>
                      </a:lnTo>
                      <a:lnTo>
                        <a:pt x="3222" y="978"/>
                      </a:lnTo>
                      <a:lnTo>
                        <a:pt x="3222" y="982"/>
                      </a:lnTo>
                      <a:lnTo>
                        <a:pt x="3223" y="985"/>
                      </a:lnTo>
                      <a:lnTo>
                        <a:pt x="3224" y="989"/>
                      </a:lnTo>
                      <a:lnTo>
                        <a:pt x="3224" y="993"/>
                      </a:lnTo>
                      <a:lnTo>
                        <a:pt x="3225" y="997"/>
                      </a:lnTo>
                      <a:lnTo>
                        <a:pt x="3225" y="1000"/>
                      </a:lnTo>
                      <a:lnTo>
                        <a:pt x="3226" y="1004"/>
                      </a:lnTo>
                      <a:lnTo>
                        <a:pt x="3227" y="1008"/>
                      </a:lnTo>
                      <a:lnTo>
                        <a:pt x="3227" y="1013"/>
                      </a:lnTo>
                      <a:lnTo>
                        <a:pt x="3228" y="1017"/>
                      </a:lnTo>
                      <a:lnTo>
                        <a:pt x="3228" y="1021"/>
                      </a:lnTo>
                      <a:lnTo>
                        <a:pt x="3229" y="1026"/>
                      </a:lnTo>
                      <a:lnTo>
                        <a:pt x="3229" y="1030"/>
                      </a:lnTo>
                      <a:lnTo>
                        <a:pt x="3229" y="1035"/>
                      </a:lnTo>
                      <a:lnTo>
                        <a:pt x="3230" y="1040"/>
                      </a:lnTo>
                      <a:lnTo>
                        <a:pt x="3231" y="1045"/>
                      </a:lnTo>
                      <a:lnTo>
                        <a:pt x="3231" y="1050"/>
                      </a:lnTo>
                      <a:lnTo>
                        <a:pt x="3232" y="1056"/>
                      </a:lnTo>
                      <a:lnTo>
                        <a:pt x="3232" y="1061"/>
                      </a:lnTo>
                      <a:lnTo>
                        <a:pt x="3233" y="1067"/>
                      </a:lnTo>
                      <a:lnTo>
                        <a:pt x="3233" y="1073"/>
                      </a:lnTo>
                      <a:lnTo>
                        <a:pt x="3234" y="1080"/>
                      </a:lnTo>
                      <a:lnTo>
                        <a:pt x="3235" y="1087"/>
                      </a:lnTo>
                      <a:lnTo>
                        <a:pt x="3235" y="1094"/>
                      </a:lnTo>
                      <a:lnTo>
                        <a:pt x="3236" y="1102"/>
                      </a:lnTo>
                      <a:lnTo>
                        <a:pt x="3236" y="1110"/>
                      </a:lnTo>
                      <a:lnTo>
                        <a:pt x="3237" y="1120"/>
                      </a:lnTo>
                      <a:lnTo>
                        <a:pt x="3237" y="1130"/>
                      </a:lnTo>
                      <a:lnTo>
                        <a:pt x="3238" y="1143"/>
                      </a:lnTo>
                      <a:lnTo>
                        <a:pt x="3238" y="1160"/>
                      </a:lnTo>
                      <a:lnTo>
                        <a:pt x="3239" y="120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" name="Freeform 6"/>
                <p:cNvSpPr>
                  <a:spLocks/>
                </p:cNvSpPr>
                <p:nvPr/>
              </p:nvSpPr>
              <p:spPr bwMode="auto">
                <a:xfrm rot="540000">
                  <a:off x="3557346" y="4035482"/>
                  <a:ext cx="1869571" cy="974955"/>
                </a:xfrm>
                <a:custGeom>
                  <a:avLst/>
                  <a:gdLst>
                    <a:gd name="T0" fmla="*/ 50 w 3239"/>
                    <a:gd name="T1" fmla="*/ 212 h 1200"/>
                    <a:gd name="T2" fmla="*/ 101 w 3239"/>
                    <a:gd name="T3" fmla="*/ 301 h 1200"/>
                    <a:gd name="T4" fmla="*/ 152 w 3239"/>
                    <a:gd name="T5" fmla="*/ 370 h 1200"/>
                    <a:gd name="T6" fmla="*/ 202 w 3239"/>
                    <a:gd name="T7" fmla="*/ 428 h 1200"/>
                    <a:gd name="T8" fmla="*/ 253 w 3239"/>
                    <a:gd name="T9" fmla="*/ 479 h 1200"/>
                    <a:gd name="T10" fmla="*/ 304 w 3239"/>
                    <a:gd name="T11" fmla="*/ 525 h 1200"/>
                    <a:gd name="T12" fmla="*/ 355 w 3239"/>
                    <a:gd name="T13" fmla="*/ 568 h 1200"/>
                    <a:gd name="T14" fmla="*/ 405 w 3239"/>
                    <a:gd name="T15" fmla="*/ 607 h 1200"/>
                    <a:gd name="T16" fmla="*/ 456 w 3239"/>
                    <a:gd name="T17" fmla="*/ 644 h 1200"/>
                    <a:gd name="T18" fmla="*/ 507 w 3239"/>
                    <a:gd name="T19" fmla="*/ 679 h 1200"/>
                    <a:gd name="T20" fmla="*/ 557 w 3239"/>
                    <a:gd name="T21" fmla="*/ 712 h 1200"/>
                    <a:gd name="T22" fmla="*/ 608 w 3239"/>
                    <a:gd name="T23" fmla="*/ 744 h 1200"/>
                    <a:gd name="T24" fmla="*/ 659 w 3239"/>
                    <a:gd name="T25" fmla="*/ 774 h 1200"/>
                    <a:gd name="T26" fmla="*/ 710 w 3239"/>
                    <a:gd name="T27" fmla="*/ 803 h 1200"/>
                    <a:gd name="T28" fmla="*/ 761 w 3239"/>
                    <a:gd name="T29" fmla="*/ 831 h 1200"/>
                    <a:gd name="T30" fmla="*/ 811 w 3239"/>
                    <a:gd name="T31" fmla="*/ 857 h 1200"/>
                    <a:gd name="T32" fmla="*/ 862 w 3239"/>
                    <a:gd name="T33" fmla="*/ 883 h 1200"/>
                    <a:gd name="T34" fmla="*/ 913 w 3239"/>
                    <a:gd name="T35" fmla="*/ 907 h 1200"/>
                    <a:gd name="T36" fmla="*/ 963 w 3239"/>
                    <a:gd name="T37" fmla="*/ 930 h 1200"/>
                    <a:gd name="T38" fmla="*/ 1014 w 3239"/>
                    <a:gd name="T39" fmla="*/ 953 h 1200"/>
                    <a:gd name="T40" fmla="*/ 1065 w 3239"/>
                    <a:gd name="T41" fmla="*/ 974 h 1200"/>
                    <a:gd name="T42" fmla="*/ 1116 w 3239"/>
                    <a:gd name="T43" fmla="*/ 995 h 1200"/>
                    <a:gd name="T44" fmla="*/ 1166 w 3239"/>
                    <a:gd name="T45" fmla="*/ 1014 h 1200"/>
                    <a:gd name="T46" fmla="*/ 1217 w 3239"/>
                    <a:gd name="T47" fmla="*/ 1033 h 1200"/>
                    <a:gd name="T48" fmla="*/ 1268 w 3239"/>
                    <a:gd name="T49" fmla="*/ 1051 h 1200"/>
                    <a:gd name="T50" fmla="*/ 1319 w 3239"/>
                    <a:gd name="T51" fmla="*/ 1068 h 1200"/>
                    <a:gd name="T52" fmla="*/ 1369 w 3239"/>
                    <a:gd name="T53" fmla="*/ 1084 h 1200"/>
                    <a:gd name="T54" fmla="*/ 1420 w 3239"/>
                    <a:gd name="T55" fmla="*/ 1099 h 1200"/>
                    <a:gd name="T56" fmla="*/ 1471 w 3239"/>
                    <a:gd name="T57" fmla="*/ 1113 h 1200"/>
                    <a:gd name="T58" fmla="*/ 1522 w 3239"/>
                    <a:gd name="T59" fmla="*/ 1126 h 1200"/>
                    <a:gd name="T60" fmla="*/ 1572 w 3239"/>
                    <a:gd name="T61" fmla="*/ 1139 h 1200"/>
                    <a:gd name="T62" fmla="*/ 1623 w 3239"/>
                    <a:gd name="T63" fmla="*/ 1150 h 1200"/>
                    <a:gd name="T64" fmla="*/ 1674 w 3239"/>
                    <a:gd name="T65" fmla="*/ 1160 h 1200"/>
                    <a:gd name="T66" fmla="*/ 1725 w 3239"/>
                    <a:gd name="T67" fmla="*/ 1169 h 1200"/>
                    <a:gd name="T68" fmla="*/ 1775 w 3239"/>
                    <a:gd name="T69" fmla="*/ 1177 h 1200"/>
                    <a:gd name="T70" fmla="*/ 1826 w 3239"/>
                    <a:gd name="T71" fmla="*/ 1184 h 1200"/>
                    <a:gd name="T72" fmla="*/ 1877 w 3239"/>
                    <a:gd name="T73" fmla="*/ 1190 h 1200"/>
                    <a:gd name="T74" fmla="*/ 1928 w 3239"/>
                    <a:gd name="T75" fmla="*/ 1194 h 1200"/>
                    <a:gd name="T76" fmla="*/ 1978 w 3239"/>
                    <a:gd name="T77" fmla="*/ 1198 h 1200"/>
                    <a:gd name="T78" fmla="*/ 2029 w 3239"/>
                    <a:gd name="T79" fmla="*/ 1199 h 1200"/>
                    <a:gd name="T80" fmla="*/ 2080 w 3239"/>
                    <a:gd name="T81" fmla="*/ 1200 h 1200"/>
                    <a:gd name="T82" fmla="*/ 2130 w 3239"/>
                    <a:gd name="T83" fmla="*/ 1199 h 1200"/>
                    <a:gd name="T84" fmla="*/ 2181 w 3239"/>
                    <a:gd name="T85" fmla="*/ 1196 h 1200"/>
                    <a:gd name="T86" fmla="*/ 2232 w 3239"/>
                    <a:gd name="T87" fmla="*/ 1192 h 1200"/>
                    <a:gd name="T88" fmla="*/ 2283 w 3239"/>
                    <a:gd name="T89" fmla="*/ 1186 h 1200"/>
                    <a:gd name="T90" fmla="*/ 2334 w 3239"/>
                    <a:gd name="T91" fmla="*/ 1177 h 1200"/>
                    <a:gd name="T92" fmla="*/ 2384 w 3239"/>
                    <a:gd name="T93" fmla="*/ 1167 h 1200"/>
                    <a:gd name="T94" fmla="*/ 2435 w 3239"/>
                    <a:gd name="T95" fmla="*/ 1154 h 1200"/>
                    <a:gd name="T96" fmla="*/ 2486 w 3239"/>
                    <a:gd name="T97" fmla="*/ 1140 h 1200"/>
                    <a:gd name="T98" fmla="*/ 2536 w 3239"/>
                    <a:gd name="T99" fmla="*/ 1122 h 1200"/>
                    <a:gd name="T100" fmla="*/ 2587 w 3239"/>
                    <a:gd name="T101" fmla="*/ 1102 h 1200"/>
                    <a:gd name="T102" fmla="*/ 2638 w 3239"/>
                    <a:gd name="T103" fmla="*/ 1079 h 1200"/>
                    <a:gd name="T104" fmla="*/ 2689 w 3239"/>
                    <a:gd name="T105" fmla="*/ 1052 h 1200"/>
                    <a:gd name="T106" fmla="*/ 2740 w 3239"/>
                    <a:gd name="T107" fmla="*/ 1021 h 1200"/>
                    <a:gd name="T108" fmla="*/ 2790 w 3239"/>
                    <a:gd name="T109" fmla="*/ 986 h 1200"/>
                    <a:gd name="T110" fmla="*/ 2841 w 3239"/>
                    <a:gd name="T111" fmla="*/ 946 h 1200"/>
                    <a:gd name="T112" fmla="*/ 2892 w 3239"/>
                    <a:gd name="T113" fmla="*/ 900 h 1200"/>
                    <a:gd name="T114" fmla="*/ 2942 w 3239"/>
                    <a:gd name="T115" fmla="*/ 846 h 1200"/>
                    <a:gd name="T116" fmla="*/ 2993 w 3239"/>
                    <a:gd name="T117" fmla="*/ 785 h 1200"/>
                    <a:gd name="T118" fmla="*/ 3044 w 3239"/>
                    <a:gd name="T119" fmla="*/ 711 h 1200"/>
                    <a:gd name="T120" fmla="*/ 3094 w 3239"/>
                    <a:gd name="T121" fmla="*/ 623 h 1200"/>
                    <a:gd name="T122" fmla="*/ 3145 w 3239"/>
                    <a:gd name="T123" fmla="*/ 510 h 1200"/>
                    <a:gd name="T124" fmla="*/ 3196 w 3239"/>
                    <a:gd name="T125" fmla="*/ 351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" y="31"/>
                      </a:lnTo>
                      <a:lnTo>
                        <a:pt x="2" y="38"/>
                      </a:lnTo>
                      <a:lnTo>
                        <a:pt x="2" y="44"/>
                      </a:lnTo>
                      <a:lnTo>
                        <a:pt x="3" y="49"/>
                      </a:lnTo>
                      <a:lnTo>
                        <a:pt x="3" y="54"/>
                      </a:lnTo>
                      <a:lnTo>
                        <a:pt x="4" y="58"/>
                      </a:lnTo>
                      <a:lnTo>
                        <a:pt x="4" y="62"/>
                      </a:lnTo>
                      <a:lnTo>
                        <a:pt x="5" y="66"/>
                      </a:lnTo>
                      <a:lnTo>
                        <a:pt x="5" y="69"/>
                      </a:lnTo>
                      <a:lnTo>
                        <a:pt x="6" y="73"/>
                      </a:lnTo>
                      <a:lnTo>
                        <a:pt x="6" y="76"/>
                      </a:lnTo>
                      <a:lnTo>
                        <a:pt x="7" y="79"/>
                      </a:lnTo>
                      <a:lnTo>
                        <a:pt x="7" y="82"/>
                      </a:lnTo>
                      <a:lnTo>
                        <a:pt x="8" y="85"/>
                      </a:lnTo>
                      <a:lnTo>
                        <a:pt x="8" y="88"/>
                      </a:lnTo>
                      <a:lnTo>
                        <a:pt x="9" y="90"/>
                      </a:lnTo>
                      <a:lnTo>
                        <a:pt x="10" y="93"/>
                      </a:lnTo>
                      <a:lnTo>
                        <a:pt x="10" y="96"/>
                      </a:lnTo>
                      <a:lnTo>
                        <a:pt x="11" y="98"/>
                      </a:lnTo>
                      <a:lnTo>
                        <a:pt x="11" y="101"/>
                      </a:lnTo>
                      <a:lnTo>
                        <a:pt x="12" y="103"/>
                      </a:lnTo>
                      <a:lnTo>
                        <a:pt x="12" y="105"/>
                      </a:lnTo>
                      <a:lnTo>
                        <a:pt x="13" y="108"/>
                      </a:lnTo>
                      <a:lnTo>
                        <a:pt x="13" y="110"/>
                      </a:lnTo>
                      <a:lnTo>
                        <a:pt x="14" y="112"/>
                      </a:lnTo>
                      <a:lnTo>
                        <a:pt x="14" y="114"/>
                      </a:lnTo>
                      <a:lnTo>
                        <a:pt x="15" y="116"/>
                      </a:lnTo>
                      <a:lnTo>
                        <a:pt x="15" y="118"/>
                      </a:lnTo>
                      <a:lnTo>
                        <a:pt x="16" y="120"/>
                      </a:lnTo>
                      <a:lnTo>
                        <a:pt x="17" y="122"/>
                      </a:lnTo>
                      <a:lnTo>
                        <a:pt x="17" y="124"/>
                      </a:lnTo>
                      <a:lnTo>
                        <a:pt x="18" y="126"/>
                      </a:lnTo>
                      <a:lnTo>
                        <a:pt x="18" y="128"/>
                      </a:lnTo>
                      <a:lnTo>
                        <a:pt x="19" y="130"/>
                      </a:lnTo>
                      <a:lnTo>
                        <a:pt x="19" y="132"/>
                      </a:lnTo>
                      <a:lnTo>
                        <a:pt x="20" y="134"/>
                      </a:lnTo>
                      <a:lnTo>
                        <a:pt x="20" y="135"/>
                      </a:lnTo>
                      <a:lnTo>
                        <a:pt x="21" y="137"/>
                      </a:lnTo>
                      <a:lnTo>
                        <a:pt x="21" y="139"/>
                      </a:lnTo>
                      <a:lnTo>
                        <a:pt x="22" y="140"/>
                      </a:lnTo>
                      <a:lnTo>
                        <a:pt x="22" y="142"/>
                      </a:lnTo>
                      <a:lnTo>
                        <a:pt x="23" y="144"/>
                      </a:lnTo>
                      <a:lnTo>
                        <a:pt x="24" y="146"/>
                      </a:lnTo>
                      <a:lnTo>
                        <a:pt x="24" y="147"/>
                      </a:lnTo>
                      <a:lnTo>
                        <a:pt x="25" y="149"/>
                      </a:lnTo>
                      <a:lnTo>
                        <a:pt x="25" y="151"/>
                      </a:lnTo>
                      <a:lnTo>
                        <a:pt x="26" y="152"/>
                      </a:lnTo>
                      <a:lnTo>
                        <a:pt x="26" y="154"/>
                      </a:lnTo>
                      <a:lnTo>
                        <a:pt x="27" y="155"/>
                      </a:lnTo>
                      <a:lnTo>
                        <a:pt x="28" y="157"/>
                      </a:lnTo>
                      <a:lnTo>
                        <a:pt x="28" y="158"/>
                      </a:lnTo>
                      <a:lnTo>
                        <a:pt x="28" y="160"/>
                      </a:lnTo>
                      <a:lnTo>
                        <a:pt x="29" y="161"/>
                      </a:lnTo>
                      <a:lnTo>
                        <a:pt x="29" y="163"/>
                      </a:lnTo>
                      <a:lnTo>
                        <a:pt x="30" y="165"/>
                      </a:lnTo>
                      <a:lnTo>
                        <a:pt x="30" y="166"/>
                      </a:lnTo>
                      <a:lnTo>
                        <a:pt x="31" y="167"/>
                      </a:lnTo>
                      <a:lnTo>
                        <a:pt x="32" y="169"/>
                      </a:lnTo>
                      <a:lnTo>
                        <a:pt x="32" y="170"/>
                      </a:lnTo>
                      <a:lnTo>
                        <a:pt x="33" y="171"/>
                      </a:lnTo>
                      <a:lnTo>
                        <a:pt x="33" y="173"/>
                      </a:lnTo>
                      <a:lnTo>
                        <a:pt x="34" y="174"/>
                      </a:lnTo>
                      <a:lnTo>
                        <a:pt x="35" y="176"/>
                      </a:lnTo>
                      <a:lnTo>
                        <a:pt x="35" y="177"/>
                      </a:lnTo>
                      <a:lnTo>
                        <a:pt x="36" y="178"/>
                      </a:lnTo>
                      <a:lnTo>
                        <a:pt x="36" y="180"/>
                      </a:lnTo>
                      <a:lnTo>
                        <a:pt x="37" y="181"/>
                      </a:lnTo>
                      <a:lnTo>
                        <a:pt x="37" y="182"/>
                      </a:lnTo>
                      <a:lnTo>
                        <a:pt x="38" y="184"/>
                      </a:lnTo>
                      <a:lnTo>
                        <a:pt x="38" y="185"/>
                      </a:lnTo>
                      <a:lnTo>
                        <a:pt x="39" y="186"/>
                      </a:lnTo>
                      <a:lnTo>
                        <a:pt x="39" y="188"/>
                      </a:lnTo>
                      <a:lnTo>
                        <a:pt x="40" y="189"/>
                      </a:lnTo>
                      <a:lnTo>
                        <a:pt x="40" y="190"/>
                      </a:lnTo>
                      <a:lnTo>
                        <a:pt x="41" y="192"/>
                      </a:lnTo>
                      <a:lnTo>
                        <a:pt x="41" y="193"/>
                      </a:lnTo>
                      <a:lnTo>
                        <a:pt x="42" y="194"/>
                      </a:lnTo>
                      <a:lnTo>
                        <a:pt x="43" y="195"/>
                      </a:lnTo>
                      <a:lnTo>
                        <a:pt x="43" y="197"/>
                      </a:lnTo>
                      <a:lnTo>
                        <a:pt x="44" y="198"/>
                      </a:lnTo>
                      <a:lnTo>
                        <a:pt x="44" y="199"/>
                      </a:lnTo>
                      <a:lnTo>
                        <a:pt x="45" y="200"/>
                      </a:lnTo>
                      <a:lnTo>
                        <a:pt x="45" y="201"/>
                      </a:lnTo>
                      <a:lnTo>
                        <a:pt x="46" y="203"/>
                      </a:lnTo>
                      <a:lnTo>
                        <a:pt x="46" y="204"/>
                      </a:lnTo>
                      <a:lnTo>
                        <a:pt x="47" y="205"/>
                      </a:lnTo>
                      <a:lnTo>
                        <a:pt x="47" y="206"/>
                      </a:lnTo>
                      <a:lnTo>
                        <a:pt x="48" y="207"/>
                      </a:lnTo>
                      <a:lnTo>
                        <a:pt x="48" y="209"/>
                      </a:lnTo>
                      <a:lnTo>
                        <a:pt x="49" y="210"/>
                      </a:lnTo>
                      <a:lnTo>
                        <a:pt x="50" y="211"/>
                      </a:lnTo>
                      <a:lnTo>
                        <a:pt x="50" y="212"/>
                      </a:lnTo>
                      <a:lnTo>
                        <a:pt x="51" y="213"/>
                      </a:lnTo>
                      <a:lnTo>
                        <a:pt x="51" y="214"/>
                      </a:lnTo>
                      <a:lnTo>
                        <a:pt x="52" y="216"/>
                      </a:lnTo>
                      <a:lnTo>
                        <a:pt x="52" y="217"/>
                      </a:lnTo>
                      <a:lnTo>
                        <a:pt x="53" y="218"/>
                      </a:lnTo>
                      <a:lnTo>
                        <a:pt x="53" y="219"/>
                      </a:lnTo>
                      <a:lnTo>
                        <a:pt x="54" y="220"/>
                      </a:lnTo>
                      <a:lnTo>
                        <a:pt x="54" y="221"/>
                      </a:lnTo>
                      <a:lnTo>
                        <a:pt x="55" y="222"/>
                      </a:lnTo>
                      <a:lnTo>
                        <a:pt x="55" y="223"/>
                      </a:lnTo>
                      <a:lnTo>
                        <a:pt x="56" y="224"/>
                      </a:lnTo>
                      <a:lnTo>
                        <a:pt x="57" y="225"/>
                      </a:lnTo>
                      <a:lnTo>
                        <a:pt x="57" y="227"/>
                      </a:lnTo>
                      <a:lnTo>
                        <a:pt x="58" y="228"/>
                      </a:lnTo>
                      <a:lnTo>
                        <a:pt x="58" y="228"/>
                      </a:lnTo>
                      <a:lnTo>
                        <a:pt x="59" y="230"/>
                      </a:lnTo>
                      <a:lnTo>
                        <a:pt x="59" y="231"/>
                      </a:lnTo>
                      <a:lnTo>
                        <a:pt x="60" y="232"/>
                      </a:lnTo>
                      <a:lnTo>
                        <a:pt x="60" y="233"/>
                      </a:lnTo>
                      <a:lnTo>
                        <a:pt x="61" y="234"/>
                      </a:lnTo>
                      <a:lnTo>
                        <a:pt x="61" y="235"/>
                      </a:lnTo>
                      <a:lnTo>
                        <a:pt x="62" y="236"/>
                      </a:lnTo>
                      <a:lnTo>
                        <a:pt x="62" y="237"/>
                      </a:lnTo>
                      <a:lnTo>
                        <a:pt x="63" y="238"/>
                      </a:lnTo>
                      <a:lnTo>
                        <a:pt x="64" y="239"/>
                      </a:lnTo>
                      <a:lnTo>
                        <a:pt x="64" y="240"/>
                      </a:lnTo>
                      <a:lnTo>
                        <a:pt x="65" y="241"/>
                      </a:lnTo>
                      <a:lnTo>
                        <a:pt x="65" y="242"/>
                      </a:lnTo>
                      <a:lnTo>
                        <a:pt x="66" y="243"/>
                      </a:lnTo>
                      <a:lnTo>
                        <a:pt x="66" y="244"/>
                      </a:lnTo>
                      <a:lnTo>
                        <a:pt x="67" y="245"/>
                      </a:lnTo>
                      <a:lnTo>
                        <a:pt x="67" y="246"/>
                      </a:lnTo>
                      <a:lnTo>
                        <a:pt x="68" y="247"/>
                      </a:lnTo>
                      <a:lnTo>
                        <a:pt x="68" y="248"/>
                      </a:lnTo>
                      <a:lnTo>
                        <a:pt x="69" y="249"/>
                      </a:lnTo>
                      <a:lnTo>
                        <a:pt x="69" y="250"/>
                      </a:lnTo>
                      <a:lnTo>
                        <a:pt x="70" y="251"/>
                      </a:lnTo>
                      <a:lnTo>
                        <a:pt x="70" y="252"/>
                      </a:lnTo>
                      <a:lnTo>
                        <a:pt x="71" y="253"/>
                      </a:lnTo>
                      <a:lnTo>
                        <a:pt x="72" y="254"/>
                      </a:lnTo>
                      <a:lnTo>
                        <a:pt x="72" y="255"/>
                      </a:lnTo>
                      <a:lnTo>
                        <a:pt x="73" y="256"/>
                      </a:lnTo>
                      <a:lnTo>
                        <a:pt x="73" y="257"/>
                      </a:lnTo>
                      <a:lnTo>
                        <a:pt x="74" y="258"/>
                      </a:lnTo>
                      <a:lnTo>
                        <a:pt x="75" y="259"/>
                      </a:lnTo>
                      <a:lnTo>
                        <a:pt x="75" y="259"/>
                      </a:lnTo>
                      <a:lnTo>
                        <a:pt x="76" y="261"/>
                      </a:lnTo>
                      <a:lnTo>
                        <a:pt x="76" y="261"/>
                      </a:lnTo>
                      <a:lnTo>
                        <a:pt x="76" y="262"/>
                      </a:lnTo>
                      <a:lnTo>
                        <a:pt x="77" y="263"/>
                      </a:lnTo>
                      <a:lnTo>
                        <a:pt x="77" y="264"/>
                      </a:lnTo>
                      <a:lnTo>
                        <a:pt x="78" y="265"/>
                      </a:lnTo>
                      <a:lnTo>
                        <a:pt x="79" y="266"/>
                      </a:lnTo>
                      <a:lnTo>
                        <a:pt x="79" y="267"/>
                      </a:lnTo>
                      <a:lnTo>
                        <a:pt x="80" y="268"/>
                      </a:lnTo>
                      <a:lnTo>
                        <a:pt x="80" y="269"/>
                      </a:lnTo>
                      <a:lnTo>
                        <a:pt x="81" y="270"/>
                      </a:lnTo>
                      <a:lnTo>
                        <a:pt x="81" y="270"/>
                      </a:lnTo>
                      <a:lnTo>
                        <a:pt x="82" y="271"/>
                      </a:lnTo>
                      <a:lnTo>
                        <a:pt x="83" y="272"/>
                      </a:lnTo>
                      <a:lnTo>
                        <a:pt x="83" y="273"/>
                      </a:lnTo>
                      <a:lnTo>
                        <a:pt x="84" y="274"/>
                      </a:lnTo>
                      <a:lnTo>
                        <a:pt x="84" y="275"/>
                      </a:lnTo>
                      <a:lnTo>
                        <a:pt x="85" y="276"/>
                      </a:lnTo>
                      <a:lnTo>
                        <a:pt x="85" y="277"/>
                      </a:lnTo>
                      <a:lnTo>
                        <a:pt x="86" y="278"/>
                      </a:lnTo>
                      <a:lnTo>
                        <a:pt x="86" y="278"/>
                      </a:lnTo>
                      <a:lnTo>
                        <a:pt x="87" y="280"/>
                      </a:lnTo>
                      <a:lnTo>
                        <a:pt x="87" y="280"/>
                      </a:lnTo>
                      <a:lnTo>
                        <a:pt x="88" y="281"/>
                      </a:lnTo>
                      <a:lnTo>
                        <a:pt x="88" y="282"/>
                      </a:lnTo>
                      <a:lnTo>
                        <a:pt x="89" y="283"/>
                      </a:lnTo>
                      <a:lnTo>
                        <a:pt x="90" y="284"/>
                      </a:lnTo>
                      <a:lnTo>
                        <a:pt x="90" y="285"/>
                      </a:lnTo>
                      <a:lnTo>
                        <a:pt x="91" y="285"/>
                      </a:lnTo>
                      <a:lnTo>
                        <a:pt x="91" y="286"/>
                      </a:lnTo>
                      <a:lnTo>
                        <a:pt x="92" y="287"/>
                      </a:lnTo>
                      <a:lnTo>
                        <a:pt x="92" y="288"/>
                      </a:lnTo>
                      <a:lnTo>
                        <a:pt x="93" y="289"/>
                      </a:lnTo>
                      <a:lnTo>
                        <a:pt x="93" y="290"/>
                      </a:lnTo>
                      <a:lnTo>
                        <a:pt x="94" y="290"/>
                      </a:lnTo>
                      <a:lnTo>
                        <a:pt x="94" y="291"/>
                      </a:lnTo>
                      <a:lnTo>
                        <a:pt x="95" y="292"/>
                      </a:lnTo>
                      <a:lnTo>
                        <a:pt x="95" y="293"/>
                      </a:lnTo>
                      <a:lnTo>
                        <a:pt x="96" y="294"/>
                      </a:lnTo>
                      <a:lnTo>
                        <a:pt x="97" y="295"/>
                      </a:lnTo>
                      <a:lnTo>
                        <a:pt x="97" y="296"/>
                      </a:lnTo>
                      <a:lnTo>
                        <a:pt x="98" y="296"/>
                      </a:lnTo>
                      <a:lnTo>
                        <a:pt x="98" y="297"/>
                      </a:lnTo>
                      <a:lnTo>
                        <a:pt x="99" y="298"/>
                      </a:lnTo>
                      <a:lnTo>
                        <a:pt x="99" y="299"/>
                      </a:lnTo>
                      <a:lnTo>
                        <a:pt x="100" y="300"/>
                      </a:lnTo>
                      <a:lnTo>
                        <a:pt x="100" y="300"/>
                      </a:lnTo>
                      <a:lnTo>
                        <a:pt x="101" y="301"/>
                      </a:lnTo>
                      <a:lnTo>
                        <a:pt x="101" y="302"/>
                      </a:lnTo>
                      <a:lnTo>
                        <a:pt x="102" y="303"/>
                      </a:lnTo>
                      <a:lnTo>
                        <a:pt x="102" y="304"/>
                      </a:lnTo>
                      <a:lnTo>
                        <a:pt x="103" y="304"/>
                      </a:lnTo>
                      <a:lnTo>
                        <a:pt x="103" y="305"/>
                      </a:lnTo>
                      <a:lnTo>
                        <a:pt x="104" y="306"/>
                      </a:lnTo>
                      <a:lnTo>
                        <a:pt x="105" y="307"/>
                      </a:lnTo>
                      <a:lnTo>
                        <a:pt x="105" y="308"/>
                      </a:lnTo>
                      <a:lnTo>
                        <a:pt x="106" y="308"/>
                      </a:lnTo>
                      <a:lnTo>
                        <a:pt x="106" y="309"/>
                      </a:lnTo>
                      <a:lnTo>
                        <a:pt x="107" y="310"/>
                      </a:lnTo>
                      <a:lnTo>
                        <a:pt x="107" y="311"/>
                      </a:lnTo>
                      <a:lnTo>
                        <a:pt x="108" y="312"/>
                      </a:lnTo>
                      <a:lnTo>
                        <a:pt x="108" y="312"/>
                      </a:lnTo>
                      <a:lnTo>
                        <a:pt x="109" y="313"/>
                      </a:lnTo>
                      <a:lnTo>
                        <a:pt x="109" y="314"/>
                      </a:lnTo>
                      <a:lnTo>
                        <a:pt x="110" y="315"/>
                      </a:lnTo>
                      <a:lnTo>
                        <a:pt x="110" y="316"/>
                      </a:lnTo>
                      <a:lnTo>
                        <a:pt x="111" y="316"/>
                      </a:lnTo>
                      <a:lnTo>
                        <a:pt x="112" y="317"/>
                      </a:lnTo>
                      <a:lnTo>
                        <a:pt x="112" y="318"/>
                      </a:lnTo>
                      <a:lnTo>
                        <a:pt x="113" y="319"/>
                      </a:lnTo>
                      <a:lnTo>
                        <a:pt x="113" y="319"/>
                      </a:lnTo>
                      <a:lnTo>
                        <a:pt x="114" y="320"/>
                      </a:lnTo>
                      <a:lnTo>
                        <a:pt x="114" y="321"/>
                      </a:lnTo>
                      <a:lnTo>
                        <a:pt x="115" y="321"/>
                      </a:lnTo>
                      <a:lnTo>
                        <a:pt x="115" y="322"/>
                      </a:lnTo>
                      <a:lnTo>
                        <a:pt x="116" y="323"/>
                      </a:lnTo>
                      <a:lnTo>
                        <a:pt x="116" y="324"/>
                      </a:lnTo>
                      <a:lnTo>
                        <a:pt x="117" y="325"/>
                      </a:lnTo>
                      <a:lnTo>
                        <a:pt x="117" y="326"/>
                      </a:lnTo>
                      <a:lnTo>
                        <a:pt x="118" y="326"/>
                      </a:lnTo>
                      <a:lnTo>
                        <a:pt x="119" y="327"/>
                      </a:lnTo>
                      <a:lnTo>
                        <a:pt x="119" y="328"/>
                      </a:lnTo>
                      <a:lnTo>
                        <a:pt x="120" y="328"/>
                      </a:lnTo>
                      <a:lnTo>
                        <a:pt x="120" y="329"/>
                      </a:lnTo>
                      <a:lnTo>
                        <a:pt x="121" y="330"/>
                      </a:lnTo>
                      <a:lnTo>
                        <a:pt x="121" y="331"/>
                      </a:lnTo>
                      <a:lnTo>
                        <a:pt x="122" y="331"/>
                      </a:lnTo>
                      <a:lnTo>
                        <a:pt x="123" y="332"/>
                      </a:lnTo>
                      <a:lnTo>
                        <a:pt x="123" y="333"/>
                      </a:lnTo>
                      <a:lnTo>
                        <a:pt x="124" y="334"/>
                      </a:lnTo>
                      <a:lnTo>
                        <a:pt x="124" y="334"/>
                      </a:lnTo>
                      <a:lnTo>
                        <a:pt x="125" y="335"/>
                      </a:lnTo>
                      <a:lnTo>
                        <a:pt x="125" y="336"/>
                      </a:lnTo>
                      <a:lnTo>
                        <a:pt x="125" y="336"/>
                      </a:lnTo>
                      <a:lnTo>
                        <a:pt x="126" y="337"/>
                      </a:lnTo>
                      <a:lnTo>
                        <a:pt x="127" y="338"/>
                      </a:lnTo>
                      <a:lnTo>
                        <a:pt x="127" y="339"/>
                      </a:lnTo>
                      <a:lnTo>
                        <a:pt x="128" y="339"/>
                      </a:lnTo>
                      <a:lnTo>
                        <a:pt x="128" y="340"/>
                      </a:lnTo>
                      <a:lnTo>
                        <a:pt x="129" y="341"/>
                      </a:lnTo>
                      <a:lnTo>
                        <a:pt x="130" y="342"/>
                      </a:lnTo>
                      <a:lnTo>
                        <a:pt x="130" y="342"/>
                      </a:lnTo>
                      <a:lnTo>
                        <a:pt x="131" y="343"/>
                      </a:lnTo>
                      <a:lnTo>
                        <a:pt x="131" y="344"/>
                      </a:lnTo>
                      <a:lnTo>
                        <a:pt x="132" y="344"/>
                      </a:lnTo>
                      <a:lnTo>
                        <a:pt x="132" y="345"/>
                      </a:lnTo>
                      <a:lnTo>
                        <a:pt x="133" y="346"/>
                      </a:lnTo>
                      <a:lnTo>
                        <a:pt x="133" y="347"/>
                      </a:lnTo>
                      <a:lnTo>
                        <a:pt x="134" y="347"/>
                      </a:lnTo>
                      <a:lnTo>
                        <a:pt x="134" y="348"/>
                      </a:lnTo>
                      <a:lnTo>
                        <a:pt x="135" y="349"/>
                      </a:lnTo>
                      <a:lnTo>
                        <a:pt x="135" y="349"/>
                      </a:lnTo>
                      <a:lnTo>
                        <a:pt x="136" y="350"/>
                      </a:lnTo>
                      <a:lnTo>
                        <a:pt x="136" y="351"/>
                      </a:lnTo>
                      <a:lnTo>
                        <a:pt x="137" y="351"/>
                      </a:lnTo>
                      <a:lnTo>
                        <a:pt x="138" y="352"/>
                      </a:lnTo>
                      <a:lnTo>
                        <a:pt x="138" y="353"/>
                      </a:lnTo>
                      <a:lnTo>
                        <a:pt x="139" y="354"/>
                      </a:lnTo>
                      <a:lnTo>
                        <a:pt x="139" y="354"/>
                      </a:lnTo>
                      <a:lnTo>
                        <a:pt x="140" y="355"/>
                      </a:lnTo>
                      <a:lnTo>
                        <a:pt x="140" y="355"/>
                      </a:lnTo>
                      <a:lnTo>
                        <a:pt x="141" y="356"/>
                      </a:lnTo>
                      <a:lnTo>
                        <a:pt x="141" y="357"/>
                      </a:lnTo>
                      <a:lnTo>
                        <a:pt x="142" y="358"/>
                      </a:lnTo>
                      <a:lnTo>
                        <a:pt x="142" y="358"/>
                      </a:lnTo>
                      <a:lnTo>
                        <a:pt x="143" y="359"/>
                      </a:lnTo>
                      <a:lnTo>
                        <a:pt x="143" y="360"/>
                      </a:lnTo>
                      <a:lnTo>
                        <a:pt x="144" y="361"/>
                      </a:lnTo>
                      <a:lnTo>
                        <a:pt x="145" y="361"/>
                      </a:lnTo>
                      <a:lnTo>
                        <a:pt x="145" y="362"/>
                      </a:lnTo>
                      <a:lnTo>
                        <a:pt x="146" y="362"/>
                      </a:lnTo>
                      <a:lnTo>
                        <a:pt x="146" y="363"/>
                      </a:lnTo>
                      <a:lnTo>
                        <a:pt x="147" y="364"/>
                      </a:lnTo>
                      <a:lnTo>
                        <a:pt x="147" y="365"/>
                      </a:lnTo>
                      <a:lnTo>
                        <a:pt x="148" y="365"/>
                      </a:lnTo>
                      <a:lnTo>
                        <a:pt x="148" y="366"/>
                      </a:lnTo>
                      <a:lnTo>
                        <a:pt x="149" y="366"/>
                      </a:lnTo>
                      <a:lnTo>
                        <a:pt x="149" y="367"/>
                      </a:lnTo>
                      <a:lnTo>
                        <a:pt x="150" y="368"/>
                      </a:lnTo>
                      <a:lnTo>
                        <a:pt x="150" y="369"/>
                      </a:lnTo>
                      <a:lnTo>
                        <a:pt x="151" y="369"/>
                      </a:lnTo>
                      <a:lnTo>
                        <a:pt x="152" y="370"/>
                      </a:lnTo>
                      <a:lnTo>
                        <a:pt x="152" y="370"/>
                      </a:lnTo>
                      <a:lnTo>
                        <a:pt x="153" y="371"/>
                      </a:lnTo>
                      <a:lnTo>
                        <a:pt x="153" y="372"/>
                      </a:lnTo>
                      <a:lnTo>
                        <a:pt x="154" y="373"/>
                      </a:lnTo>
                      <a:lnTo>
                        <a:pt x="154" y="373"/>
                      </a:lnTo>
                      <a:lnTo>
                        <a:pt x="155" y="374"/>
                      </a:lnTo>
                      <a:lnTo>
                        <a:pt x="155" y="374"/>
                      </a:lnTo>
                      <a:lnTo>
                        <a:pt x="156" y="375"/>
                      </a:lnTo>
                      <a:lnTo>
                        <a:pt x="156" y="376"/>
                      </a:lnTo>
                      <a:lnTo>
                        <a:pt x="157" y="376"/>
                      </a:lnTo>
                      <a:lnTo>
                        <a:pt x="157" y="377"/>
                      </a:lnTo>
                      <a:lnTo>
                        <a:pt x="158" y="378"/>
                      </a:lnTo>
                      <a:lnTo>
                        <a:pt x="158" y="378"/>
                      </a:lnTo>
                      <a:lnTo>
                        <a:pt x="159" y="379"/>
                      </a:lnTo>
                      <a:lnTo>
                        <a:pt x="160" y="380"/>
                      </a:lnTo>
                      <a:lnTo>
                        <a:pt x="160" y="380"/>
                      </a:lnTo>
                      <a:lnTo>
                        <a:pt x="161" y="381"/>
                      </a:lnTo>
                      <a:lnTo>
                        <a:pt x="161" y="381"/>
                      </a:lnTo>
                      <a:lnTo>
                        <a:pt x="162" y="382"/>
                      </a:lnTo>
                      <a:lnTo>
                        <a:pt x="163" y="383"/>
                      </a:lnTo>
                      <a:lnTo>
                        <a:pt x="163" y="384"/>
                      </a:lnTo>
                      <a:lnTo>
                        <a:pt x="163" y="384"/>
                      </a:lnTo>
                      <a:lnTo>
                        <a:pt x="164" y="385"/>
                      </a:lnTo>
                      <a:lnTo>
                        <a:pt x="164" y="385"/>
                      </a:lnTo>
                      <a:lnTo>
                        <a:pt x="165" y="386"/>
                      </a:lnTo>
                      <a:lnTo>
                        <a:pt x="165" y="386"/>
                      </a:lnTo>
                      <a:lnTo>
                        <a:pt x="166" y="387"/>
                      </a:lnTo>
                      <a:lnTo>
                        <a:pt x="167" y="388"/>
                      </a:lnTo>
                      <a:lnTo>
                        <a:pt x="167" y="389"/>
                      </a:lnTo>
                      <a:lnTo>
                        <a:pt x="168" y="389"/>
                      </a:lnTo>
                      <a:lnTo>
                        <a:pt x="168" y="390"/>
                      </a:lnTo>
                      <a:lnTo>
                        <a:pt x="169" y="390"/>
                      </a:lnTo>
                      <a:lnTo>
                        <a:pt x="169" y="391"/>
                      </a:lnTo>
                      <a:lnTo>
                        <a:pt x="170" y="392"/>
                      </a:lnTo>
                      <a:lnTo>
                        <a:pt x="171" y="392"/>
                      </a:lnTo>
                      <a:lnTo>
                        <a:pt x="171" y="393"/>
                      </a:lnTo>
                      <a:lnTo>
                        <a:pt x="172" y="393"/>
                      </a:lnTo>
                      <a:lnTo>
                        <a:pt x="172" y="394"/>
                      </a:lnTo>
                      <a:lnTo>
                        <a:pt x="173" y="395"/>
                      </a:lnTo>
                      <a:lnTo>
                        <a:pt x="173" y="396"/>
                      </a:lnTo>
                      <a:lnTo>
                        <a:pt x="174" y="396"/>
                      </a:lnTo>
                      <a:lnTo>
                        <a:pt x="174" y="397"/>
                      </a:lnTo>
                      <a:lnTo>
                        <a:pt x="175" y="397"/>
                      </a:lnTo>
                      <a:lnTo>
                        <a:pt x="175" y="398"/>
                      </a:lnTo>
                      <a:lnTo>
                        <a:pt x="176" y="399"/>
                      </a:lnTo>
                      <a:lnTo>
                        <a:pt x="176" y="399"/>
                      </a:lnTo>
                      <a:lnTo>
                        <a:pt x="177" y="400"/>
                      </a:lnTo>
                      <a:lnTo>
                        <a:pt x="178" y="400"/>
                      </a:lnTo>
                      <a:lnTo>
                        <a:pt x="178" y="401"/>
                      </a:lnTo>
                      <a:lnTo>
                        <a:pt x="179" y="401"/>
                      </a:lnTo>
                      <a:lnTo>
                        <a:pt x="179" y="402"/>
                      </a:lnTo>
                      <a:lnTo>
                        <a:pt x="180" y="403"/>
                      </a:lnTo>
                      <a:lnTo>
                        <a:pt x="180" y="403"/>
                      </a:lnTo>
                      <a:lnTo>
                        <a:pt x="181" y="404"/>
                      </a:lnTo>
                      <a:lnTo>
                        <a:pt x="181" y="405"/>
                      </a:lnTo>
                      <a:lnTo>
                        <a:pt x="182" y="405"/>
                      </a:lnTo>
                      <a:lnTo>
                        <a:pt x="182" y="406"/>
                      </a:lnTo>
                      <a:lnTo>
                        <a:pt x="183" y="407"/>
                      </a:lnTo>
                      <a:lnTo>
                        <a:pt x="183" y="407"/>
                      </a:lnTo>
                      <a:lnTo>
                        <a:pt x="184" y="408"/>
                      </a:lnTo>
                      <a:lnTo>
                        <a:pt x="185" y="408"/>
                      </a:lnTo>
                      <a:lnTo>
                        <a:pt x="185" y="409"/>
                      </a:lnTo>
                      <a:lnTo>
                        <a:pt x="186" y="409"/>
                      </a:lnTo>
                      <a:lnTo>
                        <a:pt x="186" y="410"/>
                      </a:lnTo>
                      <a:lnTo>
                        <a:pt x="187" y="411"/>
                      </a:lnTo>
                      <a:lnTo>
                        <a:pt x="187" y="411"/>
                      </a:lnTo>
                      <a:lnTo>
                        <a:pt x="188" y="412"/>
                      </a:lnTo>
                      <a:lnTo>
                        <a:pt x="188" y="412"/>
                      </a:lnTo>
                      <a:lnTo>
                        <a:pt x="189" y="413"/>
                      </a:lnTo>
                      <a:lnTo>
                        <a:pt x="189" y="413"/>
                      </a:lnTo>
                      <a:lnTo>
                        <a:pt x="190" y="414"/>
                      </a:lnTo>
                      <a:lnTo>
                        <a:pt x="190" y="415"/>
                      </a:lnTo>
                      <a:lnTo>
                        <a:pt x="191" y="415"/>
                      </a:lnTo>
                      <a:lnTo>
                        <a:pt x="191" y="416"/>
                      </a:lnTo>
                      <a:lnTo>
                        <a:pt x="192" y="417"/>
                      </a:lnTo>
                      <a:lnTo>
                        <a:pt x="193" y="417"/>
                      </a:lnTo>
                      <a:lnTo>
                        <a:pt x="193" y="418"/>
                      </a:lnTo>
                      <a:lnTo>
                        <a:pt x="194" y="418"/>
                      </a:lnTo>
                      <a:lnTo>
                        <a:pt x="194" y="419"/>
                      </a:lnTo>
                      <a:lnTo>
                        <a:pt x="195" y="420"/>
                      </a:lnTo>
                      <a:lnTo>
                        <a:pt x="195" y="420"/>
                      </a:lnTo>
                      <a:lnTo>
                        <a:pt x="196" y="421"/>
                      </a:lnTo>
                      <a:lnTo>
                        <a:pt x="196" y="421"/>
                      </a:lnTo>
                      <a:lnTo>
                        <a:pt x="197" y="422"/>
                      </a:lnTo>
                      <a:lnTo>
                        <a:pt x="197" y="423"/>
                      </a:lnTo>
                      <a:lnTo>
                        <a:pt x="198" y="423"/>
                      </a:lnTo>
                      <a:lnTo>
                        <a:pt x="198" y="424"/>
                      </a:lnTo>
                      <a:lnTo>
                        <a:pt x="199" y="424"/>
                      </a:lnTo>
                      <a:lnTo>
                        <a:pt x="200" y="425"/>
                      </a:lnTo>
                      <a:lnTo>
                        <a:pt x="200" y="426"/>
                      </a:lnTo>
                      <a:lnTo>
                        <a:pt x="201" y="426"/>
                      </a:lnTo>
                      <a:lnTo>
                        <a:pt x="201" y="427"/>
                      </a:lnTo>
                      <a:lnTo>
                        <a:pt x="202" y="427"/>
                      </a:lnTo>
                      <a:lnTo>
                        <a:pt x="202" y="428"/>
                      </a:lnTo>
                      <a:lnTo>
                        <a:pt x="203" y="428"/>
                      </a:lnTo>
                      <a:lnTo>
                        <a:pt x="203" y="429"/>
                      </a:lnTo>
                      <a:lnTo>
                        <a:pt x="204" y="430"/>
                      </a:lnTo>
                      <a:lnTo>
                        <a:pt x="204" y="430"/>
                      </a:lnTo>
                      <a:lnTo>
                        <a:pt x="205" y="431"/>
                      </a:lnTo>
                      <a:lnTo>
                        <a:pt x="205" y="431"/>
                      </a:lnTo>
                      <a:lnTo>
                        <a:pt x="206" y="432"/>
                      </a:lnTo>
                      <a:lnTo>
                        <a:pt x="207" y="432"/>
                      </a:lnTo>
                      <a:lnTo>
                        <a:pt x="207" y="433"/>
                      </a:lnTo>
                      <a:lnTo>
                        <a:pt x="208" y="434"/>
                      </a:lnTo>
                      <a:lnTo>
                        <a:pt x="208" y="434"/>
                      </a:lnTo>
                      <a:lnTo>
                        <a:pt x="209" y="435"/>
                      </a:lnTo>
                      <a:lnTo>
                        <a:pt x="209" y="435"/>
                      </a:lnTo>
                      <a:lnTo>
                        <a:pt x="210" y="436"/>
                      </a:lnTo>
                      <a:lnTo>
                        <a:pt x="211" y="436"/>
                      </a:lnTo>
                      <a:lnTo>
                        <a:pt x="211" y="437"/>
                      </a:lnTo>
                      <a:lnTo>
                        <a:pt x="211" y="437"/>
                      </a:lnTo>
                      <a:lnTo>
                        <a:pt x="212" y="438"/>
                      </a:lnTo>
                      <a:lnTo>
                        <a:pt x="212" y="439"/>
                      </a:lnTo>
                      <a:lnTo>
                        <a:pt x="213" y="439"/>
                      </a:lnTo>
                      <a:lnTo>
                        <a:pt x="213" y="440"/>
                      </a:lnTo>
                      <a:lnTo>
                        <a:pt x="214" y="440"/>
                      </a:lnTo>
                      <a:lnTo>
                        <a:pt x="215" y="441"/>
                      </a:lnTo>
                      <a:lnTo>
                        <a:pt x="215" y="441"/>
                      </a:lnTo>
                      <a:lnTo>
                        <a:pt x="216" y="442"/>
                      </a:lnTo>
                      <a:lnTo>
                        <a:pt x="216" y="442"/>
                      </a:lnTo>
                      <a:lnTo>
                        <a:pt x="217" y="443"/>
                      </a:lnTo>
                      <a:lnTo>
                        <a:pt x="218" y="443"/>
                      </a:lnTo>
                      <a:lnTo>
                        <a:pt x="218" y="444"/>
                      </a:lnTo>
                      <a:lnTo>
                        <a:pt x="219" y="445"/>
                      </a:lnTo>
                      <a:lnTo>
                        <a:pt x="219" y="445"/>
                      </a:lnTo>
                      <a:lnTo>
                        <a:pt x="220" y="446"/>
                      </a:lnTo>
                      <a:lnTo>
                        <a:pt x="220" y="446"/>
                      </a:lnTo>
                      <a:lnTo>
                        <a:pt x="221" y="447"/>
                      </a:lnTo>
                      <a:lnTo>
                        <a:pt x="221" y="447"/>
                      </a:lnTo>
                      <a:lnTo>
                        <a:pt x="222" y="448"/>
                      </a:lnTo>
                      <a:lnTo>
                        <a:pt x="222" y="449"/>
                      </a:lnTo>
                      <a:lnTo>
                        <a:pt x="223" y="449"/>
                      </a:lnTo>
                      <a:lnTo>
                        <a:pt x="223" y="450"/>
                      </a:lnTo>
                      <a:lnTo>
                        <a:pt x="224" y="450"/>
                      </a:lnTo>
                      <a:lnTo>
                        <a:pt x="224" y="451"/>
                      </a:lnTo>
                      <a:lnTo>
                        <a:pt x="225" y="451"/>
                      </a:lnTo>
                      <a:lnTo>
                        <a:pt x="226" y="452"/>
                      </a:lnTo>
                      <a:lnTo>
                        <a:pt x="226" y="452"/>
                      </a:lnTo>
                      <a:lnTo>
                        <a:pt x="227" y="453"/>
                      </a:lnTo>
                      <a:lnTo>
                        <a:pt x="227" y="453"/>
                      </a:lnTo>
                      <a:lnTo>
                        <a:pt x="228" y="454"/>
                      </a:lnTo>
                      <a:lnTo>
                        <a:pt x="228" y="454"/>
                      </a:lnTo>
                      <a:lnTo>
                        <a:pt x="229" y="455"/>
                      </a:lnTo>
                      <a:lnTo>
                        <a:pt x="229" y="455"/>
                      </a:lnTo>
                      <a:lnTo>
                        <a:pt x="230" y="456"/>
                      </a:lnTo>
                      <a:lnTo>
                        <a:pt x="230" y="457"/>
                      </a:lnTo>
                      <a:lnTo>
                        <a:pt x="231" y="457"/>
                      </a:lnTo>
                      <a:lnTo>
                        <a:pt x="231" y="458"/>
                      </a:lnTo>
                      <a:lnTo>
                        <a:pt x="232" y="458"/>
                      </a:lnTo>
                      <a:lnTo>
                        <a:pt x="233" y="459"/>
                      </a:lnTo>
                      <a:lnTo>
                        <a:pt x="233" y="459"/>
                      </a:lnTo>
                      <a:lnTo>
                        <a:pt x="234" y="460"/>
                      </a:lnTo>
                      <a:lnTo>
                        <a:pt x="234" y="461"/>
                      </a:lnTo>
                      <a:lnTo>
                        <a:pt x="235" y="461"/>
                      </a:lnTo>
                      <a:lnTo>
                        <a:pt x="235" y="462"/>
                      </a:lnTo>
                      <a:lnTo>
                        <a:pt x="236" y="462"/>
                      </a:lnTo>
                      <a:lnTo>
                        <a:pt x="236" y="462"/>
                      </a:lnTo>
                      <a:lnTo>
                        <a:pt x="237" y="463"/>
                      </a:lnTo>
                      <a:lnTo>
                        <a:pt x="237" y="463"/>
                      </a:lnTo>
                      <a:lnTo>
                        <a:pt x="238" y="464"/>
                      </a:lnTo>
                      <a:lnTo>
                        <a:pt x="238" y="465"/>
                      </a:lnTo>
                      <a:lnTo>
                        <a:pt x="239" y="465"/>
                      </a:lnTo>
                      <a:lnTo>
                        <a:pt x="240" y="466"/>
                      </a:lnTo>
                      <a:lnTo>
                        <a:pt x="240" y="466"/>
                      </a:lnTo>
                      <a:lnTo>
                        <a:pt x="241" y="467"/>
                      </a:lnTo>
                      <a:lnTo>
                        <a:pt x="241" y="468"/>
                      </a:lnTo>
                      <a:lnTo>
                        <a:pt x="242" y="468"/>
                      </a:lnTo>
                      <a:lnTo>
                        <a:pt x="242" y="468"/>
                      </a:lnTo>
                      <a:lnTo>
                        <a:pt x="243" y="469"/>
                      </a:lnTo>
                      <a:lnTo>
                        <a:pt x="243" y="469"/>
                      </a:lnTo>
                      <a:lnTo>
                        <a:pt x="244" y="470"/>
                      </a:lnTo>
                      <a:lnTo>
                        <a:pt x="244" y="470"/>
                      </a:lnTo>
                      <a:lnTo>
                        <a:pt x="245" y="471"/>
                      </a:lnTo>
                      <a:lnTo>
                        <a:pt x="245" y="472"/>
                      </a:lnTo>
                      <a:lnTo>
                        <a:pt x="246" y="472"/>
                      </a:lnTo>
                      <a:lnTo>
                        <a:pt x="246" y="473"/>
                      </a:lnTo>
                      <a:lnTo>
                        <a:pt x="247" y="473"/>
                      </a:lnTo>
                      <a:lnTo>
                        <a:pt x="248" y="474"/>
                      </a:lnTo>
                      <a:lnTo>
                        <a:pt x="248" y="474"/>
                      </a:lnTo>
                      <a:lnTo>
                        <a:pt x="249" y="475"/>
                      </a:lnTo>
                      <a:lnTo>
                        <a:pt x="249" y="475"/>
                      </a:lnTo>
                      <a:lnTo>
                        <a:pt x="250" y="476"/>
                      </a:lnTo>
                      <a:lnTo>
                        <a:pt x="250" y="476"/>
                      </a:lnTo>
                      <a:lnTo>
                        <a:pt x="251" y="477"/>
                      </a:lnTo>
                      <a:lnTo>
                        <a:pt x="251" y="477"/>
                      </a:lnTo>
                      <a:lnTo>
                        <a:pt x="252" y="478"/>
                      </a:lnTo>
                      <a:lnTo>
                        <a:pt x="252" y="478"/>
                      </a:lnTo>
                      <a:lnTo>
                        <a:pt x="253" y="479"/>
                      </a:lnTo>
                      <a:lnTo>
                        <a:pt x="253" y="479"/>
                      </a:lnTo>
                      <a:lnTo>
                        <a:pt x="254" y="480"/>
                      </a:lnTo>
                      <a:lnTo>
                        <a:pt x="255" y="480"/>
                      </a:lnTo>
                      <a:lnTo>
                        <a:pt x="255" y="481"/>
                      </a:lnTo>
                      <a:lnTo>
                        <a:pt x="256" y="481"/>
                      </a:lnTo>
                      <a:lnTo>
                        <a:pt x="256" y="482"/>
                      </a:lnTo>
                      <a:lnTo>
                        <a:pt x="257" y="482"/>
                      </a:lnTo>
                      <a:lnTo>
                        <a:pt x="257" y="483"/>
                      </a:lnTo>
                      <a:lnTo>
                        <a:pt x="258" y="484"/>
                      </a:lnTo>
                      <a:lnTo>
                        <a:pt x="259" y="484"/>
                      </a:lnTo>
                      <a:lnTo>
                        <a:pt x="259" y="484"/>
                      </a:lnTo>
                      <a:lnTo>
                        <a:pt x="260" y="485"/>
                      </a:lnTo>
                      <a:lnTo>
                        <a:pt x="260" y="485"/>
                      </a:lnTo>
                      <a:lnTo>
                        <a:pt x="260" y="486"/>
                      </a:lnTo>
                      <a:lnTo>
                        <a:pt x="261" y="486"/>
                      </a:lnTo>
                      <a:lnTo>
                        <a:pt x="262" y="487"/>
                      </a:lnTo>
                      <a:lnTo>
                        <a:pt x="262" y="488"/>
                      </a:lnTo>
                      <a:lnTo>
                        <a:pt x="263" y="488"/>
                      </a:lnTo>
                      <a:lnTo>
                        <a:pt x="263" y="489"/>
                      </a:lnTo>
                      <a:lnTo>
                        <a:pt x="264" y="489"/>
                      </a:lnTo>
                      <a:lnTo>
                        <a:pt x="264" y="489"/>
                      </a:lnTo>
                      <a:lnTo>
                        <a:pt x="265" y="490"/>
                      </a:lnTo>
                      <a:lnTo>
                        <a:pt x="266" y="491"/>
                      </a:lnTo>
                      <a:lnTo>
                        <a:pt x="266" y="491"/>
                      </a:lnTo>
                      <a:lnTo>
                        <a:pt x="267" y="492"/>
                      </a:lnTo>
                      <a:lnTo>
                        <a:pt x="267" y="492"/>
                      </a:lnTo>
                      <a:lnTo>
                        <a:pt x="268" y="493"/>
                      </a:lnTo>
                      <a:lnTo>
                        <a:pt x="268" y="493"/>
                      </a:lnTo>
                      <a:lnTo>
                        <a:pt x="269" y="493"/>
                      </a:lnTo>
                      <a:lnTo>
                        <a:pt x="269" y="494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71" y="496"/>
                      </a:lnTo>
                      <a:lnTo>
                        <a:pt x="271" y="496"/>
                      </a:lnTo>
                      <a:lnTo>
                        <a:pt x="272" y="496"/>
                      </a:lnTo>
                      <a:lnTo>
                        <a:pt x="273" y="497"/>
                      </a:lnTo>
                      <a:lnTo>
                        <a:pt x="273" y="497"/>
                      </a:lnTo>
                      <a:lnTo>
                        <a:pt x="274" y="498"/>
                      </a:lnTo>
                      <a:lnTo>
                        <a:pt x="274" y="499"/>
                      </a:lnTo>
                      <a:lnTo>
                        <a:pt x="275" y="499"/>
                      </a:lnTo>
                      <a:lnTo>
                        <a:pt x="275" y="500"/>
                      </a:lnTo>
                      <a:lnTo>
                        <a:pt x="276" y="500"/>
                      </a:lnTo>
                      <a:lnTo>
                        <a:pt x="276" y="500"/>
                      </a:lnTo>
                      <a:lnTo>
                        <a:pt x="277" y="501"/>
                      </a:lnTo>
                      <a:lnTo>
                        <a:pt x="277" y="501"/>
                      </a:lnTo>
                      <a:lnTo>
                        <a:pt x="278" y="502"/>
                      </a:lnTo>
                      <a:lnTo>
                        <a:pt x="278" y="503"/>
                      </a:lnTo>
                      <a:lnTo>
                        <a:pt x="279" y="503"/>
                      </a:lnTo>
                      <a:lnTo>
                        <a:pt x="280" y="503"/>
                      </a:lnTo>
                      <a:lnTo>
                        <a:pt x="280" y="504"/>
                      </a:lnTo>
                      <a:lnTo>
                        <a:pt x="281" y="504"/>
                      </a:lnTo>
                      <a:lnTo>
                        <a:pt x="281" y="505"/>
                      </a:lnTo>
                      <a:lnTo>
                        <a:pt x="282" y="505"/>
                      </a:lnTo>
                      <a:lnTo>
                        <a:pt x="282" y="506"/>
                      </a:lnTo>
                      <a:lnTo>
                        <a:pt x="283" y="506"/>
                      </a:lnTo>
                      <a:lnTo>
                        <a:pt x="283" y="507"/>
                      </a:lnTo>
                      <a:lnTo>
                        <a:pt x="284" y="507"/>
                      </a:lnTo>
                      <a:lnTo>
                        <a:pt x="284" y="508"/>
                      </a:lnTo>
                      <a:lnTo>
                        <a:pt x="285" y="508"/>
                      </a:lnTo>
                      <a:lnTo>
                        <a:pt x="285" y="509"/>
                      </a:lnTo>
                      <a:lnTo>
                        <a:pt x="286" y="509"/>
                      </a:lnTo>
                      <a:lnTo>
                        <a:pt x="286" y="510"/>
                      </a:lnTo>
                      <a:lnTo>
                        <a:pt x="287" y="510"/>
                      </a:lnTo>
                      <a:lnTo>
                        <a:pt x="288" y="511"/>
                      </a:lnTo>
                      <a:lnTo>
                        <a:pt x="288" y="511"/>
                      </a:lnTo>
                      <a:lnTo>
                        <a:pt x="289" y="512"/>
                      </a:lnTo>
                      <a:lnTo>
                        <a:pt x="289" y="512"/>
                      </a:lnTo>
                      <a:lnTo>
                        <a:pt x="290" y="513"/>
                      </a:lnTo>
                      <a:lnTo>
                        <a:pt x="290" y="513"/>
                      </a:lnTo>
                      <a:lnTo>
                        <a:pt x="291" y="514"/>
                      </a:lnTo>
                      <a:lnTo>
                        <a:pt x="291" y="514"/>
                      </a:lnTo>
                      <a:lnTo>
                        <a:pt x="292" y="515"/>
                      </a:lnTo>
                      <a:lnTo>
                        <a:pt x="292" y="515"/>
                      </a:lnTo>
                      <a:lnTo>
                        <a:pt x="293" y="516"/>
                      </a:lnTo>
                      <a:lnTo>
                        <a:pt x="293" y="516"/>
                      </a:lnTo>
                      <a:lnTo>
                        <a:pt x="294" y="516"/>
                      </a:lnTo>
                      <a:lnTo>
                        <a:pt x="295" y="517"/>
                      </a:lnTo>
                      <a:lnTo>
                        <a:pt x="295" y="518"/>
                      </a:lnTo>
                      <a:lnTo>
                        <a:pt x="296" y="518"/>
                      </a:lnTo>
                      <a:lnTo>
                        <a:pt x="296" y="518"/>
                      </a:lnTo>
                      <a:lnTo>
                        <a:pt x="297" y="519"/>
                      </a:lnTo>
                      <a:lnTo>
                        <a:pt x="297" y="519"/>
                      </a:lnTo>
                      <a:lnTo>
                        <a:pt x="298" y="520"/>
                      </a:lnTo>
                      <a:lnTo>
                        <a:pt x="298" y="520"/>
                      </a:lnTo>
                      <a:lnTo>
                        <a:pt x="299" y="521"/>
                      </a:lnTo>
                      <a:lnTo>
                        <a:pt x="299" y="521"/>
                      </a:lnTo>
                      <a:lnTo>
                        <a:pt x="300" y="522"/>
                      </a:lnTo>
                      <a:lnTo>
                        <a:pt x="300" y="522"/>
                      </a:lnTo>
                      <a:lnTo>
                        <a:pt x="301" y="523"/>
                      </a:lnTo>
                      <a:lnTo>
                        <a:pt x="302" y="523"/>
                      </a:lnTo>
                      <a:lnTo>
                        <a:pt x="302" y="524"/>
                      </a:lnTo>
                      <a:lnTo>
                        <a:pt x="303" y="524"/>
                      </a:lnTo>
                      <a:lnTo>
                        <a:pt x="303" y="524"/>
                      </a:lnTo>
                      <a:lnTo>
                        <a:pt x="304" y="525"/>
                      </a:lnTo>
                      <a:lnTo>
                        <a:pt x="304" y="526"/>
                      </a:lnTo>
                      <a:lnTo>
                        <a:pt x="305" y="526"/>
                      </a:lnTo>
                      <a:lnTo>
                        <a:pt x="306" y="527"/>
                      </a:lnTo>
                      <a:lnTo>
                        <a:pt x="306" y="527"/>
                      </a:lnTo>
                      <a:lnTo>
                        <a:pt x="307" y="527"/>
                      </a:lnTo>
                      <a:lnTo>
                        <a:pt x="307" y="528"/>
                      </a:lnTo>
                      <a:lnTo>
                        <a:pt x="308" y="528"/>
                      </a:lnTo>
                      <a:lnTo>
                        <a:pt x="308" y="529"/>
                      </a:lnTo>
                      <a:lnTo>
                        <a:pt x="308" y="529"/>
                      </a:lnTo>
                      <a:lnTo>
                        <a:pt x="309" y="530"/>
                      </a:lnTo>
                      <a:lnTo>
                        <a:pt x="310" y="530"/>
                      </a:lnTo>
                      <a:lnTo>
                        <a:pt x="310" y="531"/>
                      </a:lnTo>
                      <a:lnTo>
                        <a:pt x="311" y="531"/>
                      </a:lnTo>
                      <a:lnTo>
                        <a:pt x="311" y="532"/>
                      </a:lnTo>
                      <a:lnTo>
                        <a:pt x="312" y="532"/>
                      </a:lnTo>
                      <a:lnTo>
                        <a:pt x="313" y="532"/>
                      </a:lnTo>
                      <a:lnTo>
                        <a:pt x="313" y="533"/>
                      </a:lnTo>
                      <a:lnTo>
                        <a:pt x="314" y="534"/>
                      </a:lnTo>
                      <a:lnTo>
                        <a:pt x="314" y="534"/>
                      </a:lnTo>
                      <a:lnTo>
                        <a:pt x="315" y="534"/>
                      </a:lnTo>
                      <a:lnTo>
                        <a:pt x="315" y="535"/>
                      </a:lnTo>
                      <a:lnTo>
                        <a:pt x="316" y="535"/>
                      </a:lnTo>
                      <a:lnTo>
                        <a:pt x="316" y="536"/>
                      </a:lnTo>
                      <a:lnTo>
                        <a:pt x="317" y="536"/>
                      </a:lnTo>
                      <a:lnTo>
                        <a:pt x="317" y="537"/>
                      </a:lnTo>
                      <a:lnTo>
                        <a:pt x="318" y="537"/>
                      </a:lnTo>
                      <a:lnTo>
                        <a:pt x="318" y="538"/>
                      </a:lnTo>
                      <a:lnTo>
                        <a:pt x="319" y="538"/>
                      </a:lnTo>
                      <a:lnTo>
                        <a:pt x="319" y="539"/>
                      </a:lnTo>
                      <a:lnTo>
                        <a:pt x="320" y="539"/>
                      </a:lnTo>
                      <a:lnTo>
                        <a:pt x="321" y="539"/>
                      </a:lnTo>
                      <a:lnTo>
                        <a:pt x="321" y="540"/>
                      </a:lnTo>
                      <a:lnTo>
                        <a:pt x="322" y="541"/>
                      </a:lnTo>
                      <a:lnTo>
                        <a:pt x="322" y="541"/>
                      </a:lnTo>
                      <a:lnTo>
                        <a:pt x="323" y="541"/>
                      </a:lnTo>
                      <a:lnTo>
                        <a:pt x="323" y="542"/>
                      </a:lnTo>
                      <a:lnTo>
                        <a:pt x="324" y="542"/>
                      </a:lnTo>
                      <a:lnTo>
                        <a:pt x="324" y="543"/>
                      </a:lnTo>
                      <a:lnTo>
                        <a:pt x="325" y="543"/>
                      </a:lnTo>
                      <a:lnTo>
                        <a:pt x="325" y="543"/>
                      </a:lnTo>
                      <a:lnTo>
                        <a:pt x="326" y="544"/>
                      </a:lnTo>
                      <a:lnTo>
                        <a:pt x="326" y="545"/>
                      </a:lnTo>
                      <a:lnTo>
                        <a:pt x="327" y="545"/>
                      </a:lnTo>
                      <a:lnTo>
                        <a:pt x="328" y="545"/>
                      </a:lnTo>
                      <a:lnTo>
                        <a:pt x="328" y="546"/>
                      </a:lnTo>
                      <a:lnTo>
                        <a:pt x="329" y="546"/>
                      </a:lnTo>
                      <a:lnTo>
                        <a:pt x="329" y="547"/>
                      </a:lnTo>
                      <a:lnTo>
                        <a:pt x="330" y="547"/>
                      </a:lnTo>
                      <a:lnTo>
                        <a:pt x="330" y="548"/>
                      </a:lnTo>
                      <a:lnTo>
                        <a:pt x="331" y="548"/>
                      </a:lnTo>
                      <a:lnTo>
                        <a:pt x="331" y="549"/>
                      </a:lnTo>
                      <a:lnTo>
                        <a:pt x="332" y="549"/>
                      </a:lnTo>
                      <a:lnTo>
                        <a:pt x="332" y="549"/>
                      </a:lnTo>
                      <a:lnTo>
                        <a:pt x="333" y="550"/>
                      </a:lnTo>
                      <a:lnTo>
                        <a:pt x="333" y="550"/>
                      </a:lnTo>
                      <a:lnTo>
                        <a:pt x="334" y="551"/>
                      </a:lnTo>
                      <a:lnTo>
                        <a:pt x="335" y="551"/>
                      </a:lnTo>
                      <a:lnTo>
                        <a:pt x="335" y="552"/>
                      </a:lnTo>
                      <a:lnTo>
                        <a:pt x="336" y="552"/>
                      </a:lnTo>
                      <a:lnTo>
                        <a:pt x="336" y="553"/>
                      </a:lnTo>
                      <a:lnTo>
                        <a:pt x="337" y="553"/>
                      </a:lnTo>
                      <a:lnTo>
                        <a:pt x="337" y="554"/>
                      </a:lnTo>
                      <a:lnTo>
                        <a:pt x="338" y="554"/>
                      </a:lnTo>
                      <a:lnTo>
                        <a:pt x="338" y="554"/>
                      </a:lnTo>
                      <a:lnTo>
                        <a:pt x="339" y="555"/>
                      </a:lnTo>
                      <a:lnTo>
                        <a:pt x="339" y="555"/>
                      </a:lnTo>
                      <a:lnTo>
                        <a:pt x="340" y="556"/>
                      </a:lnTo>
                      <a:lnTo>
                        <a:pt x="340" y="556"/>
                      </a:lnTo>
                      <a:lnTo>
                        <a:pt x="341" y="557"/>
                      </a:lnTo>
                      <a:lnTo>
                        <a:pt x="341" y="557"/>
                      </a:lnTo>
                      <a:lnTo>
                        <a:pt x="342" y="558"/>
                      </a:lnTo>
                      <a:lnTo>
                        <a:pt x="343" y="558"/>
                      </a:lnTo>
                      <a:lnTo>
                        <a:pt x="343" y="558"/>
                      </a:lnTo>
                      <a:lnTo>
                        <a:pt x="344" y="559"/>
                      </a:lnTo>
                      <a:lnTo>
                        <a:pt x="344" y="559"/>
                      </a:lnTo>
                      <a:lnTo>
                        <a:pt x="345" y="560"/>
                      </a:lnTo>
                      <a:lnTo>
                        <a:pt x="346" y="560"/>
                      </a:lnTo>
                      <a:lnTo>
                        <a:pt x="346" y="561"/>
                      </a:lnTo>
                      <a:lnTo>
                        <a:pt x="346" y="561"/>
                      </a:lnTo>
                      <a:lnTo>
                        <a:pt x="347" y="561"/>
                      </a:lnTo>
                      <a:lnTo>
                        <a:pt x="347" y="562"/>
                      </a:lnTo>
                      <a:lnTo>
                        <a:pt x="348" y="562"/>
                      </a:lnTo>
                      <a:lnTo>
                        <a:pt x="348" y="563"/>
                      </a:lnTo>
                      <a:lnTo>
                        <a:pt x="349" y="563"/>
                      </a:lnTo>
                      <a:lnTo>
                        <a:pt x="350" y="564"/>
                      </a:lnTo>
                      <a:lnTo>
                        <a:pt x="350" y="564"/>
                      </a:lnTo>
                      <a:lnTo>
                        <a:pt x="351" y="565"/>
                      </a:lnTo>
                      <a:lnTo>
                        <a:pt x="351" y="565"/>
                      </a:lnTo>
                      <a:lnTo>
                        <a:pt x="352" y="565"/>
                      </a:lnTo>
                      <a:lnTo>
                        <a:pt x="352" y="566"/>
                      </a:lnTo>
                      <a:lnTo>
                        <a:pt x="353" y="566"/>
                      </a:lnTo>
                      <a:lnTo>
                        <a:pt x="354" y="567"/>
                      </a:lnTo>
                      <a:lnTo>
                        <a:pt x="354" y="567"/>
                      </a:lnTo>
                      <a:lnTo>
                        <a:pt x="355" y="568"/>
                      </a:lnTo>
                      <a:lnTo>
                        <a:pt x="355" y="568"/>
                      </a:lnTo>
                      <a:lnTo>
                        <a:pt x="356" y="569"/>
                      </a:lnTo>
                      <a:lnTo>
                        <a:pt x="356" y="569"/>
                      </a:lnTo>
                      <a:lnTo>
                        <a:pt x="357" y="569"/>
                      </a:lnTo>
                      <a:lnTo>
                        <a:pt x="357" y="570"/>
                      </a:lnTo>
                      <a:lnTo>
                        <a:pt x="358" y="570"/>
                      </a:lnTo>
                      <a:lnTo>
                        <a:pt x="358" y="571"/>
                      </a:lnTo>
                      <a:lnTo>
                        <a:pt x="359" y="571"/>
                      </a:lnTo>
                      <a:lnTo>
                        <a:pt x="359" y="572"/>
                      </a:lnTo>
                      <a:lnTo>
                        <a:pt x="360" y="572"/>
                      </a:lnTo>
                      <a:lnTo>
                        <a:pt x="361" y="572"/>
                      </a:lnTo>
                      <a:lnTo>
                        <a:pt x="361" y="573"/>
                      </a:lnTo>
                      <a:lnTo>
                        <a:pt x="362" y="573"/>
                      </a:lnTo>
                      <a:lnTo>
                        <a:pt x="362" y="574"/>
                      </a:lnTo>
                      <a:lnTo>
                        <a:pt x="363" y="574"/>
                      </a:lnTo>
                      <a:lnTo>
                        <a:pt x="363" y="574"/>
                      </a:lnTo>
                      <a:lnTo>
                        <a:pt x="364" y="575"/>
                      </a:lnTo>
                      <a:lnTo>
                        <a:pt x="364" y="576"/>
                      </a:lnTo>
                      <a:lnTo>
                        <a:pt x="365" y="576"/>
                      </a:lnTo>
                      <a:lnTo>
                        <a:pt x="365" y="576"/>
                      </a:lnTo>
                      <a:lnTo>
                        <a:pt x="366" y="577"/>
                      </a:lnTo>
                      <a:lnTo>
                        <a:pt x="366" y="577"/>
                      </a:lnTo>
                      <a:lnTo>
                        <a:pt x="367" y="577"/>
                      </a:lnTo>
                      <a:lnTo>
                        <a:pt x="368" y="578"/>
                      </a:lnTo>
                      <a:lnTo>
                        <a:pt x="368" y="578"/>
                      </a:lnTo>
                      <a:lnTo>
                        <a:pt x="369" y="579"/>
                      </a:lnTo>
                      <a:lnTo>
                        <a:pt x="369" y="579"/>
                      </a:lnTo>
                      <a:lnTo>
                        <a:pt x="370" y="580"/>
                      </a:lnTo>
                      <a:lnTo>
                        <a:pt x="370" y="580"/>
                      </a:lnTo>
                      <a:lnTo>
                        <a:pt x="371" y="581"/>
                      </a:lnTo>
                      <a:lnTo>
                        <a:pt x="371" y="581"/>
                      </a:lnTo>
                      <a:lnTo>
                        <a:pt x="372" y="581"/>
                      </a:lnTo>
                      <a:lnTo>
                        <a:pt x="372" y="582"/>
                      </a:lnTo>
                      <a:lnTo>
                        <a:pt x="373" y="582"/>
                      </a:lnTo>
                      <a:lnTo>
                        <a:pt x="373" y="582"/>
                      </a:lnTo>
                      <a:lnTo>
                        <a:pt x="374" y="583"/>
                      </a:lnTo>
                      <a:lnTo>
                        <a:pt x="374" y="584"/>
                      </a:lnTo>
                      <a:lnTo>
                        <a:pt x="375" y="584"/>
                      </a:lnTo>
                      <a:lnTo>
                        <a:pt x="376" y="584"/>
                      </a:lnTo>
                      <a:lnTo>
                        <a:pt x="376" y="585"/>
                      </a:lnTo>
                      <a:lnTo>
                        <a:pt x="377" y="585"/>
                      </a:lnTo>
                      <a:lnTo>
                        <a:pt x="377" y="586"/>
                      </a:lnTo>
                      <a:lnTo>
                        <a:pt x="378" y="586"/>
                      </a:lnTo>
                      <a:lnTo>
                        <a:pt x="378" y="587"/>
                      </a:lnTo>
                      <a:lnTo>
                        <a:pt x="379" y="587"/>
                      </a:lnTo>
                      <a:lnTo>
                        <a:pt x="379" y="587"/>
                      </a:lnTo>
                      <a:lnTo>
                        <a:pt x="380" y="588"/>
                      </a:lnTo>
                      <a:lnTo>
                        <a:pt x="380" y="588"/>
                      </a:lnTo>
                      <a:lnTo>
                        <a:pt x="381" y="589"/>
                      </a:lnTo>
                      <a:lnTo>
                        <a:pt x="381" y="589"/>
                      </a:lnTo>
                      <a:lnTo>
                        <a:pt x="382" y="589"/>
                      </a:lnTo>
                      <a:lnTo>
                        <a:pt x="383" y="590"/>
                      </a:lnTo>
                      <a:lnTo>
                        <a:pt x="383" y="590"/>
                      </a:lnTo>
                      <a:lnTo>
                        <a:pt x="384" y="591"/>
                      </a:lnTo>
                      <a:lnTo>
                        <a:pt x="384" y="591"/>
                      </a:lnTo>
                      <a:lnTo>
                        <a:pt x="385" y="592"/>
                      </a:lnTo>
                      <a:lnTo>
                        <a:pt x="385" y="592"/>
                      </a:lnTo>
                      <a:lnTo>
                        <a:pt x="386" y="592"/>
                      </a:lnTo>
                      <a:lnTo>
                        <a:pt x="386" y="593"/>
                      </a:lnTo>
                      <a:lnTo>
                        <a:pt x="387" y="593"/>
                      </a:lnTo>
                      <a:lnTo>
                        <a:pt x="387" y="593"/>
                      </a:lnTo>
                      <a:lnTo>
                        <a:pt x="388" y="594"/>
                      </a:lnTo>
                      <a:lnTo>
                        <a:pt x="388" y="595"/>
                      </a:lnTo>
                      <a:lnTo>
                        <a:pt x="389" y="595"/>
                      </a:lnTo>
                      <a:lnTo>
                        <a:pt x="390" y="595"/>
                      </a:lnTo>
                      <a:lnTo>
                        <a:pt x="390" y="596"/>
                      </a:lnTo>
                      <a:lnTo>
                        <a:pt x="391" y="596"/>
                      </a:lnTo>
                      <a:lnTo>
                        <a:pt x="391" y="596"/>
                      </a:lnTo>
                      <a:lnTo>
                        <a:pt x="392" y="597"/>
                      </a:lnTo>
                      <a:lnTo>
                        <a:pt x="392" y="597"/>
                      </a:lnTo>
                      <a:lnTo>
                        <a:pt x="393" y="598"/>
                      </a:lnTo>
                      <a:lnTo>
                        <a:pt x="394" y="598"/>
                      </a:lnTo>
                      <a:lnTo>
                        <a:pt x="394" y="599"/>
                      </a:lnTo>
                      <a:lnTo>
                        <a:pt x="395" y="599"/>
                      </a:lnTo>
                      <a:lnTo>
                        <a:pt x="395" y="599"/>
                      </a:lnTo>
                      <a:lnTo>
                        <a:pt x="395" y="600"/>
                      </a:lnTo>
                      <a:lnTo>
                        <a:pt x="396" y="600"/>
                      </a:lnTo>
                      <a:lnTo>
                        <a:pt x="396" y="601"/>
                      </a:lnTo>
                      <a:lnTo>
                        <a:pt x="397" y="601"/>
                      </a:lnTo>
                      <a:lnTo>
                        <a:pt x="398" y="601"/>
                      </a:lnTo>
                      <a:lnTo>
                        <a:pt x="398" y="602"/>
                      </a:lnTo>
                      <a:lnTo>
                        <a:pt x="399" y="602"/>
                      </a:lnTo>
                      <a:lnTo>
                        <a:pt x="399" y="603"/>
                      </a:lnTo>
                      <a:lnTo>
                        <a:pt x="400" y="603"/>
                      </a:lnTo>
                      <a:lnTo>
                        <a:pt x="401" y="604"/>
                      </a:lnTo>
                      <a:lnTo>
                        <a:pt x="401" y="604"/>
                      </a:lnTo>
                      <a:lnTo>
                        <a:pt x="402" y="604"/>
                      </a:lnTo>
                      <a:lnTo>
                        <a:pt x="402" y="605"/>
                      </a:lnTo>
                      <a:lnTo>
                        <a:pt x="403" y="605"/>
                      </a:lnTo>
                      <a:lnTo>
                        <a:pt x="403" y="605"/>
                      </a:lnTo>
                      <a:lnTo>
                        <a:pt x="404" y="606"/>
                      </a:lnTo>
                      <a:lnTo>
                        <a:pt x="404" y="606"/>
                      </a:lnTo>
                      <a:lnTo>
                        <a:pt x="405" y="607"/>
                      </a:lnTo>
                      <a:lnTo>
                        <a:pt x="405" y="607"/>
                      </a:lnTo>
                      <a:lnTo>
                        <a:pt x="406" y="608"/>
                      </a:lnTo>
                      <a:lnTo>
                        <a:pt x="406" y="608"/>
                      </a:lnTo>
                      <a:lnTo>
                        <a:pt x="407" y="608"/>
                      </a:lnTo>
                      <a:lnTo>
                        <a:pt x="407" y="609"/>
                      </a:lnTo>
                      <a:lnTo>
                        <a:pt x="408" y="609"/>
                      </a:lnTo>
                      <a:lnTo>
                        <a:pt x="409" y="610"/>
                      </a:lnTo>
                      <a:lnTo>
                        <a:pt x="409" y="610"/>
                      </a:lnTo>
                      <a:lnTo>
                        <a:pt x="410" y="611"/>
                      </a:lnTo>
                      <a:lnTo>
                        <a:pt x="410" y="611"/>
                      </a:lnTo>
                      <a:lnTo>
                        <a:pt x="411" y="611"/>
                      </a:lnTo>
                      <a:lnTo>
                        <a:pt x="411" y="612"/>
                      </a:lnTo>
                      <a:lnTo>
                        <a:pt x="412" y="612"/>
                      </a:lnTo>
                      <a:lnTo>
                        <a:pt x="412" y="612"/>
                      </a:lnTo>
                      <a:lnTo>
                        <a:pt x="413" y="613"/>
                      </a:lnTo>
                      <a:lnTo>
                        <a:pt x="413" y="613"/>
                      </a:lnTo>
                      <a:lnTo>
                        <a:pt x="414" y="614"/>
                      </a:lnTo>
                      <a:lnTo>
                        <a:pt x="414" y="614"/>
                      </a:lnTo>
                      <a:lnTo>
                        <a:pt x="415" y="615"/>
                      </a:lnTo>
                      <a:lnTo>
                        <a:pt x="416" y="615"/>
                      </a:lnTo>
                      <a:lnTo>
                        <a:pt x="416" y="615"/>
                      </a:lnTo>
                      <a:lnTo>
                        <a:pt x="417" y="616"/>
                      </a:lnTo>
                      <a:lnTo>
                        <a:pt x="417" y="616"/>
                      </a:lnTo>
                      <a:lnTo>
                        <a:pt x="418" y="616"/>
                      </a:lnTo>
                      <a:lnTo>
                        <a:pt x="418" y="617"/>
                      </a:lnTo>
                      <a:lnTo>
                        <a:pt x="419" y="617"/>
                      </a:lnTo>
                      <a:lnTo>
                        <a:pt x="419" y="618"/>
                      </a:lnTo>
                      <a:lnTo>
                        <a:pt x="420" y="618"/>
                      </a:lnTo>
                      <a:lnTo>
                        <a:pt x="420" y="619"/>
                      </a:lnTo>
                      <a:lnTo>
                        <a:pt x="421" y="619"/>
                      </a:lnTo>
                      <a:lnTo>
                        <a:pt x="421" y="619"/>
                      </a:lnTo>
                      <a:lnTo>
                        <a:pt x="422" y="620"/>
                      </a:lnTo>
                      <a:lnTo>
                        <a:pt x="423" y="620"/>
                      </a:lnTo>
                      <a:lnTo>
                        <a:pt x="423" y="620"/>
                      </a:lnTo>
                      <a:lnTo>
                        <a:pt x="424" y="621"/>
                      </a:lnTo>
                      <a:lnTo>
                        <a:pt x="424" y="621"/>
                      </a:lnTo>
                      <a:lnTo>
                        <a:pt x="425" y="622"/>
                      </a:lnTo>
                      <a:lnTo>
                        <a:pt x="425" y="622"/>
                      </a:lnTo>
                      <a:lnTo>
                        <a:pt x="426" y="623"/>
                      </a:lnTo>
                      <a:lnTo>
                        <a:pt x="426" y="623"/>
                      </a:lnTo>
                      <a:lnTo>
                        <a:pt x="427" y="623"/>
                      </a:lnTo>
                      <a:lnTo>
                        <a:pt x="427" y="624"/>
                      </a:lnTo>
                      <a:lnTo>
                        <a:pt x="428" y="624"/>
                      </a:lnTo>
                      <a:lnTo>
                        <a:pt x="428" y="624"/>
                      </a:lnTo>
                      <a:lnTo>
                        <a:pt x="429" y="625"/>
                      </a:lnTo>
                      <a:lnTo>
                        <a:pt x="429" y="625"/>
                      </a:lnTo>
                      <a:lnTo>
                        <a:pt x="430" y="626"/>
                      </a:lnTo>
                      <a:lnTo>
                        <a:pt x="431" y="626"/>
                      </a:lnTo>
                      <a:lnTo>
                        <a:pt x="431" y="626"/>
                      </a:lnTo>
                      <a:lnTo>
                        <a:pt x="432" y="627"/>
                      </a:lnTo>
                      <a:lnTo>
                        <a:pt x="432" y="627"/>
                      </a:lnTo>
                      <a:lnTo>
                        <a:pt x="433" y="628"/>
                      </a:lnTo>
                      <a:lnTo>
                        <a:pt x="433" y="628"/>
                      </a:lnTo>
                      <a:lnTo>
                        <a:pt x="434" y="628"/>
                      </a:lnTo>
                      <a:lnTo>
                        <a:pt x="434" y="629"/>
                      </a:lnTo>
                      <a:lnTo>
                        <a:pt x="435" y="629"/>
                      </a:lnTo>
                      <a:lnTo>
                        <a:pt x="435" y="630"/>
                      </a:lnTo>
                      <a:lnTo>
                        <a:pt x="436" y="630"/>
                      </a:lnTo>
                      <a:lnTo>
                        <a:pt x="436" y="630"/>
                      </a:lnTo>
                      <a:lnTo>
                        <a:pt x="437" y="631"/>
                      </a:lnTo>
                      <a:lnTo>
                        <a:pt x="438" y="631"/>
                      </a:lnTo>
                      <a:lnTo>
                        <a:pt x="438" y="631"/>
                      </a:lnTo>
                      <a:lnTo>
                        <a:pt x="439" y="632"/>
                      </a:lnTo>
                      <a:lnTo>
                        <a:pt x="439" y="632"/>
                      </a:lnTo>
                      <a:lnTo>
                        <a:pt x="440" y="633"/>
                      </a:lnTo>
                      <a:lnTo>
                        <a:pt x="440" y="633"/>
                      </a:lnTo>
                      <a:lnTo>
                        <a:pt x="441" y="634"/>
                      </a:lnTo>
                      <a:lnTo>
                        <a:pt x="442" y="634"/>
                      </a:lnTo>
                      <a:lnTo>
                        <a:pt x="442" y="634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4" y="636"/>
                      </a:lnTo>
                      <a:lnTo>
                        <a:pt x="445" y="636"/>
                      </a:lnTo>
                      <a:lnTo>
                        <a:pt x="445" y="637"/>
                      </a:lnTo>
                      <a:lnTo>
                        <a:pt x="446" y="637"/>
                      </a:lnTo>
                      <a:lnTo>
                        <a:pt x="446" y="637"/>
                      </a:lnTo>
                      <a:lnTo>
                        <a:pt x="447" y="638"/>
                      </a:lnTo>
                      <a:lnTo>
                        <a:pt x="447" y="638"/>
                      </a:lnTo>
                      <a:lnTo>
                        <a:pt x="448" y="639"/>
                      </a:lnTo>
                      <a:lnTo>
                        <a:pt x="449" y="639"/>
                      </a:lnTo>
                      <a:lnTo>
                        <a:pt x="449" y="639"/>
                      </a:lnTo>
                      <a:lnTo>
                        <a:pt x="450" y="640"/>
                      </a:lnTo>
                      <a:lnTo>
                        <a:pt x="450" y="640"/>
                      </a:lnTo>
                      <a:lnTo>
                        <a:pt x="451" y="641"/>
                      </a:lnTo>
                      <a:lnTo>
                        <a:pt x="451" y="641"/>
                      </a:lnTo>
                      <a:lnTo>
                        <a:pt x="452" y="641"/>
                      </a:lnTo>
                      <a:lnTo>
                        <a:pt x="452" y="642"/>
                      </a:lnTo>
                      <a:lnTo>
                        <a:pt x="453" y="642"/>
                      </a:lnTo>
                      <a:lnTo>
                        <a:pt x="453" y="642"/>
                      </a:lnTo>
                      <a:lnTo>
                        <a:pt x="454" y="643"/>
                      </a:lnTo>
                      <a:lnTo>
                        <a:pt x="454" y="643"/>
                      </a:lnTo>
                      <a:lnTo>
                        <a:pt x="455" y="643"/>
                      </a:lnTo>
                      <a:lnTo>
                        <a:pt x="456" y="644"/>
                      </a:lnTo>
                      <a:lnTo>
                        <a:pt x="456" y="644"/>
                      </a:lnTo>
                      <a:lnTo>
                        <a:pt x="457" y="645"/>
                      </a:lnTo>
                      <a:lnTo>
                        <a:pt x="457" y="645"/>
                      </a:lnTo>
                      <a:lnTo>
                        <a:pt x="458" y="646"/>
                      </a:lnTo>
                      <a:lnTo>
                        <a:pt x="458" y="646"/>
                      </a:lnTo>
                      <a:lnTo>
                        <a:pt x="459" y="646"/>
                      </a:lnTo>
                      <a:lnTo>
                        <a:pt x="459" y="647"/>
                      </a:lnTo>
                      <a:lnTo>
                        <a:pt x="460" y="647"/>
                      </a:lnTo>
                      <a:lnTo>
                        <a:pt x="460" y="647"/>
                      </a:lnTo>
                      <a:lnTo>
                        <a:pt x="461" y="648"/>
                      </a:lnTo>
                      <a:lnTo>
                        <a:pt x="461" y="648"/>
                      </a:lnTo>
                      <a:lnTo>
                        <a:pt x="462" y="649"/>
                      </a:lnTo>
                      <a:lnTo>
                        <a:pt x="462" y="649"/>
                      </a:lnTo>
                      <a:lnTo>
                        <a:pt x="463" y="649"/>
                      </a:lnTo>
                      <a:lnTo>
                        <a:pt x="464" y="650"/>
                      </a:lnTo>
                      <a:lnTo>
                        <a:pt x="464" y="650"/>
                      </a:lnTo>
                      <a:lnTo>
                        <a:pt x="465" y="650"/>
                      </a:lnTo>
                      <a:lnTo>
                        <a:pt x="465" y="651"/>
                      </a:lnTo>
                      <a:lnTo>
                        <a:pt x="466" y="651"/>
                      </a:lnTo>
                      <a:lnTo>
                        <a:pt x="466" y="651"/>
                      </a:lnTo>
                      <a:lnTo>
                        <a:pt x="467" y="652"/>
                      </a:lnTo>
                      <a:lnTo>
                        <a:pt x="467" y="652"/>
                      </a:lnTo>
                      <a:lnTo>
                        <a:pt x="468" y="653"/>
                      </a:lnTo>
                      <a:lnTo>
                        <a:pt x="468" y="653"/>
                      </a:lnTo>
                      <a:lnTo>
                        <a:pt x="469" y="653"/>
                      </a:lnTo>
                      <a:lnTo>
                        <a:pt x="469" y="654"/>
                      </a:lnTo>
                      <a:lnTo>
                        <a:pt x="470" y="654"/>
                      </a:lnTo>
                      <a:lnTo>
                        <a:pt x="471" y="655"/>
                      </a:lnTo>
                      <a:lnTo>
                        <a:pt x="471" y="655"/>
                      </a:lnTo>
                      <a:lnTo>
                        <a:pt x="472" y="655"/>
                      </a:lnTo>
                      <a:lnTo>
                        <a:pt x="472" y="656"/>
                      </a:lnTo>
                      <a:lnTo>
                        <a:pt x="473" y="656"/>
                      </a:lnTo>
                      <a:lnTo>
                        <a:pt x="473" y="657"/>
                      </a:lnTo>
                      <a:lnTo>
                        <a:pt x="474" y="657"/>
                      </a:lnTo>
                      <a:lnTo>
                        <a:pt x="474" y="657"/>
                      </a:lnTo>
                      <a:lnTo>
                        <a:pt x="475" y="658"/>
                      </a:lnTo>
                      <a:lnTo>
                        <a:pt x="475" y="658"/>
                      </a:lnTo>
                      <a:lnTo>
                        <a:pt x="476" y="658"/>
                      </a:lnTo>
                      <a:lnTo>
                        <a:pt x="476" y="659"/>
                      </a:lnTo>
                      <a:lnTo>
                        <a:pt x="477" y="659"/>
                      </a:lnTo>
                      <a:lnTo>
                        <a:pt x="478" y="660"/>
                      </a:lnTo>
                      <a:lnTo>
                        <a:pt x="478" y="660"/>
                      </a:lnTo>
                      <a:lnTo>
                        <a:pt x="479" y="660"/>
                      </a:lnTo>
                      <a:lnTo>
                        <a:pt x="479" y="661"/>
                      </a:lnTo>
                      <a:lnTo>
                        <a:pt x="480" y="661"/>
                      </a:lnTo>
                      <a:lnTo>
                        <a:pt x="480" y="661"/>
                      </a:lnTo>
                      <a:lnTo>
                        <a:pt x="481" y="662"/>
                      </a:lnTo>
                      <a:lnTo>
                        <a:pt x="481" y="662"/>
                      </a:lnTo>
                      <a:lnTo>
                        <a:pt x="482" y="662"/>
                      </a:lnTo>
                      <a:lnTo>
                        <a:pt x="482" y="663"/>
                      </a:lnTo>
                      <a:lnTo>
                        <a:pt x="483" y="663"/>
                      </a:lnTo>
                      <a:lnTo>
                        <a:pt x="483" y="664"/>
                      </a:lnTo>
                      <a:lnTo>
                        <a:pt x="484" y="664"/>
                      </a:lnTo>
                      <a:lnTo>
                        <a:pt x="485" y="664"/>
                      </a:lnTo>
                      <a:lnTo>
                        <a:pt x="485" y="665"/>
                      </a:lnTo>
                      <a:lnTo>
                        <a:pt x="486" y="665"/>
                      </a:lnTo>
                      <a:lnTo>
                        <a:pt x="486" y="665"/>
                      </a:lnTo>
                      <a:lnTo>
                        <a:pt x="487" y="666"/>
                      </a:lnTo>
                      <a:lnTo>
                        <a:pt x="487" y="666"/>
                      </a:lnTo>
                      <a:lnTo>
                        <a:pt x="488" y="666"/>
                      </a:lnTo>
                      <a:lnTo>
                        <a:pt x="489" y="667"/>
                      </a:lnTo>
                      <a:lnTo>
                        <a:pt x="489" y="667"/>
                      </a:lnTo>
                      <a:lnTo>
                        <a:pt x="490" y="668"/>
                      </a:lnTo>
                      <a:lnTo>
                        <a:pt x="490" y="668"/>
                      </a:lnTo>
                      <a:lnTo>
                        <a:pt x="491" y="668"/>
                      </a:lnTo>
                      <a:lnTo>
                        <a:pt x="491" y="669"/>
                      </a:lnTo>
                      <a:lnTo>
                        <a:pt x="491" y="669"/>
                      </a:lnTo>
                      <a:lnTo>
                        <a:pt x="492" y="669"/>
                      </a:lnTo>
                      <a:lnTo>
                        <a:pt x="493" y="670"/>
                      </a:lnTo>
                      <a:lnTo>
                        <a:pt x="493" y="670"/>
                      </a:lnTo>
                      <a:lnTo>
                        <a:pt x="494" y="670"/>
                      </a:lnTo>
                      <a:lnTo>
                        <a:pt x="494" y="671"/>
                      </a:lnTo>
                      <a:lnTo>
                        <a:pt x="495" y="671"/>
                      </a:lnTo>
                      <a:lnTo>
                        <a:pt x="496" y="672"/>
                      </a:lnTo>
                      <a:lnTo>
                        <a:pt x="496" y="672"/>
                      </a:lnTo>
                      <a:lnTo>
                        <a:pt x="497" y="672"/>
                      </a:lnTo>
                      <a:lnTo>
                        <a:pt x="497" y="673"/>
                      </a:lnTo>
                      <a:lnTo>
                        <a:pt x="498" y="673"/>
                      </a:lnTo>
                      <a:lnTo>
                        <a:pt x="498" y="673"/>
                      </a:lnTo>
                      <a:lnTo>
                        <a:pt x="499" y="674"/>
                      </a:lnTo>
                      <a:lnTo>
                        <a:pt x="499" y="674"/>
                      </a:lnTo>
                      <a:lnTo>
                        <a:pt x="500" y="674"/>
                      </a:lnTo>
                      <a:lnTo>
                        <a:pt x="500" y="675"/>
                      </a:lnTo>
                      <a:lnTo>
                        <a:pt x="501" y="675"/>
                      </a:lnTo>
                      <a:lnTo>
                        <a:pt x="501" y="676"/>
                      </a:lnTo>
                      <a:lnTo>
                        <a:pt x="502" y="676"/>
                      </a:lnTo>
                      <a:lnTo>
                        <a:pt x="502" y="676"/>
                      </a:lnTo>
                      <a:lnTo>
                        <a:pt x="503" y="677"/>
                      </a:lnTo>
                      <a:lnTo>
                        <a:pt x="504" y="677"/>
                      </a:lnTo>
                      <a:lnTo>
                        <a:pt x="504" y="677"/>
                      </a:lnTo>
                      <a:lnTo>
                        <a:pt x="505" y="678"/>
                      </a:lnTo>
                      <a:lnTo>
                        <a:pt x="505" y="678"/>
                      </a:lnTo>
                      <a:lnTo>
                        <a:pt x="506" y="678"/>
                      </a:lnTo>
                      <a:lnTo>
                        <a:pt x="506" y="679"/>
                      </a:lnTo>
                      <a:lnTo>
                        <a:pt x="507" y="679"/>
                      </a:lnTo>
                      <a:lnTo>
                        <a:pt x="507" y="680"/>
                      </a:lnTo>
                      <a:lnTo>
                        <a:pt x="508" y="680"/>
                      </a:lnTo>
                      <a:lnTo>
                        <a:pt x="508" y="680"/>
                      </a:lnTo>
                      <a:lnTo>
                        <a:pt x="509" y="681"/>
                      </a:lnTo>
                      <a:lnTo>
                        <a:pt x="509" y="681"/>
                      </a:lnTo>
                      <a:lnTo>
                        <a:pt x="510" y="681"/>
                      </a:lnTo>
                      <a:lnTo>
                        <a:pt x="511" y="682"/>
                      </a:lnTo>
                      <a:lnTo>
                        <a:pt x="511" y="682"/>
                      </a:lnTo>
                      <a:lnTo>
                        <a:pt x="512" y="683"/>
                      </a:lnTo>
                      <a:lnTo>
                        <a:pt x="512" y="683"/>
                      </a:lnTo>
                      <a:lnTo>
                        <a:pt x="513" y="683"/>
                      </a:lnTo>
                      <a:lnTo>
                        <a:pt x="513" y="684"/>
                      </a:lnTo>
                      <a:lnTo>
                        <a:pt x="514" y="684"/>
                      </a:lnTo>
                      <a:lnTo>
                        <a:pt x="514" y="684"/>
                      </a:lnTo>
                      <a:lnTo>
                        <a:pt x="515" y="685"/>
                      </a:lnTo>
                      <a:lnTo>
                        <a:pt x="515" y="685"/>
                      </a:lnTo>
                      <a:lnTo>
                        <a:pt x="516" y="685"/>
                      </a:lnTo>
                      <a:lnTo>
                        <a:pt x="516" y="686"/>
                      </a:lnTo>
                      <a:lnTo>
                        <a:pt x="517" y="686"/>
                      </a:lnTo>
                      <a:lnTo>
                        <a:pt x="518" y="687"/>
                      </a:lnTo>
                      <a:lnTo>
                        <a:pt x="518" y="687"/>
                      </a:lnTo>
                      <a:lnTo>
                        <a:pt x="519" y="687"/>
                      </a:lnTo>
                      <a:lnTo>
                        <a:pt x="519" y="688"/>
                      </a:lnTo>
                      <a:lnTo>
                        <a:pt x="520" y="688"/>
                      </a:lnTo>
                      <a:lnTo>
                        <a:pt x="520" y="688"/>
                      </a:lnTo>
                      <a:lnTo>
                        <a:pt x="521" y="689"/>
                      </a:lnTo>
                      <a:lnTo>
                        <a:pt x="521" y="689"/>
                      </a:lnTo>
                      <a:lnTo>
                        <a:pt x="522" y="689"/>
                      </a:lnTo>
                      <a:lnTo>
                        <a:pt x="522" y="690"/>
                      </a:lnTo>
                      <a:lnTo>
                        <a:pt x="523" y="690"/>
                      </a:lnTo>
                      <a:lnTo>
                        <a:pt x="523" y="691"/>
                      </a:lnTo>
                      <a:lnTo>
                        <a:pt x="524" y="691"/>
                      </a:lnTo>
                      <a:lnTo>
                        <a:pt x="524" y="691"/>
                      </a:lnTo>
                      <a:lnTo>
                        <a:pt x="525" y="692"/>
                      </a:lnTo>
                      <a:lnTo>
                        <a:pt x="526" y="692"/>
                      </a:lnTo>
                      <a:lnTo>
                        <a:pt x="526" y="692"/>
                      </a:lnTo>
                      <a:lnTo>
                        <a:pt x="527" y="693"/>
                      </a:lnTo>
                      <a:lnTo>
                        <a:pt x="527" y="693"/>
                      </a:lnTo>
                      <a:lnTo>
                        <a:pt x="528" y="693"/>
                      </a:lnTo>
                      <a:lnTo>
                        <a:pt x="529" y="694"/>
                      </a:lnTo>
                      <a:lnTo>
                        <a:pt x="529" y="694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1" y="696"/>
                      </a:lnTo>
                      <a:lnTo>
                        <a:pt x="531" y="696"/>
                      </a:lnTo>
                      <a:lnTo>
                        <a:pt x="532" y="696"/>
                      </a:lnTo>
                      <a:lnTo>
                        <a:pt x="533" y="696"/>
                      </a:lnTo>
                      <a:lnTo>
                        <a:pt x="533" y="697"/>
                      </a:lnTo>
                      <a:lnTo>
                        <a:pt x="534" y="697"/>
                      </a:lnTo>
                      <a:lnTo>
                        <a:pt x="534" y="697"/>
                      </a:lnTo>
                      <a:lnTo>
                        <a:pt x="535" y="698"/>
                      </a:lnTo>
                      <a:lnTo>
                        <a:pt x="535" y="698"/>
                      </a:lnTo>
                      <a:lnTo>
                        <a:pt x="536" y="699"/>
                      </a:lnTo>
                      <a:lnTo>
                        <a:pt x="537" y="699"/>
                      </a:lnTo>
                      <a:lnTo>
                        <a:pt x="537" y="699"/>
                      </a:lnTo>
                      <a:lnTo>
                        <a:pt x="538" y="700"/>
                      </a:lnTo>
                      <a:lnTo>
                        <a:pt x="538" y="700"/>
                      </a:lnTo>
                      <a:lnTo>
                        <a:pt x="539" y="700"/>
                      </a:lnTo>
                      <a:lnTo>
                        <a:pt x="539" y="701"/>
                      </a:lnTo>
                      <a:lnTo>
                        <a:pt x="540" y="701"/>
                      </a:lnTo>
                      <a:lnTo>
                        <a:pt x="540" y="701"/>
                      </a:lnTo>
                      <a:lnTo>
                        <a:pt x="541" y="702"/>
                      </a:lnTo>
                      <a:lnTo>
                        <a:pt x="541" y="702"/>
                      </a:lnTo>
                      <a:lnTo>
                        <a:pt x="542" y="703"/>
                      </a:lnTo>
                      <a:lnTo>
                        <a:pt x="542" y="703"/>
                      </a:lnTo>
                      <a:lnTo>
                        <a:pt x="543" y="703"/>
                      </a:lnTo>
                      <a:lnTo>
                        <a:pt x="544" y="704"/>
                      </a:lnTo>
                      <a:lnTo>
                        <a:pt x="544" y="704"/>
                      </a:lnTo>
                      <a:lnTo>
                        <a:pt x="545" y="704"/>
                      </a:lnTo>
                      <a:lnTo>
                        <a:pt x="545" y="705"/>
                      </a:lnTo>
                      <a:lnTo>
                        <a:pt x="546" y="705"/>
                      </a:lnTo>
                      <a:lnTo>
                        <a:pt x="546" y="706"/>
                      </a:lnTo>
                      <a:lnTo>
                        <a:pt x="547" y="706"/>
                      </a:lnTo>
                      <a:lnTo>
                        <a:pt x="547" y="706"/>
                      </a:lnTo>
                      <a:lnTo>
                        <a:pt x="548" y="706"/>
                      </a:lnTo>
                      <a:lnTo>
                        <a:pt x="548" y="707"/>
                      </a:lnTo>
                      <a:lnTo>
                        <a:pt x="549" y="707"/>
                      </a:lnTo>
                      <a:lnTo>
                        <a:pt x="549" y="707"/>
                      </a:lnTo>
                      <a:lnTo>
                        <a:pt x="550" y="708"/>
                      </a:lnTo>
                      <a:lnTo>
                        <a:pt x="551" y="708"/>
                      </a:lnTo>
                      <a:lnTo>
                        <a:pt x="551" y="708"/>
                      </a:lnTo>
                      <a:lnTo>
                        <a:pt x="552" y="709"/>
                      </a:lnTo>
                      <a:lnTo>
                        <a:pt x="552" y="709"/>
                      </a:lnTo>
                      <a:lnTo>
                        <a:pt x="553" y="710"/>
                      </a:lnTo>
                      <a:lnTo>
                        <a:pt x="553" y="710"/>
                      </a:lnTo>
                      <a:lnTo>
                        <a:pt x="554" y="710"/>
                      </a:lnTo>
                      <a:lnTo>
                        <a:pt x="554" y="711"/>
                      </a:lnTo>
                      <a:lnTo>
                        <a:pt x="555" y="711"/>
                      </a:lnTo>
                      <a:lnTo>
                        <a:pt x="555" y="711"/>
                      </a:lnTo>
                      <a:lnTo>
                        <a:pt x="556" y="712"/>
                      </a:lnTo>
                      <a:lnTo>
                        <a:pt x="556" y="712"/>
                      </a:lnTo>
                      <a:lnTo>
                        <a:pt x="557" y="712"/>
                      </a:lnTo>
                      <a:lnTo>
                        <a:pt x="557" y="712"/>
                      </a:lnTo>
                      <a:lnTo>
                        <a:pt x="558" y="713"/>
                      </a:lnTo>
                      <a:lnTo>
                        <a:pt x="559" y="713"/>
                      </a:lnTo>
                      <a:lnTo>
                        <a:pt x="559" y="714"/>
                      </a:lnTo>
                      <a:lnTo>
                        <a:pt x="560" y="714"/>
                      </a:lnTo>
                      <a:lnTo>
                        <a:pt x="560" y="714"/>
                      </a:lnTo>
                      <a:lnTo>
                        <a:pt x="561" y="715"/>
                      </a:lnTo>
                      <a:lnTo>
                        <a:pt x="561" y="715"/>
                      </a:lnTo>
                      <a:lnTo>
                        <a:pt x="562" y="715"/>
                      </a:lnTo>
                      <a:lnTo>
                        <a:pt x="562" y="716"/>
                      </a:lnTo>
                      <a:lnTo>
                        <a:pt x="563" y="716"/>
                      </a:lnTo>
                      <a:lnTo>
                        <a:pt x="563" y="716"/>
                      </a:lnTo>
                      <a:lnTo>
                        <a:pt x="564" y="717"/>
                      </a:lnTo>
                      <a:lnTo>
                        <a:pt x="564" y="717"/>
                      </a:lnTo>
                      <a:lnTo>
                        <a:pt x="565" y="718"/>
                      </a:lnTo>
                      <a:lnTo>
                        <a:pt x="566" y="718"/>
                      </a:lnTo>
                      <a:lnTo>
                        <a:pt x="566" y="718"/>
                      </a:lnTo>
                      <a:lnTo>
                        <a:pt x="567" y="718"/>
                      </a:lnTo>
                      <a:lnTo>
                        <a:pt x="567" y="719"/>
                      </a:lnTo>
                      <a:lnTo>
                        <a:pt x="568" y="719"/>
                      </a:lnTo>
                      <a:lnTo>
                        <a:pt x="568" y="719"/>
                      </a:lnTo>
                      <a:lnTo>
                        <a:pt x="569" y="720"/>
                      </a:lnTo>
                      <a:lnTo>
                        <a:pt x="569" y="720"/>
                      </a:lnTo>
                      <a:lnTo>
                        <a:pt x="570" y="720"/>
                      </a:lnTo>
                      <a:lnTo>
                        <a:pt x="570" y="721"/>
                      </a:lnTo>
                      <a:lnTo>
                        <a:pt x="571" y="721"/>
                      </a:lnTo>
                      <a:lnTo>
                        <a:pt x="571" y="722"/>
                      </a:lnTo>
                      <a:lnTo>
                        <a:pt x="572" y="722"/>
                      </a:lnTo>
                      <a:lnTo>
                        <a:pt x="573" y="722"/>
                      </a:lnTo>
                      <a:lnTo>
                        <a:pt x="573" y="723"/>
                      </a:lnTo>
                      <a:lnTo>
                        <a:pt x="574" y="723"/>
                      </a:lnTo>
                      <a:lnTo>
                        <a:pt x="574" y="723"/>
                      </a:lnTo>
                      <a:lnTo>
                        <a:pt x="575" y="723"/>
                      </a:lnTo>
                      <a:lnTo>
                        <a:pt x="575" y="724"/>
                      </a:lnTo>
                      <a:lnTo>
                        <a:pt x="576" y="724"/>
                      </a:lnTo>
                      <a:lnTo>
                        <a:pt x="577" y="724"/>
                      </a:lnTo>
                      <a:lnTo>
                        <a:pt x="577" y="725"/>
                      </a:lnTo>
                      <a:lnTo>
                        <a:pt x="578" y="725"/>
                      </a:lnTo>
                      <a:lnTo>
                        <a:pt x="578" y="726"/>
                      </a:lnTo>
                      <a:lnTo>
                        <a:pt x="578" y="726"/>
                      </a:lnTo>
                      <a:lnTo>
                        <a:pt x="579" y="726"/>
                      </a:lnTo>
                      <a:lnTo>
                        <a:pt x="579" y="727"/>
                      </a:lnTo>
                      <a:lnTo>
                        <a:pt x="580" y="727"/>
                      </a:lnTo>
                      <a:lnTo>
                        <a:pt x="581" y="727"/>
                      </a:lnTo>
                      <a:lnTo>
                        <a:pt x="581" y="727"/>
                      </a:lnTo>
                      <a:lnTo>
                        <a:pt x="582" y="728"/>
                      </a:lnTo>
                      <a:lnTo>
                        <a:pt x="582" y="728"/>
                      </a:lnTo>
                      <a:lnTo>
                        <a:pt x="583" y="729"/>
                      </a:lnTo>
                      <a:lnTo>
                        <a:pt x="584" y="729"/>
                      </a:lnTo>
                      <a:lnTo>
                        <a:pt x="584" y="729"/>
                      </a:lnTo>
                      <a:lnTo>
                        <a:pt x="585" y="730"/>
                      </a:lnTo>
                      <a:lnTo>
                        <a:pt x="585" y="730"/>
                      </a:lnTo>
                      <a:lnTo>
                        <a:pt x="586" y="730"/>
                      </a:lnTo>
                      <a:lnTo>
                        <a:pt x="586" y="731"/>
                      </a:lnTo>
                      <a:lnTo>
                        <a:pt x="587" y="731"/>
                      </a:lnTo>
                      <a:lnTo>
                        <a:pt x="587" y="731"/>
                      </a:lnTo>
                      <a:lnTo>
                        <a:pt x="588" y="732"/>
                      </a:lnTo>
                      <a:lnTo>
                        <a:pt x="588" y="732"/>
                      </a:lnTo>
                      <a:lnTo>
                        <a:pt x="589" y="732"/>
                      </a:lnTo>
                      <a:lnTo>
                        <a:pt x="589" y="733"/>
                      </a:lnTo>
                      <a:lnTo>
                        <a:pt x="590" y="733"/>
                      </a:lnTo>
                      <a:lnTo>
                        <a:pt x="590" y="733"/>
                      </a:lnTo>
                      <a:lnTo>
                        <a:pt x="591" y="734"/>
                      </a:lnTo>
                      <a:lnTo>
                        <a:pt x="592" y="734"/>
                      </a:lnTo>
                      <a:lnTo>
                        <a:pt x="592" y="734"/>
                      </a:lnTo>
                      <a:lnTo>
                        <a:pt x="593" y="735"/>
                      </a:lnTo>
                      <a:lnTo>
                        <a:pt x="593" y="735"/>
                      </a:lnTo>
                      <a:lnTo>
                        <a:pt x="594" y="735"/>
                      </a:lnTo>
                      <a:lnTo>
                        <a:pt x="594" y="736"/>
                      </a:lnTo>
                      <a:lnTo>
                        <a:pt x="595" y="736"/>
                      </a:lnTo>
                      <a:lnTo>
                        <a:pt x="595" y="736"/>
                      </a:lnTo>
                      <a:lnTo>
                        <a:pt x="596" y="737"/>
                      </a:lnTo>
                      <a:lnTo>
                        <a:pt x="596" y="737"/>
                      </a:lnTo>
                      <a:lnTo>
                        <a:pt x="597" y="737"/>
                      </a:lnTo>
                      <a:lnTo>
                        <a:pt x="597" y="738"/>
                      </a:lnTo>
                      <a:lnTo>
                        <a:pt x="598" y="738"/>
                      </a:lnTo>
                      <a:lnTo>
                        <a:pt x="599" y="738"/>
                      </a:lnTo>
                      <a:lnTo>
                        <a:pt x="599" y="739"/>
                      </a:lnTo>
                      <a:lnTo>
                        <a:pt x="600" y="739"/>
                      </a:lnTo>
                      <a:lnTo>
                        <a:pt x="600" y="739"/>
                      </a:lnTo>
                      <a:lnTo>
                        <a:pt x="601" y="739"/>
                      </a:lnTo>
                      <a:lnTo>
                        <a:pt x="601" y="740"/>
                      </a:lnTo>
                      <a:lnTo>
                        <a:pt x="602" y="740"/>
                      </a:lnTo>
                      <a:lnTo>
                        <a:pt x="602" y="741"/>
                      </a:lnTo>
                      <a:lnTo>
                        <a:pt x="603" y="741"/>
                      </a:lnTo>
                      <a:lnTo>
                        <a:pt x="603" y="741"/>
                      </a:lnTo>
                      <a:lnTo>
                        <a:pt x="604" y="742"/>
                      </a:lnTo>
                      <a:lnTo>
                        <a:pt x="604" y="742"/>
                      </a:lnTo>
                      <a:lnTo>
                        <a:pt x="605" y="742"/>
                      </a:lnTo>
                      <a:lnTo>
                        <a:pt x="606" y="743"/>
                      </a:lnTo>
                      <a:lnTo>
                        <a:pt x="606" y="743"/>
                      </a:lnTo>
                      <a:lnTo>
                        <a:pt x="607" y="743"/>
                      </a:lnTo>
                      <a:lnTo>
                        <a:pt x="607" y="743"/>
                      </a:lnTo>
                      <a:lnTo>
                        <a:pt x="608" y="744"/>
                      </a:lnTo>
                      <a:lnTo>
                        <a:pt x="608" y="744"/>
                      </a:lnTo>
                      <a:lnTo>
                        <a:pt x="609" y="745"/>
                      </a:lnTo>
                      <a:lnTo>
                        <a:pt x="609" y="745"/>
                      </a:lnTo>
                      <a:lnTo>
                        <a:pt x="610" y="745"/>
                      </a:lnTo>
                      <a:lnTo>
                        <a:pt x="610" y="746"/>
                      </a:lnTo>
                      <a:lnTo>
                        <a:pt x="611" y="746"/>
                      </a:lnTo>
                      <a:lnTo>
                        <a:pt x="611" y="746"/>
                      </a:lnTo>
                      <a:lnTo>
                        <a:pt x="612" y="746"/>
                      </a:lnTo>
                      <a:lnTo>
                        <a:pt x="612" y="747"/>
                      </a:lnTo>
                      <a:lnTo>
                        <a:pt x="613" y="747"/>
                      </a:lnTo>
                      <a:lnTo>
                        <a:pt x="614" y="747"/>
                      </a:lnTo>
                      <a:lnTo>
                        <a:pt x="614" y="748"/>
                      </a:lnTo>
                      <a:lnTo>
                        <a:pt x="615" y="748"/>
                      </a:lnTo>
                      <a:lnTo>
                        <a:pt x="615" y="749"/>
                      </a:lnTo>
                      <a:lnTo>
                        <a:pt x="616" y="749"/>
                      </a:lnTo>
                      <a:lnTo>
                        <a:pt x="616" y="749"/>
                      </a:lnTo>
                      <a:lnTo>
                        <a:pt x="617" y="749"/>
                      </a:lnTo>
                      <a:lnTo>
                        <a:pt x="617" y="750"/>
                      </a:lnTo>
                      <a:lnTo>
                        <a:pt x="618" y="750"/>
                      </a:lnTo>
                      <a:lnTo>
                        <a:pt x="618" y="750"/>
                      </a:lnTo>
                      <a:lnTo>
                        <a:pt x="619" y="751"/>
                      </a:lnTo>
                      <a:lnTo>
                        <a:pt x="619" y="751"/>
                      </a:lnTo>
                      <a:lnTo>
                        <a:pt x="620" y="751"/>
                      </a:lnTo>
                      <a:lnTo>
                        <a:pt x="621" y="752"/>
                      </a:lnTo>
                      <a:lnTo>
                        <a:pt x="621" y="752"/>
                      </a:lnTo>
                      <a:lnTo>
                        <a:pt x="622" y="752"/>
                      </a:lnTo>
                      <a:lnTo>
                        <a:pt x="622" y="753"/>
                      </a:lnTo>
                      <a:lnTo>
                        <a:pt x="623" y="753"/>
                      </a:lnTo>
                      <a:lnTo>
                        <a:pt x="623" y="753"/>
                      </a:lnTo>
                      <a:lnTo>
                        <a:pt x="624" y="754"/>
                      </a:lnTo>
                      <a:lnTo>
                        <a:pt x="625" y="754"/>
                      </a:lnTo>
                      <a:lnTo>
                        <a:pt x="625" y="754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7" y="756"/>
                      </a:lnTo>
                      <a:lnTo>
                        <a:pt x="628" y="756"/>
                      </a:lnTo>
                      <a:lnTo>
                        <a:pt x="628" y="756"/>
                      </a:lnTo>
                      <a:lnTo>
                        <a:pt x="629" y="757"/>
                      </a:lnTo>
                      <a:lnTo>
                        <a:pt x="629" y="757"/>
                      </a:lnTo>
                      <a:lnTo>
                        <a:pt x="630" y="757"/>
                      </a:lnTo>
                      <a:lnTo>
                        <a:pt x="630" y="758"/>
                      </a:lnTo>
                      <a:lnTo>
                        <a:pt x="631" y="758"/>
                      </a:lnTo>
                      <a:lnTo>
                        <a:pt x="632" y="758"/>
                      </a:lnTo>
                      <a:lnTo>
                        <a:pt x="632" y="758"/>
                      </a:lnTo>
                      <a:lnTo>
                        <a:pt x="633" y="759"/>
                      </a:lnTo>
                      <a:lnTo>
                        <a:pt x="633" y="759"/>
                      </a:lnTo>
                      <a:lnTo>
                        <a:pt x="634" y="760"/>
                      </a:lnTo>
                      <a:lnTo>
                        <a:pt x="634" y="760"/>
                      </a:lnTo>
                      <a:lnTo>
                        <a:pt x="635" y="760"/>
                      </a:lnTo>
                      <a:lnTo>
                        <a:pt x="635" y="760"/>
                      </a:lnTo>
                      <a:lnTo>
                        <a:pt x="636" y="761"/>
                      </a:lnTo>
                      <a:lnTo>
                        <a:pt x="636" y="761"/>
                      </a:lnTo>
                      <a:lnTo>
                        <a:pt x="637" y="761"/>
                      </a:lnTo>
                      <a:lnTo>
                        <a:pt x="637" y="762"/>
                      </a:lnTo>
                      <a:lnTo>
                        <a:pt x="638" y="762"/>
                      </a:lnTo>
                      <a:lnTo>
                        <a:pt x="639" y="762"/>
                      </a:lnTo>
                      <a:lnTo>
                        <a:pt x="639" y="763"/>
                      </a:lnTo>
                      <a:lnTo>
                        <a:pt x="640" y="763"/>
                      </a:lnTo>
                      <a:lnTo>
                        <a:pt x="640" y="763"/>
                      </a:lnTo>
                      <a:lnTo>
                        <a:pt x="641" y="764"/>
                      </a:lnTo>
                      <a:lnTo>
                        <a:pt x="641" y="764"/>
                      </a:lnTo>
                      <a:lnTo>
                        <a:pt x="642" y="764"/>
                      </a:lnTo>
                      <a:lnTo>
                        <a:pt x="642" y="765"/>
                      </a:lnTo>
                      <a:lnTo>
                        <a:pt x="643" y="765"/>
                      </a:lnTo>
                      <a:lnTo>
                        <a:pt x="643" y="765"/>
                      </a:lnTo>
                      <a:lnTo>
                        <a:pt x="644" y="765"/>
                      </a:lnTo>
                      <a:lnTo>
                        <a:pt x="644" y="766"/>
                      </a:lnTo>
                      <a:lnTo>
                        <a:pt x="645" y="766"/>
                      </a:lnTo>
                      <a:lnTo>
                        <a:pt x="645" y="766"/>
                      </a:lnTo>
                      <a:lnTo>
                        <a:pt x="646" y="767"/>
                      </a:lnTo>
                      <a:lnTo>
                        <a:pt x="647" y="767"/>
                      </a:lnTo>
                      <a:lnTo>
                        <a:pt x="647" y="768"/>
                      </a:lnTo>
                      <a:lnTo>
                        <a:pt x="648" y="768"/>
                      </a:lnTo>
                      <a:lnTo>
                        <a:pt x="648" y="768"/>
                      </a:lnTo>
                      <a:lnTo>
                        <a:pt x="649" y="768"/>
                      </a:lnTo>
                      <a:lnTo>
                        <a:pt x="649" y="769"/>
                      </a:lnTo>
                      <a:lnTo>
                        <a:pt x="650" y="769"/>
                      </a:lnTo>
                      <a:lnTo>
                        <a:pt x="650" y="769"/>
                      </a:lnTo>
                      <a:lnTo>
                        <a:pt x="651" y="770"/>
                      </a:lnTo>
                      <a:lnTo>
                        <a:pt x="651" y="770"/>
                      </a:lnTo>
                      <a:lnTo>
                        <a:pt x="652" y="770"/>
                      </a:lnTo>
                      <a:lnTo>
                        <a:pt x="652" y="770"/>
                      </a:lnTo>
                      <a:lnTo>
                        <a:pt x="653" y="771"/>
                      </a:lnTo>
                      <a:lnTo>
                        <a:pt x="654" y="771"/>
                      </a:lnTo>
                      <a:lnTo>
                        <a:pt x="654" y="772"/>
                      </a:lnTo>
                      <a:lnTo>
                        <a:pt x="655" y="772"/>
                      </a:lnTo>
                      <a:lnTo>
                        <a:pt x="655" y="772"/>
                      </a:lnTo>
                      <a:lnTo>
                        <a:pt x="656" y="773"/>
                      </a:lnTo>
                      <a:lnTo>
                        <a:pt x="656" y="773"/>
                      </a:lnTo>
                      <a:lnTo>
                        <a:pt x="657" y="773"/>
                      </a:lnTo>
                      <a:lnTo>
                        <a:pt x="657" y="773"/>
                      </a:lnTo>
                      <a:lnTo>
                        <a:pt x="658" y="774"/>
                      </a:lnTo>
                      <a:lnTo>
                        <a:pt x="658" y="774"/>
                      </a:lnTo>
                      <a:lnTo>
                        <a:pt x="659" y="774"/>
                      </a:lnTo>
                      <a:lnTo>
                        <a:pt x="659" y="775"/>
                      </a:lnTo>
                      <a:lnTo>
                        <a:pt x="660" y="775"/>
                      </a:lnTo>
                      <a:lnTo>
                        <a:pt x="661" y="775"/>
                      </a:lnTo>
                      <a:lnTo>
                        <a:pt x="661" y="776"/>
                      </a:lnTo>
                      <a:lnTo>
                        <a:pt x="662" y="776"/>
                      </a:lnTo>
                      <a:lnTo>
                        <a:pt x="662" y="776"/>
                      </a:lnTo>
                      <a:lnTo>
                        <a:pt x="663" y="777"/>
                      </a:lnTo>
                      <a:lnTo>
                        <a:pt x="663" y="777"/>
                      </a:lnTo>
                      <a:lnTo>
                        <a:pt x="664" y="777"/>
                      </a:lnTo>
                      <a:lnTo>
                        <a:pt x="665" y="777"/>
                      </a:lnTo>
                      <a:lnTo>
                        <a:pt x="665" y="778"/>
                      </a:lnTo>
                      <a:lnTo>
                        <a:pt x="665" y="778"/>
                      </a:lnTo>
                      <a:lnTo>
                        <a:pt x="666" y="779"/>
                      </a:lnTo>
                      <a:lnTo>
                        <a:pt x="666" y="779"/>
                      </a:lnTo>
                      <a:lnTo>
                        <a:pt x="667" y="779"/>
                      </a:lnTo>
                      <a:lnTo>
                        <a:pt x="667" y="779"/>
                      </a:lnTo>
                      <a:lnTo>
                        <a:pt x="668" y="780"/>
                      </a:lnTo>
                      <a:lnTo>
                        <a:pt x="669" y="780"/>
                      </a:lnTo>
                      <a:lnTo>
                        <a:pt x="669" y="780"/>
                      </a:lnTo>
                      <a:lnTo>
                        <a:pt x="670" y="781"/>
                      </a:lnTo>
                      <a:lnTo>
                        <a:pt x="670" y="781"/>
                      </a:lnTo>
                      <a:lnTo>
                        <a:pt x="671" y="781"/>
                      </a:lnTo>
                      <a:lnTo>
                        <a:pt x="672" y="781"/>
                      </a:lnTo>
                      <a:lnTo>
                        <a:pt x="672" y="782"/>
                      </a:lnTo>
                      <a:lnTo>
                        <a:pt x="673" y="782"/>
                      </a:lnTo>
                      <a:lnTo>
                        <a:pt x="673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5" y="784"/>
                      </a:lnTo>
                      <a:lnTo>
                        <a:pt x="676" y="784"/>
                      </a:lnTo>
                      <a:lnTo>
                        <a:pt x="676" y="784"/>
                      </a:lnTo>
                      <a:lnTo>
                        <a:pt x="677" y="785"/>
                      </a:lnTo>
                      <a:lnTo>
                        <a:pt x="677" y="785"/>
                      </a:lnTo>
                      <a:lnTo>
                        <a:pt x="678" y="785"/>
                      </a:lnTo>
                      <a:lnTo>
                        <a:pt x="679" y="785"/>
                      </a:lnTo>
                      <a:lnTo>
                        <a:pt x="679" y="786"/>
                      </a:lnTo>
                      <a:lnTo>
                        <a:pt x="680" y="786"/>
                      </a:lnTo>
                      <a:lnTo>
                        <a:pt x="680" y="787"/>
                      </a:lnTo>
                      <a:lnTo>
                        <a:pt x="681" y="787"/>
                      </a:lnTo>
                      <a:lnTo>
                        <a:pt x="681" y="787"/>
                      </a:lnTo>
                      <a:lnTo>
                        <a:pt x="682" y="787"/>
                      </a:lnTo>
                      <a:lnTo>
                        <a:pt x="682" y="788"/>
                      </a:lnTo>
                      <a:lnTo>
                        <a:pt x="683" y="788"/>
                      </a:lnTo>
                      <a:lnTo>
                        <a:pt x="683" y="788"/>
                      </a:lnTo>
                      <a:lnTo>
                        <a:pt x="684" y="789"/>
                      </a:lnTo>
                      <a:lnTo>
                        <a:pt x="684" y="789"/>
                      </a:lnTo>
                      <a:lnTo>
                        <a:pt x="685" y="789"/>
                      </a:lnTo>
                      <a:lnTo>
                        <a:pt x="685" y="789"/>
                      </a:lnTo>
                      <a:lnTo>
                        <a:pt x="686" y="790"/>
                      </a:lnTo>
                      <a:lnTo>
                        <a:pt x="687" y="790"/>
                      </a:lnTo>
                      <a:lnTo>
                        <a:pt x="687" y="791"/>
                      </a:lnTo>
                      <a:lnTo>
                        <a:pt x="688" y="791"/>
                      </a:lnTo>
                      <a:lnTo>
                        <a:pt x="688" y="791"/>
                      </a:lnTo>
                      <a:lnTo>
                        <a:pt x="689" y="791"/>
                      </a:lnTo>
                      <a:lnTo>
                        <a:pt x="689" y="792"/>
                      </a:lnTo>
                      <a:lnTo>
                        <a:pt x="690" y="792"/>
                      </a:lnTo>
                      <a:lnTo>
                        <a:pt x="690" y="792"/>
                      </a:lnTo>
                      <a:lnTo>
                        <a:pt x="691" y="793"/>
                      </a:lnTo>
                      <a:lnTo>
                        <a:pt x="691" y="793"/>
                      </a:lnTo>
                      <a:lnTo>
                        <a:pt x="692" y="793"/>
                      </a:lnTo>
                      <a:lnTo>
                        <a:pt x="692" y="793"/>
                      </a:lnTo>
                      <a:lnTo>
                        <a:pt x="693" y="794"/>
                      </a:lnTo>
                      <a:lnTo>
                        <a:pt x="694" y="794"/>
                      </a:lnTo>
                      <a:lnTo>
                        <a:pt x="694" y="795"/>
                      </a:lnTo>
                      <a:lnTo>
                        <a:pt x="695" y="795"/>
                      </a:lnTo>
                      <a:lnTo>
                        <a:pt x="695" y="795"/>
                      </a:lnTo>
                      <a:lnTo>
                        <a:pt x="696" y="795"/>
                      </a:lnTo>
                      <a:lnTo>
                        <a:pt x="696" y="796"/>
                      </a:lnTo>
                      <a:lnTo>
                        <a:pt x="697" y="796"/>
                      </a:lnTo>
                      <a:lnTo>
                        <a:pt x="697" y="796"/>
                      </a:lnTo>
                      <a:lnTo>
                        <a:pt x="698" y="797"/>
                      </a:lnTo>
                      <a:lnTo>
                        <a:pt x="698" y="797"/>
                      </a:lnTo>
                      <a:lnTo>
                        <a:pt x="699" y="797"/>
                      </a:lnTo>
                      <a:lnTo>
                        <a:pt x="699" y="797"/>
                      </a:lnTo>
                      <a:lnTo>
                        <a:pt x="700" y="798"/>
                      </a:lnTo>
                      <a:lnTo>
                        <a:pt x="701" y="798"/>
                      </a:lnTo>
                      <a:lnTo>
                        <a:pt x="701" y="798"/>
                      </a:lnTo>
                      <a:lnTo>
                        <a:pt x="702" y="799"/>
                      </a:lnTo>
                      <a:lnTo>
                        <a:pt x="702" y="799"/>
                      </a:lnTo>
                      <a:lnTo>
                        <a:pt x="703" y="799"/>
                      </a:lnTo>
                      <a:lnTo>
                        <a:pt x="703" y="800"/>
                      </a:lnTo>
                      <a:lnTo>
                        <a:pt x="704" y="800"/>
                      </a:lnTo>
                      <a:lnTo>
                        <a:pt x="704" y="800"/>
                      </a:lnTo>
                      <a:lnTo>
                        <a:pt x="705" y="800"/>
                      </a:lnTo>
                      <a:lnTo>
                        <a:pt x="705" y="801"/>
                      </a:lnTo>
                      <a:lnTo>
                        <a:pt x="706" y="801"/>
                      </a:lnTo>
                      <a:lnTo>
                        <a:pt x="706" y="802"/>
                      </a:lnTo>
                      <a:lnTo>
                        <a:pt x="707" y="802"/>
                      </a:lnTo>
                      <a:lnTo>
                        <a:pt x="707" y="802"/>
                      </a:lnTo>
                      <a:lnTo>
                        <a:pt x="708" y="802"/>
                      </a:lnTo>
                      <a:lnTo>
                        <a:pt x="709" y="803"/>
                      </a:lnTo>
                      <a:lnTo>
                        <a:pt x="709" y="803"/>
                      </a:lnTo>
                      <a:lnTo>
                        <a:pt x="710" y="803"/>
                      </a:lnTo>
                      <a:lnTo>
                        <a:pt x="710" y="804"/>
                      </a:lnTo>
                      <a:lnTo>
                        <a:pt x="711" y="804"/>
                      </a:lnTo>
                      <a:lnTo>
                        <a:pt x="712" y="804"/>
                      </a:lnTo>
                      <a:lnTo>
                        <a:pt x="712" y="804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4" y="806"/>
                      </a:lnTo>
                      <a:lnTo>
                        <a:pt x="714" y="806"/>
                      </a:lnTo>
                      <a:lnTo>
                        <a:pt x="715" y="806"/>
                      </a:lnTo>
                      <a:lnTo>
                        <a:pt x="716" y="807"/>
                      </a:lnTo>
                      <a:lnTo>
                        <a:pt x="716" y="807"/>
                      </a:lnTo>
                      <a:lnTo>
                        <a:pt x="717" y="807"/>
                      </a:lnTo>
                      <a:lnTo>
                        <a:pt x="717" y="807"/>
                      </a:lnTo>
                      <a:lnTo>
                        <a:pt x="718" y="808"/>
                      </a:lnTo>
                      <a:lnTo>
                        <a:pt x="718" y="808"/>
                      </a:lnTo>
                      <a:lnTo>
                        <a:pt x="719" y="808"/>
                      </a:lnTo>
                      <a:lnTo>
                        <a:pt x="720" y="808"/>
                      </a:lnTo>
                      <a:lnTo>
                        <a:pt x="720" y="809"/>
                      </a:lnTo>
                      <a:lnTo>
                        <a:pt x="721" y="809"/>
                      </a:lnTo>
                      <a:lnTo>
                        <a:pt x="721" y="810"/>
                      </a:lnTo>
                      <a:lnTo>
                        <a:pt x="722" y="810"/>
                      </a:lnTo>
                      <a:lnTo>
                        <a:pt x="722" y="810"/>
                      </a:lnTo>
                      <a:lnTo>
                        <a:pt x="723" y="810"/>
                      </a:lnTo>
                      <a:lnTo>
                        <a:pt x="723" y="811"/>
                      </a:lnTo>
                      <a:lnTo>
                        <a:pt x="724" y="811"/>
                      </a:lnTo>
                      <a:lnTo>
                        <a:pt x="724" y="811"/>
                      </a:lnTo>
                      <a:lnTo>
                        <a:pt x="725" y="812"/>
                      </a:lnTo>
                      <a:lnTo>
                        <a:pt x="725" y="812"/>
                      </a:lnTo>
                      <a:lnTo>
                        <a:pt x="726" y="812"/>
                      </a:lnTo>
                      <a:lnTo>
                        <a:pt x="727" y="812"/>
                      </a:lnTo>
                      <a:lnTo>
                        <a:pt x="727" y="813"/>
                      </a:lnTo>
                      <a:lnTo>
                        <a:pt x="728" y="813"/>
                      </a:lnTo>
                      <a:lnTo>
                        <a:pt x="728" y="813"/>
                      </a:lnTo>
                      <a:lnTo>
                        <a:pt x="729" y="814"/>
                      </a:lnTo>
                      <a:lnTo>
                        <a:pt x="729" y="814"/>
                      </a:lnTo>
                      <a:lnTo>
                        <a:pt x="730" y="814"/>
                      </a:lnTo>
                      <a:lnTo>
                        <a:pt x="730" y="815"/>
                      </a:lnTo>
                      <a:lnTo>
                        <a:pt x="731" y="815"/>
                      </a:lnTo>
                      <a:lnTo>
                        <a:pt x="731" y="815"/>
                      </a:lnTo>
                      <a:lnTo>
                        <a:pt x="732" y="815"/>
                      </a:lnTo>
                      <a:lnTo>
                        <a:pt x="732" y="816"/>
                      </a:lnTo>
                      <a:lnTo>
                        <a:pt x="733" y="816"/>
                      </a:lnTo>
                      <a:lnTo>
                        <a:pt x="734" y="816"/>
                      </a:lnTo>
                      <a:lnTo>
                        <a:pt x="734" y="816"/>
                      </a:lnTo>
                      <a:lnTo>
                        <a:pt x="735" y="817"/>
                      </a:lnTo>
                      <a:lnTo>
                        <a:pt x="735" y="817"/>
                      </a:lnTo>
                      <a:lnTo>
                        <a:pt x="736" y="818"/>
                      </a:lnTo>
                      <a:lnTo>
                        <a:pt x="736" y="818"/>
                      </a:lnTo>
                      <a:lnTo>
                        <a:pt x="737" y="818"/>
                      </a:lnTo>
                      <a:lnTo>
                        <a:pt x="737" y="818"/>
                      </a:lnTo>
                      <a:lnTo>
                        <a:pt x="738" y="819"/>
                      </a:lnTo>
                      <a:lnTo>
                        <a:pt x="738" y="819"/>
                      </a:lnTo>
                      <a:lnTo>
                        <a:pt x="739" y="819"/>
                      </a:lnTo>
                      <a:lnTo>
                        <a:pt x="739" y="819"/>
                      </a:lnTo>
                      <a:lnTo>
                        <a:pt x="740" y="820"/>
                      </a:lnTo>
                      <a:lnTo>
                        <a:pt x="740" y="820"/>
                      </a:lnTo>
                      <a:lnTo>
                        <a:pt x="741" y="820"/>
                      </a:lnTo>
                      <a:lnTo>
                        <a:pt x="742" y="821"/>
                      </a:lnTo>
                      <a:lnTo>
                        <a:pt x="742" y="821"/>
                      </a:lnTo>
                      <a:lnTo>
                        <a:pt x="743" y="821"/>
                      </a:lnTo>
                      <a:lnTo>
                        <a:pt x="743" y="822"/>
                      </a:lnTo>
                      <a:lnTo>
                        <a:pt x="744" y="822"/>
                      </a:lnTo>
                      <a:lnTo>
                        <a:pt x="744" y="822"/>
                      </a:lnTo>
                      <a:lnTo>
                        <a:pt x="745" y="822"/>
                      </a:lnTo>
                      <a:lnTo>
                        <a:pt x="745" y="823"/>
                      </a:lnTo>
                      <a:lnTo>
                        <a:pt x="746" y="823"/>
                      </a:lnTo>
                      <a:lnTo>
                        <a:pt x="746" y="823"/>
                      </a:lnTo>
                      <a:lnTo>
                        <a:pt x="747" y="824"/>
                      </a:lnTo>
                      <a:lnTo>
                        <a:pt x="747" y="824"/>
                      </a:lnTo>
                      <a:lnTo>
                        <a:pt x="748" y="824"/>
                      </a:lnTo>
                      <a:lnTo>
                        <a:pt x="749" y="825"/>
                      </a:lnTo>
                      <a:lnTo>
                        <a:pt x="749" y="825"/>
                      </a:lnTo>
                      <a:lnTo>
                        <a:pt x="750" y="825"/>
                      </a:lnTo>
                      <a:lnTo>
                        <a:pt x="750" y="825"/>
                      </a:lnTo>
                      <a:lnTo>
                        <a:pt x="751" y="826"/>
                      </a:lnTo>
                      <a:lnTo>
                        <a:pt x="751" y="826"/>
                      </a:lnTo>
                      <a:lnTo>
                        <a:pt x="752" y="826"/>
                      </a:lnTo>
                      <a:lnTo>
                        <a:pt x="752" y="826"/>
                      </a:lnTo>
                      <a:lnTo>
                        <a:pt x="753" y="827"/>
                      </a:lnTo>
                      <a:lnTo>
                        <a:pt x="753" y="827"/>
                      </a:lnTo>
                      <a:lnTo>
                        <a:pt x="754" y="827"/>
                      </a:lnTo>
                      <a:lnTo>
                        <a:pt x="754" y="828"/>
                      </a:lnTo>
                      <a:lnTo>
                        <a:pt x="755" y="828"/>
                      </a:lnTo>
                      <a:lnTo>
                        <a:pt x="756" y="828"/>
                      </a:lnTo>
                      <a:lnTo>
                        <a:pt x="756" y="829"/>
                      </a:lnTo>
                      <a:lnTo>
                        <a:pt x="757" y="829"/>
                      </a:lnTo>
                      <a:lnTo>
                        <a:pt x="757" y="829"/>
                      </a:lnTo>
                      <a:lnTo>
                        <a:pt x="758" y="829"/>
                      </a:lnTo>
                      <a:lnTo>
                        <a:pt x="758" y="830"/>
                      </a:lnTo>
                      <a:lnTo>
                        <a:pt x="759" y="830"/>
                      </a:lnTo>
                      <a:lnTo>
                        <a:pt x="760" y="830"/>
                      </a:lnTo>
                      <a:lnTo>
                        <a:pt x="760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2" y="832"/>
                      </a:lnTo>
                      <a:lnTo>
                        <a:pt x="762" y="832"/>
                      </a:lnTo>
                      <a:lnTo>
                        <a:pt x="763" y="832"/>
                      </a:lnTo>
                      <a:lnTo>
                        <a:pt x="764" y="833"/>
                      </a:lnTo>
                      <a:lnTo>
                        <a:pt x="764" y="833"/>
                      </a:lnTo>
                      <a:lnTo>
                        <a:pt x="765" y="833"/>
                      </a:lnTo>
                      <a:lnTo>
                        <a:pt x="765" y="833"/>
                      </a:lnTo>
                      <a:lnTo>
                        <a:pt x="766" y="834"/>
                      </a:lnTo>
                      <a:lnTo>
                        <a:pt x="767" y="834"/>
                      </a:lnTo>
                      <a:lnTo>
                        <a:pt x="767" y="834"/>
                      </a:lnTo>
                      <a:lnTo>
                        <a:pt x="768" y="835"/>
                      </a:lnTo>
                      <a:lnTo>
                        <a:pt x="768" y="835"/>
                      </a:lnTo>
                      <a:lnTo>
                        <a:pt x="769" y="835"/>
                      </a:lnTo>
                      <a:lnTo>
                        <a:pt x="769" y="835"/>
                      </a:lnTo>
                      <a:lnTo>
                        <a:pt x="770" y="836"/>
                      </a:lnTo>
                      <a:lnTo>
                        <a:pt x="770" y="836"/>
                      </a:lnTo>
                      <a:lnTo>
                        <a:pt x="771" y="836"/>
                      </a:lnTo>
                      <a:lnTo>
                        <a:pt x="771" y="837"/>
                      </a:lnTo>
                      <a:lnTo>
                        <a:pt x="772" y="837"/>
                      </a:lnTo>
                      <a:lnTo>
                        <a:pt x="772" y="837"/>
                      </a:lnTo>
                      <a:lnTo>
                        <a:pt x="773" y="837"/>
                      </a:lnTo>
                      <a:lnTo>
                        <a:pt x="773" y="838"/>
                      </a:lnTo>
                      <a:lnTo>
                        <a:pt x="774" y="838"/>
                      </a:lnTo>
                      <a:lnTo>
                        <a:pt x="775" y="838"/>
                      </a:lnTo>
                      <a:lnTo>
                        <a:pt x="775" y="838"/>
                      </a:lnTo>
                      <a:lnTo>
                        <a:pt x="776" y="839"/>
                      </a:lnTo>
                      <a:lnTo>
                        <a:pt x="776" y="839"/>
                      </a:lnTo>
                      <a:lnTo>
                        <a:pt x="777" y="839"/>
                      </a:lnTo>
                      <a:lnTo>
                        <a:pt x="777" y="840"/>
                      </a:lnTo>
                      <a:lnTo>
                        <a:pt x="778" y="840"/>
                      </a:lnTo>
                      <a:lnTo>
                        <a:pt x="778" y="840"/>
                      </a:lnTo>
                      <a:lnTo>
                        <a:pt x="779" y="841"/>
                      </a:lnTo>
                      <a:lnTo>
                        <a:pt x="779" y="841"/>
                      </a:lnTo>
                      <a:lnTo>
                        <a:pt x="780" y="841"/>
                      </a:lnTo>
                      <a:lnTo>
                        <a:pt x="780" y="841"/>
                      </a:lnTo>
                      <a:lnTo>
                        <a:pt x="781" y="842"/>
                      </a:lnTo>
                      <a:lnTo>
                        <a:pt x="782" y="842"/>
                      </a:lnTo>
                      <a:lnTo>
                        <a:pt x="782" y="842"/>
                      </a:lnTo>
                      <a:lnTo>
                        <a:pt x="783" y="842"/>
                      </a:lnTo>
                      <a:lnTo>
                        <a:pt x="783" y="843"/>
                      </a:lnTo>
                      <a:lnTo>
                        <a:pt x="784" y="843"/>
                      </a:lnTo>
                      <a:lnTo>
                        <a:pt x="784" y="843"/>
                      </a:lnTo>
                      <a:lnTo>
                        <a:pt x="785" y="843"/>
                      </a:lnTo>
                      <a:lnTo>
                        <a:pt x="785" y="844"/>
                      </a:lnTo>
                      <a:lnTo>
                        <a:pt x="786" y="844"/>
                      </a:lnTo>
                      <a:lnTo>
                        <a:pt x="786" y="845"/>
                      </a:lnTo>
                      <a:lnTo>
                        <a:pt x="787" y="845"/>
                      </a:lnTo>
                      <a:lnTo>
                        <a:pt x="787" y="845"/>
                      </a:lnTo>
                      <a:lnTo>
                        <a:pt x="788" y="845"/>
                      </a:lnTo>
                      <a:lnTo>
                        <a:pt x="789" y="846"/>
                      </a:lnTo>
                      <a:lnTo>
                        <a:pt x="789" y="846"/>
                      </a:lnTo>
                      <a:lnTo>
                        <a:pt x="790" y="846"/>
                      </a:lnTo>
                      <a:lnTo>
                        <a:pt x="790" y="846"/>
                      </a:lnTo>
                      <a:lnTo>
                        <a:pt x="791" y="847"/>
                      </a:lnTo>
                      <a:lnTo>
                        <a:pt x="791" y="847"/>
                      </a:lnTo>
                      <a:lnTo>
                        <a:pt x="792" y="847"/>
                      </a:lnTo>
                      <a:lnTo>
                        <a:pt x="792" y="847"/>
                      </a:lnTo>
                      <a:lnTo>
                        <a:pt x="793" y="848"/>
                      </a:lnTo>
                      <a:lnTo>
                        <a:pt x="793" y="848"/>
                      </a:lnTo>
                      <a:lnTo>
                        <a:pt x="794" y="848"/>
                      </a:lnTo>
                      <a:lnTo>
                        <a:pt x="794" y="849"/>
                      </a:lnTo>
                      <a:lnTo>
                        <a:pt x="795" y="849"/>
                      </a:lnTo>
                      <a:lnTo>
                        <a:pt x="795" y="849"/>
                      </a:lnTo>
                      <a:lnTo>
                        <a:pt x="796" y="850"/>
                      </a:lnTo>
                      <a:lnTo>
                        <a:pt x="797" y="850"/>
                      </a:lnTo>
                      <a:lnTo>
                        <a:pt x="797" y="850"/>
                      </a:lnTo>
                      <a:lnTo>
                        <a:pt x="798" y="850"/>
                      </a:lnTo>
                      <a:lnTo>
                        <a:pt x="798" y="851"/>
                      </a:lnTo>
                      <a:lnTo>
                        <a:pt x="799" y="851"/>
                      </a:lnTo>
                      <a:lnTo>
                        <a:pt x="800" y="851"/>
                      </a:lnTo>
                      <a:lnTo>
                        <a:pt x="800" y="852"/>
                      </a:lnTo>
                      <a:lnTo>
                        <a:pt x="800" y="852"/>
                      </a:lnTo>
                      <a:lnTo>
                        <a:pt x="801" y="852"/>
                      </a:lnTo>
                      <a:lnTo>
                        <a:pt x="801" y="852"/>
                      </a:lnTo>
                      <a:lnTo>
                        <a:pt x="802" y="853"/>
                      </a:lnTo>
                      <a:lnTo>
                        <a:pt x="802" y="853"/>
                      </a:lnTo>
                      <a:lnTo>
                        <a:pt x="803" y="853"/>
                      </a:lnTo>
                      <a:lnTo>
                        <a:pt x="804" y="853"/>
                      </a:lnTo>
                      <a:lnTo>
                        <a:pt x="804" y="854"/>
                      </a:lnTo>
                      <a:lnTo>
                        <a:pt x="805" y="854"/>
                      </a:lnTo>
                      <a:lnTo>
                        <a:pt x="805" y="854"/>
                      </a:lnTo>
                      <a:lnTo>
                        <a:pt x="806" y="854"/>
                      </a:lnTo>
                      <a:lnTo>
                        <a:pt x="806" y="855"/>
                      </a:lnTo>
                      <a:lnTo>
                        <a:pt x="807" y="855"/>
                      </a:lnTo>
                      <a:lnTo>
                        <a:pt x="808" y="856"/>
                      </a:lnTo>
                      <a:lnTo>
                        <a:pt x="808" y="856"/>
                      </a:lnTo>
                      <a:lnTo>
                        <a:pt x="809" y="856"/>
                      </a:lnTo>
                      <a:lnTo>
                        <a:pt x="809" y="856"/>
                      </a:lnTo>
                      <a:lnTo>
                        <a:pt x="809" y="857"/>
                      </a:lnTo>
                      <a:lnTo>
                        <a:pt x="810" y="857"/>
                      </a:lnTo>
                      <a:lnTo>
                        <a:pt x="811" y="857"/>
                      </a:lnTo>
                      <a:lnTo>
                        <a:pt x="811" y="857"/>
                      </a:lnTo>
                      <a:lnTo>
                        <a:pt x="812" y="858"/>
                      </a:lnTo>
                      <a:lnTo>
                        <a:pt x="812" y="858"/>
                      </a:lnTo>
                      <a:lnTo>
                        <a:pt x="813" y="858"/>
                      </a:lnTo>
                      <a:lnTo>
                        <a:pt x="813" y="858"/>
                      </a:lnTo>
                      <a:lnTo>
                        <a:pt x="814" y="859"/>
                      </a:lnTo>
                      <a:lnTo>
                        <a:pt x="815" y="859"/>
                      </a:lnTo>
                      <a:lnTo>
                        <a:pt x="815" y="859"/>
                      </a:lnTo>
                      <a:lnTo>
                        <a:pt x="816" y="860"/>
                      </a:lnTo>
                      <a:lnTo>
                        <a:pt x="816" y="860"/>
                      </a:lnTo>
                      <a:lnTo>
                        <a:pt x="817" y="860"/>
                      </a:lnTo>
                      <a:lnTo>
                        <a:pt x="817" y="860"/>
                      </a:lnTo>
                      <a:lnTo>
                        <a:pt x="818" y="861"/>
                      </a:lnTo>
                      <a:lnTo>
                        <a:pt x="818" y="861"/>
                      </a:lnTo>
                      <a:lnTo>
                        <a:pt x="819" y="861"/>
                      </a:lnTo>
                      <a:lnTo>
                        <a:pt x="819" y="861"/>
                      </a:lnTo>
                      <a:lnTo>
                        <a:pt x="820" y="862"/>
                      </a:lnTo>
                      <a:lnTo>
                        <a:pt x="820" y="862"/>
                      </a:lnTo>
                      <a:lnTo>
                        <a:pt x="821" y="862"/>
                      </a:lnTo>
                      <a:lnTo>
                        <a:pt x="822" y="862"/>
                      </a:lnTo>
                      <a:lnTo>
                        <a:pt x="822" y="863"/>
                      </a:lnTo>
                      <a:lnTo>
                        <a:pt x="823" y="863"/>
                      </a:lnTo>
                      <a:lnTo>
                        <a:pt x="823" y="863"/>
                      </a:lnTo>
                      <a:lnTo>
                        <a:pt x="824" y="864"/>
                      </a:lnTo>
                      <a:lnTo>
                        <a:pt x="824" y="864"/>
                      </a:lnTo>
                      <a:lnTo>
                        <a:pt x="825" y="864"/>
                      </a:lnTo>
                      <a:lnTo>
                        <a:pt x="825" y="864"/>
                      </a:lnTo>
                      <a:lnTo>
                        <a:pt x="826" y="865"/>
                      </a:lnTo>
                      <a:lnTo>
                        <a:pt x="826" y="865"/>
                      </a:lnTo>
                      <a:lnTo>
                        <a:pt x="827" y="865"/>
                      </a:lnTo>
                      <a:lnTo>
                        <a:pt x="827" y="865"/>
                      </a:lnTo>
                      <a:lnTo>
                        <a:pt x="828" y="866"/>
                      </a:lnTo>
                      <a:lnTo>
                        <a:pt x="828" y="866"/>
                      </a:lnTo>
                      <a:lnTo>
                        <a:pt x="829" y="866"/>
                      </a:lnTo>
                      <a:lnTo>
                        <a:pt x="830" y="866"/>
                      </a:lnTo>
                      <a:lnTo>
                        <a:pt x="830" y="867"/>
                      </a:lnTo>
                      <a:lnTo>
                        <a:pt x="831" y="867"/>
                      </a:lnTo>
                      <a:lnTo>
                        <a:pt x="831" y="868"/>
                      </a:lnTo>
                      <a:lnTo>
                        <a:pt x="832" y="868"/>
                      </a:lnTo>
                      <a:lnTo>
                        <a:pt x="832" y="868"/>
                      </a:lnTo>
                      <a:lnTo>
                        <a:pt x="833" y="868"/>
                      </a:lnTo>
                      <a:lnTo>
                        <a:pt x="833" y="869"/>
                      </a:lnTo>
                      <a:lnTo>
                        <a:pt x="834" y="869"/>
                      </a:lnTo>
                      <a:lnTo>
                        <a:pt x="834" y="869"/>
                      </a:lnTo>
                      <a:lnTo>
                        <a:pt x="835" y="869"/>
                      </a:lnTo>
                      <a:lnTo>
                        <a:pt x="835" y="869"/>
                      </a:lnTo>
                      <a:lnTo>
                        <a:pt x="836" y="870"/>
                      </a:lnTo>
                      <a:lnTo>
                        <a:pt x="837" y="870"/>
                      </a:lnTo>
                      <a:lnTo>
                        <a:pt x="837" y="870"/>
                      </a:lnTo>
                      <a:lnTo>
                        <a:pt x="838" y="870"/>
                      </a:lnTo>
                      <a:lnTo>
                        <a:pt x="838" y="871"/>
                      </a:lnTo>
                      <a:lnTo>
                        <a:pt x="839" y="871"/>
                      </a:lnTo>
                      <a:lnTo>
                        <a:pt x="839" y="872"/>
                      </a:lnTo>
                      <a:lnTo>
                        <a:pt x="840" y="872"/>
                      </a:lnTo>
                      <a:lnTo>
                        <a:pt x="840" y="872"/>
                      </a:lnTo>
                      <a:lnTo>
                        <a:pt x="841" y="872"/>
                      </a:lnTo>
                      <a:lnTo>
                        <a:pt x="841" y="873"/>
                      </a:lnTo>
                      <a:lnTo>
                        <a:pt x="842" y="873"/>
                      </a:lnTo>
                      <a:lnTo>
                        <a:pt x="842" y="873"/>
                      </a:lnTo>
                      <a:lnTo>
                        <a:pt x="843" y="873"/>
                      </a:lnTo>
                      <a:lnTo>
                        <a:pt x="844" y="874"/>
                      </a:lnTo>
                      <a:lnTo>
                        <a:pt x="844" y="874"/>
                      </a:lnTo>
                      <a:lnTo>
                        <a:pt x="845" y="874"/>
                      </a:lnTo>
                      <a:lnTo>
                        <a:pt x="845" y="875"/>
                      </a:lnTo>
                      <a:lnTo>
                        <a:pt x="846" y="875"/>
                      </a:lnTo>
                      <a:lnTo>
                        <a:pt x="846" y="875"/>
                      </a:lnTo>
                      <a:lnTo>
                        <a:pt x="847" y="875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9" y="876"/>
                      </a:lnTo>
                      <a:lnTo>
                        <a:pt x="849" y="877"/>
                      </a:lnTo>
                      <a:lnTo>
                        <a:pt x="850" y="877"/>
                      </a:lnTo>
                      <a:lnTo>
                        <a:pt x="850" y="877"/>
                      </a:lnTo>
                      <a:lnTo>
                        <a:pt x="851" y="877"/>
                      </a:lnTo>
                      <a:lnTo>
                        <a:pt x="852" y="878"/>
                      </a:lnTo>
                      <a:lnTo>
                        <a:pt x="852" y="878"/>
                      </a:lnTo>
                      <a:lnTo>
                        <a:pt x="853" y="878"/>
                      </a:lnTo>
                      <a:lnTo>
                        <a:pt x="853" y="879"/>
                      </a:lnTo>
                      <a:lnTo>
                        <a:pt x="854" y="879"/>
                      </a:lnTo>
                      <a:lnTo>
                        <a:pt x="855" y="879"/>
                      </a:lnTo>
                      <a:lnTo>
                        <a:pt x="855" y="879"/>
                      </a:lnTo>
                      <a:lnTo>
                        <a:pt x="856" y="880"/>
                      </a:lnTo>
                      <a:lnTo>
                        <a:pt x="856" y="880"/>
                      </a:lnTo>
                      <a:lnTo>
                        <a:pt x="857" y="880"/>
                      </a:lnTo>
                      <a:lnTo>
                        <a:pt x="857" y="880"/>
                      </a:lnTo>
                      <a:lnTo>
                        <a:pt x="857" y="881"/>
                      </a:lnTo>
                      <a:lnTo>
                        <a:pt x="858" y="881"/>
                      </a:lnTo>
                      <a:lnTo>
                        <a:pt x="859" y="881"/>
                      </a:lnTo>
                      <a:lnTo>
                        <a:pt x="859" y="881"/>
                      </a:lnTo>
                      <a:lnTo>
                        <a:pt x="860" y="881"/>
                      </a:lnTo>
                      <a:lnTo>
                        <a:pt x="860" y="882"/>
                      </a:lnTo>
                      <a:lnTo>
                        <a:pt x="861" y="882"/>
                      </a:lnTo>
                      <a:lnTo>
                        <a:pt x="861" y="883"/>
                      </a:lnTo>
                      <a:lnTo>
                        <a:pt x="862" y="883"/>
                      </a:lnTo>
                      <a:lnTo>
                        <a:pt x="863" y="883"/>
                      </a:lnTo>
                      <a:lnTo>
                        <a:pt x="863" y="883"/>
                      </a:lnTo>
                      <a:lnTo>
                        <a:pt x="864" y="884"/>
                      </a:lnTo>
                      <a:lnTo>
                        <a:pt x="864" y="884"/>
                      </a:lnTo>
                      <a:lnTo>
                        <a:pt x="865" y="884"/>
                      </a:lnTo>
                      <a:lnTo>
                        <a:pt x="865" y="884"/>
                      </a:lnTo>
                      <a:lnTo>
                        <a:pt x="866" y="884"/>
                      </a:lnTo>
                      <a:lnTo>
                        <a:pt x="866" y="885"/>
                      </a:lnTo>
                      <a:lnTo>
                        <a:pt x="867" y="885"/>
                      </a:lnTo>
                      <a:lnTo>
                        <a:pt x="867" y="885"/>
                      </a:lnTo>
                      <a:lnTo>
                        <a:pt x="868" y="885"/>
                      </a:lnTo>
                      <a:lnTo>
                        <a:pt x="868" y="886"/>
                      </a:lnTo>
                      <a:lnTo>
                        <a:pt x="869" y="886"/>
                      </a:lnTo>
                      <a:lnTo>
                        <a:pt x="870" y="886"/>
                      </a:lnTo>
                      <a:lnTo>
                        <a:pt x="870" y="887"/>
                      </a:lnTo>
                      <a:lnTo>
                        <a:pt x="871" y="887"/>
                      </a:lnTo>
                      <a:lnTo>
                        <a:pt x="871" y="887"/>
                      </a:lnTo>
                      <a:lnTo>
                        <a:pt x="872" y="887"/>
                      </a:lnTo>
                      <a:lnTo>
                        <a:pt x="872" y="888"/>
                      </a:lnTo>
                      <a:lnTo>
                        <a:pt x="873" y="888"/>
                      </a:lnTo>
                      <a:lnTo>
                        <a:pt x="873" y="888"/>
                      </a:lnTo>
                      <a:lnTo>
                        <a:pt x="874" y="888"/>
                      </a:lnTo>
                      <a:lnTo>
                        <a:pt x="874" y="889"/>
                      </a:lnTo>
                      <a:lnTo>
                        <a:pt x="875" y="889"/>
                      </a:lnTo>
                      <a:lnTo>
                        <a:pt x="875" y="889"/>
                      </a:lnTo>
                      <a:lnTo>
                        <a:pt x="876" y="889"/>
                      </a:lnTo>
                      <a:lnTo>
                        <a:pt x="877" y="890"/>
                      </a:lnTo>
                      <a:lnTo>
                        <a:pt x="877" y="890"/>
                      </a:lnTo>
                      <a:lnTo>
                        <a:pt x="878" y="890"/>
                      </a:lnTo>
                      <a:lnTo>
                        <a:pt x="878" y="891"/>
                      </a:lnTo>
                      <a:lnTo>
                        <a:pt x="879" y="891"/>
                      </a:lnTo>
                      <a:lnTo>
                        <a:pt x="879" y="891"/>
                      </a:lnTo>
                      <a:lnTo>
                        <a:pt x="880" y="891"/>
                      </a:lnTo>
                      <a:lnTo>
                        <a:pt x="880" y="892"/>
                      </a:lnTo>
                      <a:lnTo>
                        <a:pt x="881" y="892"/>
                      </a:lnTo>
                      <a:lnTo>
                        <a:pt x="881" y="892"/>
                      </a:lnTo>
                      <a:lnTo>
                        <a:pt x="882" y="892"/>
                      </a:lnTo>
                      <a:lnTo>
                        <a:pt x="882" y="893"/>
                      </a:lnTo>
                      <a:lnTo>
                        <a:pt x="883" y="893"/>
                      </a:lnTo>
                      <a:lnTo>
                        <a:pt x="884" y="893"/>
                      </a:lnTo>
                      <a:lnTo>
                        <a:pt x="884" y="893"/>
                      </a:lnTo>
                      <a:lnTo>
                        <a:pt x="885" y="894"/>
                      </a:lnTo>
                      <a:lnTo>
                        <a:pt x="885" y="894"/>
                      </a:lnTo>
                      <a:lnTo>
                        <a:pt x="886" y="894"/>
                      </a:lnTo>
                      <a:lnTo>
                        <a:pt x="886" y="895"/>
                      </a:lnTo>
                      <a:lnTo>
                        <a:pt x="887" y="895"/>
                      </a:lnTo>
                      <a:lnTo>
                        <a:pt x="887" y="895"/>
                      </a:lnTo>
                      <a:lnTo>
                        <a:pt x="888" y="895"/>
                      </a:lnTo>
                      <a:lnTo>
                        <a:pt x="888" y="895"/>
                      </a:lnTo>
                      <a:lnTo>
                        <a:pt x="889" y="896"/>
                      </a:lnTo>
                      <a:lnTo>
                        <a:pt x="889" y="896"/>
                      </a:lnTo>
                      <a:lnTo>
                        <a:pt x="890" y="896"/>
                      </a:lnTo>
                      <a:lnTo>
                        <a:pt x="890" y="896"/>
                      </a:lnTo>
                      <a:lnTo>
                        <a:pt x="891" y="897"/>
                      </a:lnTo>
                      <a:lnTo>
                        <a:pt x="892" y="897"/>
                      </a:lnTo>
                      <a:lnTo>
                        <a:pt x="892" y="897"/>
                      </a:lnTo>
                      <a:lnTo>
                        <a:pt x="893" y="898"/>
                      </a:lnTo>
                      <a:lnTo>
                        <a:pt x="893" y="898"/>
                      </a:lnTo>
                      <a:lnTo>
                        <a:pt x="894" y="898"/>
                      </a:lnTo>
                      <a:lnTo>
                        <a:pt x="895" y="898"/>
                      </a:lnTo>
                      <a:lnTo>
                        <a:pt x="895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7" y="900"/>
                      </a:lnTo>
                      <a:lnTo>
                        <a:pt x="897" y="900"/>
                      </a:lnTo>
                      <a:lnTo>
                        <a:pt x="898" y="900"/>
                      </a:lnTo>
                      <a:lnTo>
                        <a:pt x="899" y="900"/>
                      </a:lnTo>
                      <a:lnTo>
                        <a:pt x="899" y="901"/>
                      </a:lnTo>
                      <a:lnTo>
                        <a:pt x="900" y="901"/>
                      </a:lnTo>
                      <a:lnTo>
                        <a:pt x="900" y="901"/>
                      </a:lnTo>
                      <a:lnTo>
                        <a:pt x="901" y="902"/>
                      </a:lnTo>
                      <a:lnTo>
                        <a:pt x="901" y="902"/>
                      </a:lnTo>
                      <a:lnTo>
                        <a:pt x="902" y="902"/>
                      </a:lnTo>
                      <a:lnTo>
                        <a:pt x="903" y="902"/>
                      </a:lnTo>
                      <a:lnTo>
                        <a:pt x="903" y="903"/>
                      </a:lnTo>
                      <a:lnTo>
                        <a:pt x="904" y="903"/>
                      </a:lnTo>
                      <a:lnTo>
                        <a:pt x="904" y="903"/>
                      </a:lnTo>
                      <a:lnTo>
                        <a:pt x="905" y="903"/>
                      </a:lnTo>
                      <a:lnTo>
                        <a:pt x="905" y="903"/>
                      </a:lnTo>
                      <a:lnTo>
                        <a:pt x="906" y="904"/>
                      </a:lnTo>
                      <a:lnTo>
                        <a:pt x="906" y="904"/>
                      </a:lnTo>
                      <a:lnTo>
                        <a:pt x="907" y="904"/>
                      </a:lnTo>
                      <a:lnTo>
                        <a:pt x="907" y="904"/>
                      </a:lnTo>
                      <a:lnTo>
                        <a:pt x="908" y="905"/>
                      </a:lnTo>
                      <a:lnTo>
                        <a:pt x="908" y="905"/>
                      </a:lnTo>
                      <a:lnTo>
                        <a:pt x="909" y="905"/>
                      </a:lnTo>
                      <a:lnTo>
                        <a:pt x="910" y="906"/>
                      </a:lnTo>
                      <a:lnTo>
                        <a:pt x="910" y="906"/>
                      </a:lnTo>
                      <a:lnTo>
                        <a:pt x="911" y="906"/>
                      </a:lnTo>
                      <a:lnTo>
                        <a:pt x="911" y="906"/>
                      </a:lnTo>
                      <a:lnTo>
                        <a:pt x="912" y="907"/>
                      </a:lnTo>
                      <a:lnTo>
                        <a:pt x="912" y="907"/>
                      </a:lnTo>
                      <a:lnTo>
                        <a:pt x="913" y="907"/>
                      </a:lnTo>
                      <a:lnTo>
                        <a:pt x="913" y="907"/>
                      </a:lnTo>
                      <a:lnTo>
                        <a:pt x="914" y="907"/>
                      </a:lnTo>
                      <a:lnTo>
                        <a:pt x="914" y="908"/>
                      </a:lnTo>
                      <a:lnTo>
                        <a:pt x="915" y="908"/>
                      </a:lnTo>
                      <a:lnTo>
                        <a:pt x="915" y="908"/>
                      </a:lnTo>
                      <a:lnTo>
                        <a:pt x="916" y="908"/>
                      </a:lnTo>
                      <a:lnTo>
                        <a:pt x="917" y="909"/>
                      </a:lnTo>
                      <a:lnTo>
                        <a:pt x="917" y="909"/>
                      </a:lnTo>
                      <a:lnTo>
                        <a:pt x="918" y="909"/>
                      </a:lnTo>
                      <a:lnTo>
                        <a:pt x="918" y="910"/>
                      </a:lnTo>
                      <a:lnTo>
                        <a:pt x="919" y="910"/>
                      </a:lnTo>
                      <a:lnTo>
                        <a:pt x="919" y="910"/>
                      </a:lnTo>
                      <a:lnTo>
                        <a:pt x="920" y="910"/>
                      </a:lnTo>
                      <a:lnTo>
                        <a:pt x="920" y="911"/>
                      </a:lnTo>
                      <a:lnTo>
                        <a:pt x="921" y="911"/>
                      </a:lnTo>
                      <a:lnTo>
                        <a:pt x="921" y="911"/>
                      </a:lnTo>
                      <a:lnTo>
                        <a:pt x="922" y="911"/>
                      </a:lnTo>
                      <a:lnTo>
                        <a:pt x="922" y="912"/>
                      </a:lnTo>
                      <a:lnTo>
                        <a:pt x="923" y="912"/>
                      </a:lnTo>
                      <a:lnTo>
                        <a:pt x="923" y="912"/>
                      </a:lnTo>
                      <a:lnTo>
                        <a:pt x="924" y="912"/>
                      </a:lnTo>
                      <a:lnTo>
                        <a:pt x="925" y="912"/>
                      </a:lnTo>
                      <a:lnTo>
                        <a:pt x="925" y="913"/>
                      </a:lnTo>
                      <a:lnTo>
                        <a:pt x="926" y="913"/>
                      </a:lnTo>
                      <a:lnTo>
                        <a:pt x="926" y="913"/>
                      </a:lnTo>
                      <a:lnTo>
                        <a:pt x="927" y="914"/>
                      </a:lnTo>
                      <a:lnTo>
                        <a:pt x="927" y="914"/>
                      </a:lnTo>
                      <a:lnTo>
                        <a:pt x="928" y="914"/>
                      </a:lnTo>
                      <a:lnTo>
                        <a:pt x="928" y="914"/>
                      </a:lnTo>
                      <a:lnTo>
                        <a:pt x="929" y="915"/>
                      </a:lnTo>
                      <a:lnTo>
                        <a:pt x="929" y="915"/>
                      </a:lnTo>
                      <a:lnTo>
                        <a:pt x="930" y="915"/>
                      </a:lnTo>
                      <a:lnTo>
                        <a:pt x="930" y="915"/>
                      </a:lnTo>
                      <a:lnTo>
                        <a:pt x="931" y="916"/>
                      </a:lnTo>
                      <a:lnTo>
                        <a:pt x="932" y="916"/>
                      </a:lnTo>
                      <a:lnTo>
                        <a:pt x="932" y="916"/>
                      </a:lnTo>
                      <a:lnTo>
                        <a:pt x="933" y="916"/>
                      </a:lnTo>
                      <a:lnTo>
                        <a:pt x="933" y="916"/>
                      </a:lnTo>
                      <a:lnTo>
                        <a:pt x="934" y="917"/>
                      </a:lnTo>
                      <a:lnTo>
                        <a:pt x="934" y="917"/>
                      </a:lnTo>
                      <a:lnTo>
                        <a:pt x="935" y="917"/>
                      </a:lnTo>
                      <a:lnTo>
                        <a:pt x="935" y="918"/>
                      </a:lnTo>
                      <a:lnTo>
                        <a:pt x="936" y="918"/>
                      </a:lnTo>
                      <a:lnTo>
                        <a:pt x="936" y="918"/>
                      </a:lnTo>
                      <a:lnTo>
                        <a:pt x="937" y="918"/>
                      </a:lnTo>
                      <a:lnTo>
                        <a:pt x="937" y="919"/>
                      </a:lnTo>
                      <a:lnTo>
                        <a:pt x="938" y="919"/>
                      </a:lnTo>
                      <a:lnTo>
                        <a:pt x="939" y="919"/>
                      </a:lnTo>
                      <a:lnTo>
                        <a:pt x="939" y="919"/>
                      </a:lnTo>
                      <a:lnTo>
                        <a:pt x="940" y="919"/>
                      </a:lnTo>
                      <a:lnTo>
                        <a:pt x="940" y="920"/>
                      </a:lnTo>
                      <a:lnTo>
                        <a:pt x="941" y="920"/>
                      </a:lnTo>
                      <a:lnTo>
                        <a:pt x="941" y="921"/>
                      </a:lnTo>
                      <a:lnTo>
                        <a:pt x="942" y="921"/>
                      </a:lnTo>
                      <a:lnTo>
                        <a:pt x="943" y="921"/>
                      </a:lnTo>
                      <a:lnTo>
                        <a:pt x="943" y="921"/>
                      </a:lnTo>
                      <a:lnTo>
                        <a:pt x="944" y="921"/>
                      </a:lnTo>
                      <a:lnTo>
                        <a:pt x="944" y="922"/>
                      </a:lnTo>
                      <a:lnTo>
                        <a:pt x="944" y="922"/>
                      </a:lnTo>
                      <a:lnTo>
                        <a:pt x="945" y="922"/>
                      </a:lnTo>
                      <a:lnTo>
                        <a:pt x="945" y="922"/>
                      </a:lnTo>
                      <a:lnTo>
                        <a:pt x="946" y="923"/>
                      </a:lnTo>
                      <a:lnTo>
                        <a:pt x="947" y="923"/>
                      </a:lnTo>
                      <a:lnTo>
                        <a:pt x="947" y="923"/>
                      </a:lnTo>
                      <a:lnTo>
                        <a:pt x="948" y="923"/>
                      </a:lnTo>
                      <a:lnTo>
                        <a:pt x="948" y="923"/>
                      </a:lnTo>
                      <a:lnTo>
                        <a:pt x="949" y="924"/>
                      </a:lnTo>
                      <a:lnTo>
                        <a:pt x="950" y="924"/>
                      </a:lnTo>
                      <a:lnTo>
                        <a:pt x="950" y="924"/>
                      </a:lnTo>
                      <a:lnTo>
                        <a:pt x="951" y="925"/>
                      </a:lnTo>
                      <a:lnTo>
                        <a:pt x="951" y="925"/>
                      </a:lnTo>
                      <a:lnTo>
                        <a:pt x="952" y="925"/>
                      </a:lnTo>
                      <a:lnTo>
                        <a:pt x="952" y="925"/>
                      </a:lnTo>
                      <a:lnTo>
                        <a:pt x="953" y="926"/>
                      </a:lnTo>
                      <a:lnTo>
                        <a:pt x="953" y="926"/>
                      </a:lnTo>
                      <a:lnTo>
                        <a:pt x="954" y="926"/>
                      </a:lnTo>
                      <a:lnTo>
                        <a:pt x="954" y="926"/>
                      </a:lnTo>
                      <a:lnTo>
                        <a:pt x="955" y="926"/>
                      </a:lnTo>
                      <a:lnTo>
                        <a:pt x="955" y="927"/>
                      </a:lnTo>
                      <a:lnTo>
                        <a:pt x="956" y="927"/>
                      </a:lnTo>
                      <a:lnTo>
                        <a:pt x="956" y="927"/>
                      </a:lnTo>
                      <a:lnTo>
                        <a:pt x="957" y="927"/>
                      </a:lnTo>
                      <a:lnTo>
                        <a:pt x="958" y="928"/>
                      </a:lnTo>
                      <a:lnTo>
                        <a:pt x="958" y="928"/>
                      </a:lnTo>
                      <a:lnTo>
                        <a:pt x="959" y="928"/>
                      </a:lnTo>
                      <a:lnTo>
                        <a:pt x="959" y="929"/>
                      </a:lnTo>
                      <a:lnTo>
                        <a:pt x="960" y="929"/>
                      </a:lnTo>
                      <a:lnTo>
                        <a:pt x="960" y="929"/>
                      </a:lnTo>
                      <a:lnTo>
                        <a:pt x="961" y="929"/>
                      </a:lnTo>
                      <a:lnTo>
                        <a:pt x="961" y="929"/>
                      </a:lnTo>
                      <a:lnTo>
                        <a:pt x="962" y="930"/>
                      </a:lnTo>
                      <a:lnTo>
                        <a:pt x="962" y="930"/>
                      </a:lnTo>
                      <a:lnTo>
                        <a:pt x="963" y="930"/>
                      </a:lnTo>
                      <a:lnTo>
                        <a:pt x="963" y="930"/>
                      </a:lnTo>
                      <a:lnTo>
                        <a:pt x="964" y="931"/>
                      </a:lnTo>
                      <a:lnTo>
                        <a:pt x="965" y="931"/>
                      </a:lnTo>
                      <a:lnTo>
                        <a:pt x="965" y="931"/>
                      </a:lnTo>
                      <a:lnTo>
                        <a:pt x="966" y="931"/>
                      </a:lnTo>
                      <a:lnTo>
                        <a:pt x="966" y="931"/>
                      </a:lnTo>
                      <a:lnTo>
                        <a:pt x="967" y="932"/>
                      </a:lnTo>
                      <a:lnTo>
                        <a:pt x="967" y="932"/>
                      </a:lnTo>
                      <a:lnTo>
                        <a:pt x="968" y="932"/>
                      </a:lnTo>
                      <a:lnTo>
                        <a:pt x="968" y="933"/>
                      </a:lnTo>
                      <a:lnTo>
                        <a:pt x="969" y="933"/>
                      </a:lnTo>
                      <a:lnTo>
                        <a:pt x="969" y="933"/>
                      </a:lnTo>
                      <a:lnTo>
                        <a:pt x="970" y="933"/>
                      </a:lnTo>
                      <a:lnTo>
                        <a:pt x="970" y="934"/>
                      </a:lnTo>
                      <a:lnTo>
                        <a:pt x="971" y="934"/>
                      </a:lnTo>
                      <a:lnTo>
                        <a:pt x="972" y="934"/>
                      </a:lnTo>
                      <a:lnTo>
                        <a:pt x="972" y="934"/>
                      </a:lnTo>
                      <a:lnTo>
                        <a:pt x="973" y="934"/>
                      </a:lnTo>
                      <a:lnTo>
                        <a:pt x="973" y="935"/>
                      </a:lnTo>
                      <a:lnTo>
                        <a:pt x="974" y="935"/>
                      </a:lnTo>
                      <a:lnTo>
                        <a:pt x="974" y="935"/>
                      </a:lnTo>
                      <a:lnTo>
                        <a:pt x="975" y="935"/>
                      </a:lnTo>
                      <a:lnTo>
                        <a:pt x="975" y="936"/>
                      </a:lnTo>
                      <a:lnTo>
                        <a:pt x="976" y="936"/>
                      </a:lnTo>
                      <a:lnTo>
                        <a:pt x="976" y="936"/>
                      </a:lnTo>
                      <a:lnTo>
                        <a:pt x="977" y="937"/>
                      </a:lnTo>
                      <a:lnTo>
                        <a:pt x="977" y="937"/>
                      </a:lnTo>
                      <a:lnTo>
                        <a:pt x="978" y="937"/>
                      </a:lnTo>
                      <a:lnTo>
                        <a:pt x="978" y="937"/>
                      </a:lnTo>
                      <a:lnTo>
                        <a:pt x="979" y="937"/>
                      </a:lnTo>
                      <a:lnTo>
                        <a:pt x="980" y="938"/>
                      </a:lnTo>
                      <a:lnTo>
                        <a:pt x="980" y="938"/>
                      </a:lnTo>
                      <a:lnTo>
                        <a:pt x="981" y="938"/>
                      </a:lnTo>
                      <a:lnTo>
                        <a:pt x="981" y="938"/>
                      </a:lnTo>
                      <a:lnTo>
                        <a:pt x="982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4" y="939"/>
                      </a:lnTo>
                      <a:lnTo>
                        <a:pt x="984" y="940"/>
                      </a:lnTo>
                      <a:lnTo>
                        <a:pt x="985" y="940"/>
                      </a:lnTo>
                      <a:lnTo>
                        <a:pt x="985" y="940"/>
                      </a:lnTo>
                      <a:lnTo>
                        <a:pt x="986" y="941"/>
                      </a:lnTo>
                      <a:lnTo>
                        <a:pt x="987" y="941"/>
                      </a:lnTo>
                      <a:lnTo>
                        <a:pt x="987" y="941"/>
                      </a:lnTo>
                      <a:lnTo>
                        <a:pt x="988" y="941"/>
                      </a:lnTo>
                      <a:lnTo>
                        <a:pt x="988" y="941"/>
                      </a:lnTo>
                      <a:lnTo>
                        <a:pt x="989" y="942"/>
                      </a:lnTo>
                      <a:lnTo>
                        <a:pt x="989" y="942"/>
                      </a:lnTo>
                      <a:lnTo>
                        <a:pt x="990" y="942"/>
                      </a:lnTo>
                      <a:lnTo>
                        <a:pt x="991" y="942"/>
                      </a:lnTo>
                      <a:lnTo>
                        <a:pt x="991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3" y="943"/>
                      </a:lnTo>
                      <a:lnTo>
                        <a:pt x="994" y="944"/>
                      </a:lnTo>
                      <a:lnTo>
                        <a:pt x="994" y="944"/>
                      </a:lnTo>
                      <a:lnTo>
                        <a:pt x="995" y="944"/>
                      </a:lnTo>
                      <a:lnTo>
                        <a:pt x="995" y="945"/>
                      </a:lnTo>
                      <a:lnTo>
                        <a:pt x="996" y="945"/>
                      </a:lnTo>
                      <a:lnTo>
                        <a:pt x="996" y="945"/>
                      </a:lnTo>
                      <a:lnTo>
                        <a:pt x="997" y="945"/>
                      </a:lnTo>
                      <a:lnTo>
                        <a:pt x="998" y="946"/>
                      </a:lnTo>
                      <a:lnTo>
                        <a:pt x="998" y="946"/>
                      </a:lnTo>
                      <a:lnTo>
                        <a:pt x="999" y="946"/>
                      </a:lnTo>
                      <a:lnTo>
                        <a:pt x="999" y="946"/>
                      </a:lnTo>
                      <a:lnTo>
                        <a:pt x="1000" y="946"/>
                      </a:lnTo>
                      <a:lnTo>
                        <a:pt x="1000" y="947"/>
                      </a:lnTo>
                      <a:lnTo>
                        <a:pt x="1001" y="947"/>
                      </a:lnTo>
                      <a:lnTo>
                        <a:pt x="1001" y="947"/>
                      </a:lnTo>
                      <a:lnTo>
                        <a:pt x="1002" y="948"/>
                      </a:lnTo>
                      <a:lnTo>
                        <a:pt x="1002" y="948"/>
                      </a:lnTo>
                      <a:lnTo>
                        <a:pt x="1003" y="948"/>
                      </a:lnTo>
                      <a:lnTo>
                        <a:pt x="1003" y="948"/>
                      </a:lnTo>
                      <a:lnTo>
                        <a:pt x="1004" y="948"/>
                      </a:lnTo>
                      <a:lnTo>
                        <a:pt x="1005" y="949"/>
                      </a:lnTo>
                      <a:lnTo>
                        <a:pt x="1005" y="949"/>
                      </a:lnTo>
                      <a:lnTo>
                        <a:pt x="1006" y="949"/>
                      </a:lnTo>
                      <a:lnTo>
                        <a:pt x="1006" y="949"/>
                      </a:lnTo>
                      <a:lnTo>
                        <a:pt x="1007" y="949"/>
                      </a:lnTo>
                      <a:lnTo>
                        <a:pt x="1007" y="950"/>
                      </a:lnTo>
                      <a:lnTo>
                        <a:pt x="1008" y="950"/>
                      </a:lnTo>
                      <a:lnTo>
                        <a:pt x="1008" y="950"/>
                      </a:lnTo>
                      <a:lnTo>
                        <a:pt x="1009" y="950"/>
                      </a:lnTo>
                      <a:lnTo>
                        <a:pt x="1009" y="951"/>
                      </a:lnTo>
                      <a:lnTo>
                        <a:pt x="1010" y="951"/>
                      </a:lnTo>
                      <a:lnTo>
                        <a:pt x="1010" y="951"/>
                      </a:lnTo>
                      <a:lnTo>
                        <a:pt x="1011" y="952"/>
                      </a:lnTo>
                      <a:lnTo>
                        <a:pt x="1011" y="952"/>
                      </a:lnTo>
                      <a:lnTo>
                        <a:pt x="1012" y="952"/>
                      </a:lnTo>
                      <a:lnTo>
                        <a:pt x="1013" y="952"/>
                      </a:lnTo>
                      <a:lnTo>
                        <a:pt x="1013" y="952"/>
                      </a:lnTo>
                      <a:lnTo>
                        <a:pt x="1014" y="953"/>
                      </a:lnTo>
                      <a:lnTo>
                        <a:pt x="1014" y="953"/>
                      </a:lnTo>
                      <a:lnTo>
                        <a:pt x="1015" y="953"/>
                      </a:lnTo>
                      <a:lnTo>
                        <a:pt x="1015" y="953"/>
                      </a:lnTo>
                      <a:lnTo>
                        <a:pt x="1016" y="953"/>
                      </a:lnTo>
                      <a:lnTo>
                        <a:pt x="1016" y="954"/>
                      </a:lnTo>
                      <a:lnTo>
                        <a:pt x="1017" y="954"/>
                      </a:lnTo>
                      <a:lnTo>
                        <a:pt x="1017" y="954"/>
                      </a:lnTo>
                      <a:lnTo>
                        <a:pt x="1018" y="954"/>
                      </a:lnTo>
                      <a:lnTo>
                        <a:pt x="1018" y="955"/>
                      </a:lnTo>
                      <a:lnTo>
                        <a:pt x="1019" y="955"/>
                      </a:lnTo>
                      <a:lnTo>
                        <a:pt x="1020" y="955"/>
                      </a:lnTo>
                      <a:lnTo>
                        <a:pt x="1020" y="955"/>
                      </a:lnTo>
                      <a:lnTo>
                        <a:pt x="1021" y="956"/>
                      </a:lnTo>
                      <a:lnTo>
                        <a:pt x="1021" y="956"/>
                      </a:lnTo>
                      <a:lnTo>
                        <a:pt x="1022" y="956"/>
                      </a:lnTo>
                      <a:lnTo>
                        <a:pt x="1022" y="956"/>
                      </a:lnTo>
                      <a:lnTo>
                        <a:pt x="1023" y="957"/>
                      </a:lnTo>
                      <a:lnTo>
                        <a:pt x="1023" y="957"/>
                      </a:lnTo>
                      <a:lnTo>
                        <a:pt x="1024" y="957"/>
                      </a:lnTo>
                      <a:lnTo>
                        <a:pt x="1024" y="957"/>
                      </a:lnTo>
                      <a:lnTo>
                        <a:pt x="1025" y="957"/>
                      </a:lnTo>
                      <a:lnTo>
                        <a:pt x="1025" y="958"/>
                      </a:lnTo>
                      <a:lnTo>
                        <a:pt x="1026" y="958"/>
                      </a:lnTo>
                      <a:lnTo>
                        <a:pt x="1027" y="958"/>
                      </a:lnTo>
                      <a:lnTo>
                        <a:pt x="1027" y="958"/>
                      </a:lnTo>
                      <a:lnTo>
                        <a:pt x="1028" y="958"/>
                      </a:lnTo>
                      <a:lnTo>
                        <a:pt x="1028" y="959"/>
                      </a:lnTo>
                      <a:lnTo>
                        <a:pt x="1029" y="959"/>
                      </a:lnTo>
                      <a:lnTo>
                        <a:pt x="1029" y="959"/>
                      </a:lnTo>
                      <a:lnTo>
                        <a:pt x="1030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2" y="960"/>
                      </a:lnTo>
                      <a:lnTo>
                        <a:pt x="1032" y="961"/>
                      </a:lnTo>
                      <a:lnTo>
                        <a:pt x="1033" y="961"/>
                      </a:lnTo>
                      <a:lnTo>
                        <a:pt x="1033" y="961"/>
                      </a:lnTo>
                      <a:lnTo>
                        <a:pt x="1034" y="961"/>
                      </a:lnTo>
                      <a:lnTo>
                        <a:pt x="1035" y="962"/>
                      </a:lnTo>
                      <a:lnTo>
                        <a:pt x="1035" y="962"/>
                      </a:lnTo>
                      <a:lnTo>
                        <a:pt x="1036" y="962"/>
                      </a:lnTo>
                      <a:lnTo>
                        <a:pt x="1036" y="962"/>
                      </a:lnTo>
                      <a:lnTo>
                        <a:pt x="1037" y="962"/>
                      </a:lnTo>
                      <a:lnTo>
                        <a:pt x="1038" y="963"/>
                      </a:lnTo>
                      <a:lnTo>
                        <a:pt x="1038" y="963"/>
                      </a:lnTo>
                      <a:lnTo>
                        <a:pt x="1039" y="963"/>
                      </a:lnTo>
                      <a:lnTo>
                        <a:pt x="1039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1" y="964"/>
                      </a:lnTo>
                      <a:lnTo>
                        <a:pt x="1042" y="965"/>
                      </a:lnTo>
                      <a:lnTo>
                        <a:pt x="1042" y="965"/>
                      </a:lnTo>
                      <a:lnTo>
                        <a:pt x="1043" y="965"/>
                      </a:lnTo>
                      <a:lnTo>
                        <a:pt x="1043" y="965"/>
                      </a:lnTo>
                      <a:lnTo>
                        <a:pt x="1044" y="965"/>
                      </a:lnTo>
                      <a:lnTo>
                        <a:pt x="1044" y="966"/>
                      </a:lnTo>
                      <a:lnTo>
                        <a:pt x="1045" y="966"/>
                      </a:lnTo>
                      <a:lnTo>
                        <a:pt x="1046" y="966"/>
                      </a:lnTo>
                      <a:lnTo>
                        <a:pt x="1046" y="966"/>
                      </a:lnTo>
                      <a:lnTo>
                        <a:pt x="1047" y="966"/>
                      </a:lnTo>
                      <a:lnTo>
                        <a:pt x="1047" y="967"/>
                      </a:lnTo>
                      <a:lnTo>
                        <a:pt x="1048" y="967"/>
                      </a:lnTo>
                      <a:lnTo>
                        <a:pt x="1048" y="967"/>
                      </a:lnTo>
                      <a:lnTo>
                        <a:pt x="1049" y="968"/>
                      </a:lnTo>
                      <a:lnTo>
                        <a:pt x="1049" y="968"/>
                      </a:lnTo>
                      <a:lnTo>
                        <a:pt x="1050" y="968"/>
                      </a:lnTo>
                      <a:lnTo>
                        <a:pt x="1050" y="968"/>
                      </a:lnTo>
                      <a:lnTo>
                        <a:pt x="1051" y="968"/>
                      </a:lnTo>
                      <a:lnTo>
                        <a:pt x="1051" y="969"/>
                      </a:lnTo>
                      <a:lnTo>
                        <a:pt x="1052" y="969"/>
                      </a:lnTo>
                      <a:lnTo>
                        <a:pt x="1053" y="969"/>
                      </a:lnTo>
                      <a:lnTo>
                        <a:pt x="1053" y="969"/>
                      </a:lnTo>
                      <a:lnTo>
                        <a:pt x="1054" y="969"/>
                      </a:lnTo>
                      <a:lnTo>
                        <a:pt x="1054" y="970"/>
                      </a:lnTo>
                      <a:lnTo>
                        <a:pt x="1055" y="970"/>
                      </a:lnTo>
                      <a:lnTo>
                        <a:pt x="1055" y="970"/>
                      </a:lnTo>
                      <a:lnTo>
                        <a:pt x="1056" y="971"/>
                      </a:lnTo>
                      <a:lnTo>
                        <a:pt x="1056" y="971"/>
                      </a:lnTo>
                      <a:lnTo>
                        <a:pt x="1057" y="971"/>
                      </a:lnTo>
                      <a:lnTo>
                        <a:pt x="1057" y="971"/>
                      </a:lnTo>
                      <a:lnTo>
                        <a:pt x="1058" y="971"/>
                      </a:lnTo>
                      <a:lnTo>
                        <a:pt x="1058" y="972"/>
                      </a:lnTo>
                      <a:lnTo>
                        <a:pt x="1059" y="972"/>
                      </a:lnTo>
                      <a:lnTo>
                        <a:pt x="1060" y="972"/>
                      </a:lnTo>
                      <a:lnTo>
                        <a:pt x="1060" y="972"/>
                      </a:lnTo>
                      <a:lnTo>
                        <a:pt x="1061" y="972"/>
                      </a:lnTo>
                      <a:lnTo>
                        <a:pt x="1061" y="973"/>
                      </a:lnTo>
                      <a:lnTo>
                        <a:pt x="1062" y="973"/>
                      </a:lnTo>
                      <a:lnTo>
                        <a:pt x="1062" y="973"/>
                      </a:lnTo>
                      <a:lnTo>
                        <a:pt x="1063" y="973"/>
                      </a:lnTo>
                      <a:lnTo>
                        <a:pt x="1063" y="973"/>
                      </a:lnTo>
                      <a:lnTo>
                        <a:pt x="1064" y="974"/>
                      </a:lnTo>
                      <a:lnTo>
                        <a:pt x="1064" y="974"/>
                      </a:lnTo>
                      <a:lnTo>
                        <a:pt x="1065" y="974"/>
                      </a:lnTo>
                      <a:lnTo>
                        <a:pt x="1065" y="975"/>
                      </a:lnTo>
                      <a:lnTo>
                        <a:pt x="1066" y="975"/>
                      </a:lnTo>
                      <a:lnTo>
                        <a:pt x="1066" y="975"/>
                      </a:lnTo>
                      <a:lnTo>
                        <a:pt x="1067" y="975"/>
                      </a:lnTo>
                      <a:lnTo>
                        <a:pt x="1068" y="975"/>
                      </a:lnTo>
                      <a:lnTo>
                        <a:pt x="1068" y="976"/>
                      </a:lnTo>
                      <a:lnTo>
                        <a:pt x="1069" y="976"/>
                      </a:lnTo>
                      <a:lnTo>
                        <a:pt x="1069" y="976"/>
                      </a:lnTo>
                      <a:lnTo>
                        <a:pt x="1070" y="976"/>
                      </a:lnTo>
                      <a:lnTo>
                        <a:pt x="1070" y="976"/>
                      </a:lnTo>
                      <a:lnTo>
                        <a:pt x="1071" y="977"/>
                      </a:lnTo>
                      <a:lnTo>
                        <a:pt x="1071" y="977"/>
                      </a:lnTo>
                      <a:lnTo>
                        <a:pt x="1072" y="977"/>
                      </a:lnTo>
                      <a:lnTo>
                        <a:pt x="1072" y="977"/>
                      </a:lnTo>
                      <a:lnTo>
                        <a:pt x="1073" y="977"/>
                      </a:lnTo>
                      <a:lnTo>
                        <a:pt x="1073" y="978"/>
                      </a:lnTo>
                      <a:lnTo>
                        <a:pt x="1074" y="978"/>
                      </a:lnTo>
                      <a:lnTo>
                        <a:pt x="1075" y="978"/>
                      </a:lnTo>
                      <a:lnTo>
                        <a:pt x="1075" y="979"/>
                      </a:lnTo>
                      <a:lnTo>
                        <a:pt x="1076" y="979"/>
                      </a:lnTo>
                      <a:lnTo>
                        <a:pt x="1076" y="979"/>
                      </a:lnTo>
                      <a:lnTo>
                        <a:pt x="1077" y="979"/>
                      </a:lnTo>
                      <a:lnTo>
                        <a:pt x="1078" y="979"/>
                      </a:lnTo>
                      <a:lnTo>
                        <a:pt x="1078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80" y="980"/>
                      </a:lnTo>
                      <a:lnTo>
                        <a:pt x="1080" y="981"/>
                      </a:lnTo>
                      <a:lnTo>
                        <a:pt x="1081" y="981"/>
                      </a:lnTo>
                      <a:lnTo>
                        <a:pt x="1082" y="981"/>
                      </a:lnTo>
                      <a:lnTo>
                        <a:pt x="1082" y="981"/>
                      </a:lnTo>
                      <a:lnTo>
                        <a:pt x="1083" y="981"/>
                      </a:lnTo>
                      <a:lnTo>
                        <a:pt x="1083" y="982"/>
                      </a:lnTo>
                      <a:lnTo>
                        <a:pt x="1084" y="982"/>
                      </a:lnTo>
                      <a:lnTo>
                        <a:pt x="1084" y="982"/>
                      </a:lnTo>
                      <a:lnTo>
                        <a:pt x="1085" y="983"/>
                      </a:lnTo>
                      <a:lnTo>
                        <a:pt x="1086" y="983"/>
                      </a:lnTo>
                      <a:lnTo>
                        <a:pt x="1086" y="983"/>
                      </a:lnTo>
                      <a:lnTo>
                        <a:pt x="1087" y="983"/>
                      </a:lnTo>
                      <a:lnTo>
                        <a:pt x="1087" y="983"/>
                      </a:lnTo>
                      <a:lnTo>
                        <a:pt x="1088" y="984"/>
                      </a:lnTo>
                      <a:lnTo>
                        <a:pt x="1088" y="984"/>
                      </a:lnTo>
                      <a:lnTo>
                        <a:pt x="1089" y="984"/>
                      </a:lnTo>
                      <a:lnTo>
                        <a:pt x="1089" y="984"/>
                      </a:lnTo>
                      <a:lnTo>
                        <a:pt x="1090" y="984"/>
                      </a:lnTo>
                      <a:lnTo>
                        <a:pt x="1090" y="985"/>
                      </a:lnTo>
                      <a:lnTo>
                        <a:pt x="1091" y="985"/>
                      </a:lnTo>
                      <a:lnTo>
                        <a:pt x="1091" y="985"/>
                      </a:lnTo>
                      <a:lnTo>
                        <a:pt x="1092" y="985"/>
                      </a:lnTo>
                      <a:lnTo>
                        <a:pt x="1093" y="985"/>
                      </a:lnTo>
                      <a:lnTo>
                        <a:pt x="1093" y="986"/>
                      </a:lnTo>
                      <a:lnTo>
                        <a:pt x="1094" y="986"/>
                      </a:lnTo>
                      <a:lnTo>
                        <a:pt x="1094" y="986"/>
                      </a:lnTo>
                      <a:lnTo>
                        <a:pt x="1095" y="986"/>
                      </a:lnTo>
                      <a:lnTo>
                        <a:pt x="1095" y="987"/>
                      </a:lnTo>
                      <a:lnTo>
                        <a:pt x="1096" y="987"/>
                      </a:lnTo>
                      <a:lnTo>
                        <a:pt x="1096" y="987"/>
                      </a:lnTo>
                      <a:lnTo>
                        <a:pt x="1097" y="987"/>
                      </a:lnTo>
                      <a:lnTo>
                        <a:pt x="1097" y="987"/>
                      </a:lnTo>
                      <a:lnTo>
                        <a:pt x="1098" y="988"/>
                      </a:lnTo>
                      <a:lnTo>
                        <a:pt x="1098" y="988"/>
                      </a:lnTo>
                      <a:lnTo>
                        <a:pt x="1099" y="988"/>
                      </a:lnTo>
                      <a:lnTo>
                        <a:pt x="1100" y="988"/>
                      </a:lnTo>
                      <a:lnTo>
                        <a:pt x="1100" y="988"/>
                      </a:lnTo>
                      <a:lnTo>
                        <a:pt x="1101" y="989"/>
                      </a:lnTo>
                      <a:lnTo>
                        <a:pt x="1101" y="989"/>
                      </a:lnTo>
                      <a:lnTo>
                        <a:pt x="1102" y="989"/>
                      </a:lnTo>
                      <a:lnTo>
                        <a:pt x="1102" y="989"/>
                      </a:lnTo>
                      <a:lnTo>
                        <a:pt x="1103" y="989"/>
                      </a:lnTo>
                      <a:lnTo>
                        <a:pt x="1103" y="990"/>
                      </a:lnTo>
                      <a:lnTo>
                        <a:pt x="1104" y="990"/>
                      </a:lnTo>
                      <a:lnTo>
                        <a:pt x="1104" y="990"/>
                      </a:lnTo>
                      <a:lnTo>
                        <a:pt x="1105" y="991"/>
                      </a:lnTo>
                      <a:lnTo>
                        <a:pt x="1105" y="991"/>
                      </a:lnTo>
                      <a:lnTo>
                        <a:pt x="1106" y="991"/>
                      </a:lnTo>
                      <a:lnTo>
                        <a:pt x="1106" y="991"/>
                      </a:lnTo>
                      <a:lnTo>
                        <a:pt x="1107" y="991"/>
                      </a:lnTo>
                      <a:lnTo>
                        <a:pt x="1108" y="992"/>
                      </a:lnTo>
                      <a:lnTo>
                        <a:pt x="1108" y="992"/>
                      </a:lnTo>
                      <a:lnTo>
                        <a:pt x="1109" y="992"/>
                      </a:lnTo>
                      <a:lnTo>
                        <a:pt x="1109" y="992"/>
                      </a:lnTo>
                      <a:lnTo>
                        <a:pt x="1110" y="992"/>
                      </a:lnTo>
                      <a:lnTo>
                        <a:pt x="1110" y="993"/>
                      </a:lnTo>
                      <a:lnTo>
                        <a:pt x="1111" y="993"/>
                      </a:lnTo>
                      <a:lnTo>
                        <a:pt x="1111" y="993"/>
                      </a:lnTo>
                      <a:lnTo>
                        <a:pt x="1112" y="993"/>
                      </a:lnTo>
                      <a:lnTo>
                        <a:pt x="1112" y="994"/>
                      </a:lnTo>
                      <a:lnTo>
                        <a:pt x="1113" y="994"/>
                      </a:lnTo>
                      <a:lnTo>
                        <a:pt x="1113" y="994"/>
                      </a:lnTo>
                      <a:lnTo>
                        <a:pt x="1114" y="994"/>
                      </a:lnTo>
                      <a:lnTo>
                        <a:pt x="1115" y="994"/>
                      </a:lnTo>
                      <a:lnTo>
                        <a:pt x="1115" y="995"/>
                      </a:lnTo>
                      <a:lnTo>
                        <a:pt x="1116" y="995"/>
                      </a:lnTo>
                      <a:lnTo>
                        <a:pt x="1116" y="995"/>
                      </a:lnTo>
                      <a:lnTo>
                        <a:pt x="1117" y="995"/>
                      </a:lnTo>
                      <a:lnTo>
                        <a:pt x="1117" y="995"/>
                      </a:lnTo>
                      <a:lnTo>
                        <a:pt x="1118" y="996"/>
                      </a:lnTo>
                      <a:lnTo>
                        <a:pt x="1118" y="996"/>
                      </a:lnTo>
                      <a:lnTo>
                        <a:pt x="1119" y="996"/>
                      </a:lnTo>
                      <a:lnTo>
                        <a:pt x="1119" y="996"/>
                      </a:lnTo>
                      <a:lnTo>
                        <a:pt x="1120" y="996"/>
                      </a:lnTo>
                      <a:lnTo>
                        <a:pt x="1120" y="997"/>
                      </a:lnTo>
                      <a:lnTo>
                        <a:pt x="1121" y="997"/>
                      </a:lnTo>
                      <a:lnTo>
                        <a:pt x="1122" y="997"/>
                      </a:lnTo>
                      <a:lnTo>
                        <a:pt x="1122" y="998"/>
                      </a:lnTo>
                      <a:lnTo>
                        <a:pt x="1123" y="998"/>
                      </a:lnTo>
                      <a:lnTo>
                        <a:pt x="1123" y="998"/>
                      </a:lnTo>
                      <a:lnTo>
                        <a:pt x="1124" y="998"/>
                      </a:lnTo>
                      <a:lnTo>
                        <a:pt x="1124" y="998"/>
                      </a:lnTo>
                      <a:lnTo>
                        <a:pt x="1125" y="998"/>
                      </a:lnTo>
                      <a:lnTo>
                        <a:pt x="1126" y="999"/>
                      </a:lnTo>
                      <a:lnTo>
                        <a:pt x="1126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8" y="1000"/>
                      </a:lnTo>
                      <a:lnTo>
                        <a:pt x="1128" y="1000"/>
                      </a:lnTo>
                      <a:lnTo>
                        <a:pt x="1129" y="1000"/>
                      </a:lnTo>
                      <a:lnTo>
                        <a:pt x="1130" y="1000"/>
                      </a:lnTo>
                      <a:lnTo>
                        <a:pt x="1130" y="1000"/>
                      </a:lnTo>
                      <a:lnTo>
                        <a:pt x="1131" y="1001"/>
                      </a:lnTo>
                      <a:lnTo>
                        <a:pt x="1131" y="1001"/>
                      </a:lnTo>
                      <a:lnTo>
                        <a:pt x="1132" y="1001"/>
                      </a:lnTo>
                      <a:lnTo>
                        <a:pt x="1133" y="1002"/>
                      </a:lnTo>
                      <a:lnTo>
                        <a:pt x="1133" y="1002"/>
                      </a:lnTo>
                      <a:lnTo>
                        <a:pt x="1134" y="1002"/>
                      </a:lnTo>
                      <a:lnTo>
                        <a:pt x="1134" y="1002"/>
                      </a:lnTo>
                      <a:lnTo>
                        <a:pt x="1135" y="1002"/>
                      </a:lnTo>
                      <a:lnTo>
                        <a:pt x="1135" y="1002"/>
                      </a:lnTo>
                      <a:lnTo>
                        <a:pt x="1136" y="1003"/>
                      </a:lnTo>
                      <a:lnTo>
                        <a:pt x="1136" y="1003"/>
                      </a:lnTo>
                      <a:lnTo>
                        <a:pt x="1137" y="1003"/>
                      </a:lnTo>
                      <a:lnTo>
                        <a:pt x="1137" y="1003"/>
                      </a:lnTo>
                      <a:lnTo>
                        <a:pt x="1138" y="1003"/>
                      </a:lnTo>
                      <a:lnTo>
                        <a:pt x="1138" y="1004"/>
                      </a:lnTo>
                      <a:lnTo>
                        <a:pt x="1139" y="1004"/>
                      </a:lnTo>
                      <a:lnTo>
                        <a:pt x="1139" y="1004"/>
                      </a:lnTo>
                      <a:lnTo>
                        <a:pt x="1140" y="1004"/>
                      </a:lnTo>
                      <a:lnTo>
                        <a:pt x="1141" y="1004"/>
                      </a:lnTo>
                      <a:lnTo>
                        <a:pt x="1141" y="1005"/>
                      </a:lnTo>
                      <a:lnTo>
                        <a:pt x="1142" y="1005"/>
                      </a:lnTo>
                      <a:lnTo>
                        <a:pt x="1142" y="1005"/>
                      </a:lnTo>
                      <a:lnTo>
                        <a:pt x="1143" y="1005"/>
                      </a:lnTo>
                      <a:lnTo>
                        <a:pt x="1143" y="1006"/>
                      </a:lnTo>
                      <a:lnTo>
                        <a:pt x="1144" y="1006"/>
                      </a:lnTo>
                      <a:lnTo>
                        <a:pt x="1144" y="1006"/>
                      </a:lnTo>
                      <a:lnTo>
                        <a:pt x="1145" y="1006"/>
                      </a:lnTo>
                      <a:lnTo>
                        <a:pt x="1145" y="1006"/>
                      </a:lnTo>
                      <a:lnTo>
                        <a:pt x="1146" y="1007"/>
                      </a:lnTo>
                      <a:lnTo>
                        <a:pt x="1146" y="1007"/>
                      </a:lnTo>
                      <a:lnTo>
                        <a:pt x="1147" y="1007"/>
                      </a:lnTo>
                      <a:lnTo>
                        <a:pt x="1148" y="1007"/>
                      </a:lnTo>
                      <a:lnTo>
                        <a:pt x="1148" y="1007"/>
                      </a:lnTo>
                      <a:lnTo>
                        <a:pt x="1149" y="1008"/>
                      </a:lnTo>
                      <a:lnTo>
                        <a:pt x="1149" y="1008"/>
                      </a:lnTo>
                      <a:lnTo>
                        <a:pt x="1150" y="1008"/>
                      </a:lnTo>
                      <a:lnTo>
                        <a:pt x="1150" y="1008"/>
                      </a:lnTo>
                      <a:lnTo>
                        <a:pt x="1151" y="1008"/>
                      </a:lnTo>
                      <a:lnTo>
                        <a:pt x="1151" y="1009"/>
                      </a:lnTo>
                      <a:lnTo>
                        <a:pt x="1152" y="1009"/>
                      </a:lnTo>
                      <a:lnTo>
                        <a:pt x="1152" y="1009"/>
                      </a:lnTo>
                      <a:lnTo>
                        <a:pt x="1153" y="1009"/>
                      </a:lnTo>
                      <a:lnTo>
                        <a:pt x="1153" y="1010"/>
                      </a:lnTo>
                      <a:lnTo>
                        <a:pt x="1154" y="1010"/>
                      </a:lnTo>
                      <a:lnTo>
                        <a:pt x="1155" y="1010"/>
                      </a:lnTo>
                      <a:lnTo>
                        <a:pt x="1155" y="1010"/>
                      </a:lnTo>
                      <a:lnTo>
                        <a:pt x="1156" y="1010"/>
                      </a:lnTo>
                      <a:lnTo>
                        <a:pt x="1156" y="1011"/>
                      </a:lnTo>
                      <a:lnTo>
                        <a:pt x="1157" y="1011"/>
                      </a:lnTo>
                      <a:lnTo>
                        <a:pt x="1157" y="1011"/>
                      </a:lnTo>
                      <a:lnTo>
                        <a:pt x="1158" y="1011"/>
                      </a:lnTo>
                      <a:lnTo>
                        <a:pt x="1158" y="1011"/>
                      </a:lnTo>
                      <a:lnTo>
                        <a:pt x="1159" y="1011"/>
                      </a:lnTo>
                      <a:lnTo>
                        <a:pt x="1159" y="1012"/>
                      </a:lnTo>
                      <a:lnTo>
                        <a:pt x="1160" y="1012"/>
                      </a:lnTo>
                      <a:lnTo>
                        <a:pt x="1160" y="1012"/>
                      </a:lnTo>
                      <a:lnTo>
                        <a:pt x="1161" y="1012"/>
                      </a:lnTo>
                      <a:lnTo>
                        <a:pt x="1161" y="1012"/>
                      </a:lnTo>
                      <a:lnTo>
                        <a:pt x="1162" y="1013"/>
                      </a:lnTo>
                      <a:lnTo>
                        <a:pt x="1163" y="1013"/>
                      </a:lnTo>
                      <a:lnTo>
                        <a:pt x="1163" y="1013"/>
                      </a:lnTo>
                      <a:lnTo>
                        <a:pt x="1164" y="1014"/>
                      </a:lnTo>
                      <a:lnTo>
                        <a:pt x="1164" y="1014"/>
                      </a:lnTo>
                      <a:lnTo>
                        <a:pt x="1165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7" y="1015"/>
                      </a:lnTo>
                      <a:lnTo>
                        <a:pt x="1167" y="1015"/>
                      </a:lnTo>
                      <a:lnTo>
                        <a:pt x="1168" y="1015"/>
                      </a:lnTo>
                      <a:lnTo>
                        <a:pt x="1168" y="1015"/>
                      </a:lnTo>
                      <a:lnTo>
                        <a:pt x="1169" y="1015"/>
                      </a:lnTo>
                      <a:lnTo>
                        <a:pt x="1170" y="1016"/>
                      </a:lnTo>
                      <a:lnTo>
                        <a:pt x="1170" y="1016"/>
                      </a:lnTo>
                      <a:lnTo>
                        <a:pt x="1171" y="1016"/>
                      </a:lnTo>
                      <a:lnTo>
                        <a:pt x="1171" y="1016"/>
                      </a:lnTo>
                      <a:lnTo>
                        <a:pt x="1172" y="1017"/>
                      </a:lnTo>
                      <a:lnTo>
                        <a:pt x="1172" y="1017"/>
                      </a:lnTo>
                      <a:lnTo>
                        <a:pt x="1173" y="1017"/>
                      </a:lnTo>
                      <a:lnTo>
                        <a:pt x="1174" y="1017"/>
                      </a:lnTo>
                      <a:lnTo>
                        <a:pt x="1174" y="1017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6" y="1018"/>
                      </a:lnTo>
                      <a:lnTo>
                        <a:pt x="1177" y="1018"/>
                      </a:lnTo>
                      <a:lnTo>
                        <a:pt x="1177" y="1018"/>
                      </a:lnTo>
                      <a:lnTo>
                        <a:pt x="1178" y="1019"/>
                      </a:lnTo>
                      <a:lnTo>
                        <a:pt x="1178" y="1019"/>
                      </a:lnTo>
                      <a:lnTo>
                        <a:pt x="1179" y="1019"/>
                      </a:lnTo>
                      <a:lnTo>
                        <a:pt x="1179" y="1019"/>
                      </a:lnTo>
                      <a:lnTo>
                        <a:pt x="1180" y="1019"/>
                      </a:lnTo>
                      <a:lnTo>
                        <a:pt x="1181" y="1020"/>
                      </a:lnTo>
                      <a:lnTo>
                        <a:pt x="1181" y="1020"/>
                      </a:lnTo>
                      <a:lnTo>
                        <a:pt x="1182" y="1020"/>
                      </a:lnTo>
                      <a:lnTo>
                        <a:pt x="1182" y="1020"/>
                      </a:lnTo>
                      <a:lnTo>
                        <a:pt x="1183" y="1021"/>
                      </a:lnTo>
                      <a:lnTo>
                        <a:pt x="1183" y="1021"/>
                      </a:lnTo>
                      <a:lnTo>
                        <a:pt x="1184" y="1021"/>
                      </a:lnTo>
                      <a:lnTo>
                        <a:pt x="1184" y="1021"/>
                      </a:lnTo>
                      <a:lnTo>
                        <a:pt x="1185" y="1021"/>
                      </a:lnTo>
                      <a:lnTo>
                        <a:pt x="1185" y="1022"/>
                      </a:lnTo>
                      <a:lnTo>
                        <a:pt x="1186" y="1022"/>
                      </a:lnTo>
                      <a:lnTo>
                        <a:pt x="1186" y="1022"/>
                      </a:lnTo>
                      <a:lnTo>
                        <a:pt x="1187" y="1022"/>
                      </a:lnTo>
                      <a:lnTo>
                        <a:pt x="1188" y="1022"/>
                      </a:lnTo>
                      <a:lnTo>
                        <a:pt x="1188" y="1022"/>
                      </a:lnTo>
                      <a:lnTo>
                        <a:pt x="1189" y="1023"/>
                      </a:lnTo>
                      <a:lnTo>
                        <a:pt x="1189" y="1023"/>
                      </a:lnTo>
                      <a:lnTo>
                        <a:pt x="1190" y="1023"/>
                      </a:lnTo>
                      <a:lnTo>
                        <a:pt x="1190" y="1023"/>
                      </a:lnTo>
                      <a:lnTo>
                        <a:pt x="1191" y="1023"/>
                      </a:lnTo>
                      <a:lnTo>
                        <a:pt x="1191" y="1024"/>
                      </a:lnTo>
                      <a:lnTo>
                        <a:pt x="1192" y="1024"/>
                      </a:lnTo>
                      <a:lnTo>
                        <a:pt x="1192" y="1024"/>
                      </a:lnTo>
                      <a:lnTo>
                        <a:pt x="1193" y="1024"/>
                      </a:lnTo>
                      <a:lnTo>
                        <a:pt x="1193" y="1025"/>
                      </a:lnTo>
                      <a:lnTo>
                        <a:pt x="1194" y="1025"/>
                      </a:lnTo>
                      <a:lnTo>
                        <a:pt x="1194" y="1025"/>
                      </a:lnTo>
                      <a:lnTo>
                        <a:pt x="1195" y="1025"/>
                      </a:lnTo>
                      <a:lnTo>
                        <a:pt x="1196" y="1025"/>
                      </a:lnTo>
                      <a:lnTo>
                        <a:pt x="1196" y="1026"/>
                      </a:lnTo>
                      <a:lnTo>
                        <a:pt x="1197" y="1026"/>
                      </a:lnTo>
                      <a:lnTo>
                        <a:pt x="1197" y="1026"/>
                      </a:lnTo>
                      <a:lnTo>
                        <a:pt x="1198" y="1026"/>
                      </a:lnTo>
                      <a:lnTo>
                        <a:pt x="1198" y="1026"/>
                      </a:lnTo>
                      <a:lnTo>
                        <a:pt x="1199" y="1026"/>
                      </a:lnTo>
                      <a:lnTo>
                        <a:pt x="1199" y="1027"/>
                      </a:lnTo>
                      <a:lnTo>
                        <a:pt x="1200" y="1027"/>
                      </a:lnTo>
                      <a:lnTo>
                        <a:pt x="1200" y="1027"/>
                      </a:lnTo>
                      <a:lnTo>
                        <a:pt x="1201" y="1027"/>
                      </a:lnTo>
                      <a:lnTo>
                        <a:pt x="1201" y="1027"/>
                      </a:lnTo>
                      <a:lnTo>
                        <a:pt x="1202" y="1028"/>
                      </a:lnTo>
                      <a:lnTo>
                        <a:pt x="1203" y="1028"/>
                      </a:lnTo>
                      <a:lnTo>
                        <a:pt x="1203" y="1028"/>
                      </a:lnTo>
                      <a:lnTo>
                        <a:pt x="1204" y="1028"/>
                      </a:lnTo>
                      <a:lnTo>
                        <a:pt x="1204" y="1029"/>
                      </a:lnTo>
                      <a:lnTo>
                        <a:pt x="1205" y="1029"/>
                      </a:lnTo>
                      <a:lnTo>
                        <a:pt x="1205" y="1029"/>
                      </a:lnTo>
                      <a:lnTo>
                        <a:pt x="1206" y="1029"/>
                      </a:lnTo>
                      <a:lnTo>
                        <a:pt x="1206" y="1029"/>
                      </a:lnTo>
                      <a:lnTo>
                        <a:pt x="1207" y="1029"/>
                      </a:lnTo>
                      <a:lnTo>
                        <a:pt x="1207" y="1030"/>
                      </a:lnTo>
                      <a:lnTo>
                        <a:pt x="1208" y="1030"/>
                      </a:lnTo>
                      <a:lnTo>
                        <a:pt x="1208" y="1030"/>
                      </a:lnTo>
                      <a:lnTo>
                        <a:pt x="1209" y="1030"/>
                      </a:lnTo>
                      <a:lnTo>
                        <a:pt x="1210" y="1030"/>
                      </a:lnTo>
                      <a:lnTo>
                        <a:pt x="1210" y="1031"/>
                      </a:lnTo>
                      <a:lnTo>
                        <a:pt x="1211" y="1031"/>
                      </a:lnTo>
                      <a:lnTo>
                        <a:pt x="1211" y="1031"/>
                      </a:lnTo>
                      <a:lnTo>
                        <a:pt x="1212" y="1031"/>
                      </a:lnTo>
                      <a:lnTo>
                        <a:pt x="1212" y="1031"/>
                      </a:lnTo>
                      <a:lnTo>
                        <a:pt x="1213" y="1031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5" y="1033"/>
                      </a:lnTo>
                      <a:lnTo>
                        <a:pt x="1215" y="1033"/>
                      </a:lnTo>
                      <a:lnTo>
                        <a:pt x="1216" y="1033"/>
                      </a:lnTo>
                      <a:lnTo>
                        <a:pt x="1216" y="1033"/>
                      </a:lnTo>
                      <a:lnTo>
                        <a:pt x="1217" y="1033"/>
                      </a:lnTo>
                      <a:lnTo>
                        <a:pt x="1218" y="1033"/>
                      </a:lnTo>
                      <a:lnTo>
                        <a:pt x="1218" y="1034"/>
                      </a:lnTo>
                      <a:lnTo>
                        <a:pt x="1219" y="1034"/>
                      </a:lnTo>
                      <a:lnTo>
                        <a:pt x="1219" y="1034"/>
                      </a:lnTo>
                      <a:lnTo>
                        <a:pt x="1220" y="1034"/>
                      </a:lnTo>
                      <a:lnTo>
                        <a:pt x="1221" y="1034"/>
                      </a:lnTo>
                      <a:lnTo>
                        <a:pt x="1221" y="1034"/>
                      </a:lnTo>
                      <a:lnTo>
                        <a:pt x="1222" y="1035"/>
                      </a:lnTo>
                      <a:lnTo>
                        <a:pt x="1222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4" y="1036"/>
                      </a:lnTo>
                      <a:lnTo>
                        <a:pt x="1225" y="1036"/>
                      </a:lnTo>
                      <a:lnTo>
                        <a:pt x="1225" y="1036"/>
                      </a:lnTo>
                      <a:lnTo>
                        <a:pt x="1226" y="1036"/>
                      </a:lnTo>
                      <a:lnTo>
                        <a:pt x="1226" y="1037"/>
                      </a:lnTo>
                      <a:lnTo>
                        <a:pt x="1227" y="1037"/>
                      </a:lnTo>
                      <a:lnTo>
                        <a:pt x="1227" y="1037"/>
                      </a:lnTo>
                      <a:lnTo>
                        <a:pt x="1228" y="1037"/>
                      </a:lnTo>
                      <a:lnTo>
                        <a:pt x="1229" y="1037"/>
                      </a:lnTo>
                      <a:lnTo>
                        <a:pt x="1229" y="1037"/>
                      </a:lnTo>
                      <a:lnTo>
                        <a:pt x="1230" y="1038"/>
                      </a:lnTo>
                      <a:lnTo>
                        <a:pt x="1230" y="1038"/>
                      </a:lnTo>
                      <a:lnTo>
                        <a:pt x="1231" y="1038"/>
                      </a:lnTo>
                      <a:lnTo>
                        <a:pt x="1231" y="1038"/>
                      </a:lnTo>
                      <a:lnTo>
                        <a:pt x="1232" y="1038"/>
                      </a:lnTo>
                      <a:lnTo>
                        <a:pt x="1232" y="1038"/>
                      </a:lnTo>
                      <a:lnTo>
                        <a:pt x="1233" y="1039"/>
                      </a:lnTo>
                      <a:lnTo>
                        <a:pt x="1233" y="1039"/>
                      </a:lnTo>
                      <a:lnTo>
                        <a:pt x="1234" y="1039"/>
                      </a:lnTo>
                      <a:lnTo>
                        <a:pt x="1234" y="1040"/>
                      </a:lnTo>
                      <a:lnTo>
                        <a:pt x="1235" y="1040"/>
                      </a:lnTo>
                      <a:lnTo>
                        <a:pt x="1236" y="1040"/>
                      </a:lnTo>
                      <a:lnTo>
                        <a:pt x="1236" y="1040"/>
                      </a:lnTo>
                      <a:lnTo>
                        <a:pt x="1237" y="1040"/>
                      </a:lnTo>
                      <a:lnTo>
                        <a:pt x="1237" y="1040"/>
                      </a:lnTo>
                      <a:lnTo>
                        <a:pt x="1238" y="1041"/>
                      </a:lnTo>
                      <a:lnTo>
                        <a:pt x="1238" y="1041"/>
                      </a:lnTo>
                      <a:lnTo>
                        <a:pt x="1239" y="1041"/>
                      </a:lnTo>
                      <a:lnTo>
                        <a:pt x="1239" y="1041"/>
                      </a:lnTo>
                      <a:lnTo>
                        <a:pt x="1240" y="1041"/>
                      </a:lnTo>
                      <a:lnTo>
                        <a:pt x="1240" y="1041"/>
                      </a:lnTo>
                      <a:lnTo>
                        <a:pt x="1241" y="1042"/>
                      </a:lnTo>
                      <a:lnTo>
                        <a:pt x="1241" y="1042"/>
                      </a:lnTo>
                      <a:lnTo>
                        <a:pt x="1242" y="1042"/>
                      </a:lnTo>
                      <a:lnTo>
                        <a:pt x="1243" y="1042"/>
                      </a:lnTo>
                      <a:lnTo>
                        <a:pt x="1243" y="1042"/>
                      </a:lnTo>
                      <a:lnTo>
                        <a:pt x="1244" y="1042"/>
                      </a:lnTo>
                      <a:lnTo>
                        <a:pt x="1244" y="1043"/>
                      </a:lnTo>
                      <a:lnTo>
                        <a:pt x="1245" y="1043"/>
                      </a:lnTo>
                      <a:lnTo>
                        <a:pt x="1245" y="1043"/>
                      </a:lnTo>
                      <a:lnTo>
                        <a:pt x="1246" y="1044"/>
                      </a:lnTo>
                      <a:lnTo>
                        <a:pt x="1246" y="1044"/>
                      </a:lnTo>
                      <a:lnTo>
                        <a:pt x="1247" y="1044"/>
                      </a:lnTo>
                      <a:lnTo>
                        <a:pt x="1247" y="1044"/>
                      </a:lnTo>
                      <a:lnTo>
                        <a:pt x="1248" y="1044"/>
                      </a:lnTo>
                      <a:lnTo>
                        <a:pt x="1248" y="1044"/>
                      </a:lnTo>
                      <a:lnTo>
                        <a:pt x="1249" y="1045"/>
                      </a:lnTo>
                      <a:lnTo>
                        <a:pt x="1249" y="1045"/>
                      </a:lnTo>
                      <a:lnTo>
                        <a:pt x="1250" y="1045"/>
                      </a:lnTo>
                      <a:lnTo>
                        <a:pt x="1251" y="1045"/>
                      </a:lnTo>
                      <a:lnTo>
                        <a:pt x="1251" y="1045"/>
                      </a:lnTo>
                      <a:lnTo>
                        <a:pt x="1252" y="1045"/>
                      </a:lnTo>
                      <a:lnTo>
                        <a:pt x="1252" y="1046"/>
                      </a:lnTo>
                      <a:lnTo>
                        <a:pt x="1253" y="1046"/>
                      </a:lnTo>
                      <a:lnTo>
                        <a:pt x="1253" y="1046"/>
                      </a:lnTo>
                      <a:lnTo>
                        <a:pt x="1254" y="1046"/>
                      </a:lnTo>
                      <a:lnTo>
                        <a:pt x="1254" y="1046"/>
                      </a:lnTo>
                      <a:lnTo>
                        <a:pt x="1255" y="1046"/>
                      </a:lnTo>
                      <a:lnTo>
                        <a:pt x="1255" y="1047"/>
                      </a:lnTo>
                      <a:lnTo>
                        <a:pt x="1256" y="1047"/>
                      </a:lnTo>
                      <a:lnTo>
                        <a:pt x="1256" y="1047"/>
                      </a:lnTo>
                      <a:lnTo>
                        <a:pt x="1257" y="1047"/>
                      </a:lnTo>
                      <a:lnTo>
                        <a:pt x="1258" y="1048"/>
                      </a:lnTo>
                      <a:lnTo>
                        <a:pt x="1258" y="1048"/>
                      </a:lnTo>
                      <a:lnTo>
                        <a:pt x="1259" y="1048"/>
                      </a:lnTo>
                      <a:lnTo>
                        <a:pt x="1259" y="1048"/>
                      </a:lnTo>
                      <a:lnTo>
                        <a:pt x="1260" y="1048"/>
                      </a:lnTo>
                      <a:lnTo>
                        <a:pt x="1260" y="1048"/>
                      </a:lnTo>
                      <a:lnTo>
                        <a:pt x="1261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3" y="1049"/>
                      </a:lnTo>
                      <a:lnTo>
                        <a:pt x="1263" y="1049"/>
                      </a:lnTo>
                      <a:lnTo>
                        <a:pt x="1264" y="1050"/>
                      </a:lnTo>
                      <a:lnTo>
                        <a:pt x="1265" y="1050"/>
                      </a:lnTo>
                      <a:lnTo>
                        <a:pt x="1265" y="1050"/>
                      </a:lnTo>
                      <a:lnTo>
                        <a:pt x="1266" y="1050"/>
                      </a:lnTo>
                      <a:lnTo>
                        <a:pt x="1266" y="1050"/>
                      </a:lnTo>
                      <a:lnTo>
                        <a:pt x="1267" y="1050"/>
                      </a:lnTo>
                      <a:lnTo>
                        <a:pt x="1267" y="1051"/>
                      </a:lnTo>
                      <a:lnTo>
                        <a:pt x="1268" y="1051"/>
                      </a:lnTo>
                      <a:lnTo>
                        <a:pt x="1269" y="1051"/>
                      </a:lnTo>
                      <a:lnTo>
                        <a:pt x="1269" y="1052"/>
                      </a:lnTo>
                      <a:lnTo>
                        <a:pt x="1270" y="1052"/>
                      </a:lnTo>
                      <a:lnTo>
                        <a:pt x="1270" y="1052"/>
                      </a:lnTo>
                      <a:lnTo>
                        <a:pt x="1271" y="1052"/>
                      </a:lnTo>
                      <a:lnTo>
                        <a:pt x="1271" y="1052"/>
                      </a:lnTo>
                      <a:lnTo>
                        <a:pt x="1272" y="1052"/>
                      </a:lnTo>
                      <a:lnTo>
                        <a:pt x="1272" y="1053"/>
                      </a:lnTo>
                      <a:lnTo>
                        <a:pt x="1273" y="1053"/>
                      </a:lnTo>
                      <a:lnTo>
                        <a:pt x="1273" y="1053"/>
                      </a:lnTo>
                      <a:lnTo>
                        <a:pt x="1274" y="1053"/>
                      </a:lnTo>
                      <a:lnTo>
                        <a:pt x="1274" y="1053"/>
                      </a:lnTo>
                      <a:lnTo>
                        <a:pt x="1275" y="1053"/>
                      </a:lnTo>
                      <a:lnTo>
                        <a:pt x="1276" y="1054"/>
                      </a:lnTo>
                      <a:lnTo>
                        <a:pt x="1276" y="1054"/>
                      </a:lnTo>
                      <a:lnTo>
                        <a:pt x="1277" y="1054"/>
                      </a:lnTo>
                      <a:lnTo>
                        <a:pt x="1277" y="1054"/>
                      </a:lnTo>
                      <a:lnTo>
                        <a:pt x="1278" y="1054"/>
                      </a:lnTo>
                      <a:lnTo>
                        <a:pt x="1278" y="1054"/>
                      </a:lnTo>
                      <a:lnTo>
                        <a:pt x="1279" y="1055"/>
                      </a:lnTo>
                      <a:lnTo>
                        <a:pt x="1279" y="1055"/>
                      </a:lnTo>
                      <a:lnTo>
                        <a:pt x="1280" y="1055"/>
                      </a:lnTo>
                      <a:lnTo>
                        <a:pt x="1280" y="1055"/>
                      </a:lnTo>
                      <a:lnTo>
                        <a:pt x="1281" y="1056"/>
                      </a:lnTo>
                      <a:lnTo>
                        <a:pt x="1281" y="1056"/>
                      </a:lnTo>
                      <a:lnTo>
                        <a:pt x="1282" y="1056"/>
                      </a:lnTo>
                      <a:lnTo>
                        <a:pt x="1283" y="1056"/>
                      </a:lnTo>
                      <a:lnTo>
                        <a:pt x="1283" y="1056"/>
                      </a:lnTo>
                      <a:lnTo>
                        <a:pt x="1284" y="1056"/>
                      </a:lnTo>
                      <a:lnTo>
                        <a:pt x="1284" y="1057"/>
                      </a:lnTo>
                      <a:lnTo>
                        <a:pt x="1285" y="1057"/>
                      </a:lnTo>
                      <a:lnTo>
                        <a:pt x="1285" y="1057"/>
                      </a:lnTo>
                      <a:lnTo>
                        <a:pt x="1286" y="1057"/>
                      </a:lnTo>
                      <a:lnTo>
                        <a:pt x="1286" y="1057"/>
                      </a:lnTo>
                      <a:lnTo>
                        <a:pt x="1287" y="1057"/>
                      </a:lnTo>
                      <a:lnTo>
                        <a:pt x="1287" y="1058"/>
                      </a:lnTo>
                      <a:lnTo>
                        <a:pt x="1288" y="1058"/>
                      </a:lnTo>
                      <a:lnTo>
                        <a:pt x="1288" y="1058"/>
                      </a:lnTo>
                      <a:lnTo>
                        <a:pt x="1289" y="1058"/>
                      </a:lnTo>
                      <a:lnTo>
                        <a:pt x="1289" y="1058"/>
                      </a:lnTo>
                      <a:lnTo>
                        <a:pt x="1290" y="1058"/>
                      </a:lnTo>
                      <a:lnTo>
                        <a:pt x="1291" y="1059"/>
                      </a:lnTo>
                      <a:lnTo>
                        <a:pt x="1291" y="1059"/>
                      </a:lnTo>
                      <a:lnTo>
                        <a:pt x="1292" y="1059"/>
                      </a:lnTo>
                      <a:lnTo>
                        <a:pt x="1292" y="1059"/>
                      </a:lnTo>
                      <a:lnTo>
                        <a:pt x="1293" y="1060"/>
                      </a:lnTo>
                      <a:lnTo>
                        <a:pt x="1293" y="1060"/>
                      </a:lnTo>
                      <a:lnTo>
                        <a:pt x="1294" y="1060"/>
                      </a:lnTo>
                      <a:lnTo>
                        <a:pt x="1294" y="1060"/>
                      </a:lnTo>
                      <a:lnTo>
                        <a:pt x="1295" y="1060"/>
                      </a:lnTo>
                      <a:lnTo>
                        <a:pt x="1295" y="1060"/>
                      </a:lnTo>
                      <a:lnTo>
                        <a:pt x="1296" y="1060"/>
                      </a:lnTo>
                      <a:lnTo>
                        <a:pt x="1296" y="1061"/>
                      </a:lnTo>
                      <a:lnTo>
                        <a:pt x="1297" y="1061"/>
                      </a:lnTo>
                      <a:lnTo>
                        <a:pt x="1298" y="1061"/>
                      </a:lnTo>
                      <a:lnTo>
                        <a:pt x="1298" y="1061"/>
                      </a:lnTo>
                      <a:lnTo>
                        <a:pt x="1299" y="1061"/>
                      </a:lnTo>
                      <a:lnTo>
                        <a:pt x="1299" y="1061"/>
                      </a:lnTo>
                      <a:lnTo>
                        <a:pt x="1300" y="1062"/>
                      </a:lnTo>
                      <a:lnTo>
                        <a:pt x="1300" y="1062"/>
                      </a:lnTo>
                      <a:lnTo>
                        <a:pt x="1301" y="1062"/>
                      </a:lnTo>
                      <a:lnTo>
                        <a:pt x="1301" y="1062"/>
                      </a:lnTo>
                      <a:lnTo>
                        <a:pt x="1302" y="1062"/>
                      </a:lnTo>
                      <a:lnTo>
                        <a:pt x="1302" y="1062"/>
                      </a:lnTo>
                      <a:lnTo>
                        <a:pt x="1303" y="1063"/>
                      </a:lnTo>
                      <a:lnTo>
                        <a:pt x="1303" y="1063"/>
                      </a:lnTo>
                      <a:lnTo>
                        <a:pt x="1304" y="1063"/>
                      </a:lnTo>
                      <a:lnTo>
                        <a:pt x="1305" y="1063"/>
                      </a:lnTo>
                      <a:lnTo>
                        <a:pt x="1305" y="1064"/>
                      </a:lnTo>
                      <a:lnTo>
                        <a:pt x="1306" y="1064"/>
                      </a:lnTo>
                      <a:lnTo>
                        <a:pt x="1306" y="1064"/>
                      </a:lnTo>
                      <a:lnTo>
                        <a:pt x="1307" y="1064"/>
                      </a:lnTo>
                      <a:lnTo>
                        <a:pt x="1307" y="1064"/>
                      </a:lnTo>
                      <a:lnTo>
                        <a:pt x="1308" y="1064"/>
                      </a:lnTo>
                      <a:lnTo>
                        <a:pt x="1309" y="1065"/>
                      </a:lnTo>
                      <a:lnTo>
                        <a:pt x="1309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1" y="1065"/>
                      </a:lnTo>
                      <a:lnTo>
                        <a:pt x="1311" y="1066"/>
                      </a:lnTo>
                      <a:lnTo>
                        <a:pt x="1312" y="1066"/>
                      </a:lnTo>
                      <a:lnTo>
                        <a:pt x="1313" y="1066"/>
                      </a:lnTo>
                      <a:lnTo>
                        <a:pt x="1313" y="1066"/>
                      </a:lnTo>
                      <a:lnTo>
                        <a:pt x="1314" y="1067"/>
                      </a:lnTo>
                      <a:lnTo>
                        <a:pt x="1314" y="1067"/>
                      </a:lnTo>
                      <a:lnTo>
                        <a:pt x="1315" y="1067"/>
                      </a:lnTo>
                      <a:lnTo>
                        <a:pt x="1316" y="1067"/>
                      </a:lnTo>
                      <a:lnTo>
                        <a:pt x="1316" y="1067"/>
                      </a:lnTo>
                      <a:lnTo>
                        <a:pt x="1317" y="1067"/>
                      </a:lnTo>
                      <a:lnTo>
                        <a:pt x="1317" y="1067"/>
                      </a:lnTo>
                      <a:lnTo>
                        <a:pt x="1318" y="1068"/>
                      </a:lnTo>
                      <a:lnTo>
                        <a:pt x="1318" y="1068"/>
                      </a:lnTo>
                      <a:lnTo>
                        <a:pt x="1319" y="1068"/>
                      </a:lnTo>
                      <a:lnTo>
                        <a:pt x="1319" y="1068"/>
                      </a:lnTo>
                      <a:lnTo>
                        <a:pt x="1320" y="1068"/>
                      </a:lnTo>
                      <a:lnTo>
                        <a:pt x="1320" y="1068"/>
                      </a:lnTo>
                      <a:lnTo>
                        <a:pt x="1321" y="1069"/>
                      </a:lnTo>
                      <a:lnTo>
                        <a:pt x="1321" y="1069"/>
                      </a:lnTo>
                      <a:lnTo>
                        <a:pt x="1322" y="1069"/>
                      </a:lnTo>
                      <a:lnTo>
                        <a:pt x="1322" y="1069"/>
                      </a:lnTo>
                      <a:lnTo>
                        <a:pt x="1323" y="1069"/>
                      </a:lnTo>
                      <a:lnTo>
                        <a:pt x="1324" y="1069"/>
                      </a:lnTo>
                      <a:lnTo>
                        <a:pt x="1324" y="1070"/>
                      </a:lnTo>
                      <a:lnTo>
                        <a:pt x="1325" y="1070"/>
                      </a:lnTo>
                      <a:lnTo>
                        <a:pt x="1325" y="1070"/>
                      </a:lnTo>
                      <a:lnTo>
                        <a:pt x="1326" y="1070"/>
                      </a:lnTo>
                      <a:lnTo>
                        <a:pt x="1326" y="1071"/>
                      </a:lnTo>
                      <a:lnTo>
                        <a:pt x="1327" y="1071"/>
                      </a:lnTo>
                      <a:lnTo>
                        <a:pt x="1327" y="1071"/>
                      </a:lnTo>
                      <a:lnTo>
                        <a:pt x="1328" y="1071"/>
                      </a:lnTo>
                      <a:lnTo>
                        <a:pt x="1328" y="1071"/>
                      </a:lnTo>
                      <a:lnTo>
                        <a:pt x="1329" y="1071"/>
                      </a:lnTo>
                      <a:lnTo>
                        <a:pt x="1329" y="1071"/>
                      </a:lnTo>
                      <a:lnTo>
                        <a:pt x="1330" y="1072"/>
                      </a:lnTo>
                      <a:lnTo>
                        <a:pt x="1331" y="1072"/>
                      </a:lnTo>
                      <a:lnTo>
                        <a:pt x="1331" y="1072"/>
                      </a:lnTo>
                      <a:lnTo>
                        <a:pt x="1332" y="1072"/>
                      </a:lnTo>
                      <a:lnTo>
                        <a:pt x="1332" y="1072"/>
                      </a:lnTo>
                      <a:lnTo>
                        <a:pt x="1333" y="1072"/>
                      </a:lnTo>
                      <a:lnTo>
                        <a:pt x="1333" y="1073"/>
                      </a:lnTo>
                      <a:lnTo>
                        <a:pt x="1334" y="1073"/>
                      </a:lnTo>
                      <a:lnTo>
                        <a:pt x="1334" y="1073"/>
                      </a:lnTo>
                      <a:lnTo>
                        <a:pt x="1335" y="1073"/>
                      </a:lnTo>
                      <a:lnTo>
                        <a:pt x="1335" y="1073"/>
                      </a:lnTo>
                      <a:lnTo>
                        <a:pt x="1336" y="1073"/>
                      </a:lnTo>
                      <a:lnTo>
                        <a:pt x="1336" y="1074"/>
                      </a:lnTo>
                      <a:lnTo>
                        <a:pt x="1337" y="1074"/>
                      </a:lnTo>
                      <a:lnTo>
                        <a:pt x="1338" y="1074"/>
                      </a:lnTo>
                      <a:lnTo>
                        <a:pt x="1338" y="1074"/>
                      </a:lnTo>
                      <a:lnTo>
                        <a:pt x="1339" y="1074"/>
                      </a:lnTo>
                      <a:lnTo>
                        <a:pt x="1339" y="1075"/>
                      </a:lnTo>
                      <a:lnTo>
                        <a:pt x="1340" y="1075"/>
                      </a:lnTo>
                      <a:lnTo>
                        <a:pt x="1340" y="1075"/>
                      </a:lnTo>
                      <a:lnTo>
                        <a:pt x="1341" y="1075"/>
                      </a:lnTo>
                      <a:lnTo>
                        <a:pt x="1341" y="1075"/>
                      </a:lnTo>
                      <a:lnTo>
                        <a:pt x="1342" y="1075"/>
                      </a:lnTo>
                      <a:lnTo>
                        <a:pt x="1342" y="1076"/>
                      </a:lnTo>
                      <a:lnTo>
                        <a:pt x="1343" y="1076"/>
                      </a:lnTo>
                      <a:lnTo>
                        <a:pt x="1343" y="1076"/>
                      </a:lnTo>
                      <a:lnTo>
                        <a:pt x="1344" y="1076"/>
                      </a:lnTo>
                      <a:lnTo>
                        <a:pt x="1344" y="1076"/>
                      </a:lnTo>
                      <a:lnTo>
                        <a:pt x="1345" y="1076"/>
                      </a:lnTo>
                      <a:lnTo>
                        <a:pt x="1346" y="1077"/>
                      </a:lnTo>
                      <a:lnTo>
                        <a:pt x="1346" y="1077"/>
                      </a:lnTo>
                      <a:lnTo>
                        <a:pt x="1347" y="1077"/>
                      </a:lnTo>
                      <a:lnTo>
                        <a:pt x="1347" y="1077"/>
                      </a:lnTo>
                      <a:lnTo>
                        <a:pt x="1348" y="1077"/>
                      </a:lnTo>
                      <a:lnTo>
                        <a:pt x="1349" y="1077"/>
                      </a:lnTo>
                      <a:lnTo>
                        <a:pt x="1349" y="1077"/>
                      </a:lnTo>
                      <a:lnTo>
                        <a:pt x="1349" y="1078"/>
                      </a:lnTo>
                      <a:lnTo>
                        <a:pt x="1350" y="1078"/>
                      </a:lnTo>
                      <a:lnTo>
                        <a:pt x="1350" y="1078"/>
                      </a:lnTo>
                      <a:lnTo>
                        <a:pt x="1351" y="1078"/>
                      </a:lnTo>
                      <a:lnTo>
                        <a:pt x="1351" y="1079"/>
                      </a:lnTo>
                      <a:lnTo>
                        <a:pt x="1352" y="1079"/>
                      </a:lnTo>
                      <a:lnTo>
                        <a:pt x="1353" y="1079"/>
                      </a:lnTo>
                      <a:lnTo>
                        <a:pt x="1353" y="1079"/>
                      </a:lnTo>
                      <a:lnTo>
                        <a:pt x="1354" y="1079"/>
                      </a:lnTo>
                      <a:lnTo>
                        <a:pt x="1354" y="1079"/>
                      </a:lnTo>
                      <a:lnTo>
                        <a:pt x="1355" y="1079"/>
                      </a:lnTo>
                      <a:lnTo>
                        <a:pt x="1355" y="1080"/>
                      </a:lnTo>
                      <a:lnTo>
                        <a:pt x="1356" y="1080"/>
                      </a:lnTo>
                      <a:lnTo>
                        <a:pt x="1357" y="1080"/>
                      </a:lnTo>
                      <a:lnTo>
                        <a:pt x="1357" y="1080"/>
                      </a:lnTo>
                      <a:lnTo>
                        <a:pt x="1358" y="1080"/>
                      </a:lnTo>
                      <a:lnTo>
                        <a:pt x="1358" y="1080"/>
                      </a:lnTo>
                      <a:lnTo>
                        <a:pt x="1358" y="1081"/>
                      </a:lnTo>
                      <a:lnTo>
                        <a:pt x="1359" y="1081"/>
                      </a:lnTo>
                      <a:lnTo>
                        <a:pt x="1360" y="1081"/>
                      </a:lnTo>
                      <a:lnTo>
                        <a:pt x="1360" y="1081"/>
                      </a:lnTo>
                      <a:lnTo>
                        <a:pt x="1361" y="1081"/>
                      </a:lnTo>
                      <a:lnTo>
                        <a:pt x="1361" y="1081"/>
                      </a:lnTo>
                      <a:lnTo>
                        <a:pt x="1362" y="1081"/>
                      </a:lnTo>
                      <a:lnTo>
                        <a:pt x="1362" y="1082"/>
                      </a:lnTo>
                      <a:lnTo>
                        <a:pt x="1363" y="1082"/>
                      </a:lnTo>
                      <a:lnTo>
                        <a:pt x="1364" y="1082"/>
                      </a:lnTo>
                      <a:lnTo>
                        <a:pt x="1364" y="1082"/>
                      </a:lnTo>
                      <a:lnTo>
                        <a:pt x="1365" y="1083"/>
                      </a:lnTo>
                      <a:lnTo>
                        <a:pt x="1365" y="1083"/>
                      </a:lnTo>
                      <a:lnTo>
                        <a:pt x="1366" y="1083"/>
                      </a:lnTo>
                      <a:lnTo>
                        <a:pt x="1366" y="1083"/>
                      </a:lnTo>
                      <a:lnTo>
                        <a:pt x="1367" y="1083"/>
                      </a:lnTo>
                      <a:lnTo>
                        <a:pt x="1367" y="1083"/>
                      </a:lnTo>
                      <a:lnTo>
                        <a:pt x="1368" y="1083"/>
                      </a:lnTo>
                      <a:lnTo>
                        <a:pt x="1368" y="1084"/>
                      </a:lnTo>
                      <a:lnTo>
                        <a:pt x="1369" y="1084"/>
                      </a:lnTo>
                      <a:lnTo>
                        <a:pt x="1369" y="1084"/>
                      </a:lnTo>
                      <a:lnTo>
                        <a:pt x="1370" y="1084"/>
                      </a:lnTo>
                      <a:lnTo>
                        <a:pt x="1371" y="1084"/>
                      </a:lnTo>
                      <a:lnTo>
                        <a:pt x="1371" y="1084"/>
                      </a:lnTo>
                      <a:lnTo>
                        <a:pt x="1372" y="1085"/>
                      </a:lnTo>
                      <a:lnTo>
                        <a:pt x="1372" y="1085"/>
                      </a:lnTo>
                      <a:lnTo>
                        <a:pt x="1373" y="1085"/>
                      </a:lnTo>
                      <a:lnTo>
                        <a:pt x="1373" y="1085"/>
                      </a:lnTo>
                      <a:lnTo>
                        <a:pt x="1374" y="1085"/>
                      </a:lnTo>
                      <a:lnTo>
                        <a:pt x="1374" y="1085"/>
                      </a:lnTo>
                      <a:lnTo>
                        <a:pt x="1375" y="1085"/>
                      </a:lnTo>
                      <a:lnTo>
                        <a:pt x="1375" y="1086"/>
                      </a:lnTo>
                      <a:lnTo>
                        <a:pt x="1376" y="1086"/>
                      </a:lnTo>
                      <a:lnTo>
                        <a:pt x="1376" y="1086"/>
                      </a:lnTo>
                      <a:lnTo>
                        <a:pt x="1377" y="1086"/>
                      </a:lnTo>
                      <a:lnTo>
                        <a:pt x="1377" y="1087"/>
                      </a:lnTo>
                      <a:lnTo>
                        <a:pt x="1378" y="1087"/>
                      </a:lnTo>
                      <a:lnTo>
                        <a:pt x="1379" y="1087"/>
                      </a:lnTo>
                      <a:lnTo>
                        <a:pt x="1379" y="1087"/>
                      </a:lnTo>
                      <a:lnTo>
                        <a:pt x="1380" y="1087"/>
                      </a:lnTo>
                      <a:lnTo>
                        <a:pt x="1380" y="1087"/>
                      </a:lnTo>
                      <a:lnTo>
                        <a:pt x="1381" y="1087"/>
                      </a:lnTo>
                      <a:lnTo>
                        <a:pt x="1381" y="1088"/>
                      </a:lnTo>
                      <a:lnTo>
                        <a:pt x="1382" y="1088"/>
                      </a:lnTo>
                      <a:lnTo>
                        <a:pt x="1382" y="1088"/>
                      </a:lnTo>
                      <a:lnTo>
                        <a:pt x="1383" y="1088"/>
                      </a:lnTo>
                      <a:lnTo>
                        <a:pt x="1383" y="1088"/>
                      </a:lnTo>
                      <a:lnTo>
                        <a:pt x="1384" y="1088"/>
                      </a:lnTo>
                      <a:lnTo>
                        <a:pt x="1384" y="1088"/>
                      </a:lnTo>
                      <a:lnTo>
                        <a:pt x="1385" y="1089"/>
                      </a:lnTo>
                      <a:lnTo>
                        <a:pt x="1386" y="1089"/>
                      </a:lnTo>
                      <a:lnTo>
                        <a:pt x="1386" y="1089"/>
                      </a:lnTo>
                      <a:lnTo>
                        <a:pt x="1387" y="1089"/>
                      </a:lnTo>
                      <a:lnTo>
                        <a:pt x="1387" y="1090"/>
                      </a:lnTo>
                      <a:lnTo>
                        <a:pt x="1388" y="1090"/>
                      </a:lnTo>
                      <a:lnTo>
                        <a:pt x="1388" y="1090"/>
                      </a:lnTo>
                      <a:lnTo>
                        <a:pt x="1389" y="1090"/>
                      </a:lnTo>
                      <a:lnTo>
                        <a:pt x="1389" y="1090"/>
                      </a:lnTo>
                      <a:lnTo>
                        <a:pt x="1390" y="1090"/>
                      </a:lnTo>
                      <a:lnTo>
                        <a:pt x="1390" y="1090"/>
                      </a:lnTo>
                      <a:lnTo>
                        <a:pt x="1391" y="1091"/>
                      </a:lnTo>
                      <a:lnTo>
                        <a:pt x="1391" y="1091"/>
                      </a:lnTo>
                      <a:lnTo>
                        <a:pt x="1392" y="1091"/>
                      </a:lnTo>
                      <a:lnTo>
                        <a:pt x="1393" y="1091"/>
                      </a:lnTo>
                      <a:lnTo>
                        <a:pt x="1393" y="1091"/>
                      </a:lnTo>
                      <a:lnTo>
                        <a:pt x="1394" y="1091"/>
                      </a:lnTo>
                      <a:lnTo>
                        <a:pt x="1394" y="1091"/>
                      </a:lnTo>
                      <a:lnTo>
                        <a:pt x="1395" y="1092"/>
                      </a:lnTo>
                      <a:lnTo>
                        <a:pt x="1395" y="1092"/>
                      </a:lnTo>
                      <a:lnTo>
                        <a:pt x="1396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8" y="1092"/>
                      </a:lnTo>
                      <a:lnTo>
                        <a:pt x="1398" y="1093"/>
                      </a:lnTo>
                      <a:lnTo>
                        <a:pt x="1399" y="1093"/>
                      </a:lnTo>
                      <a:lnTo>
                        <a:pt x="1399" y="1093"/>
                      </a:lnTo>
                      <a:lnTo>
                        <a:pt x="1400" y="1093"/>
                      </a:lnTo>
                      <a:lnTo>
                        <a:pt x="1401" y="1094"/>
                      </a:lnTo>
                      <a:lnTo>
                        <a:pt x="1401" y="1094"/>
                      </a:lnTo>
                      <a:lnTo>
                        <a:pt x="1402" y="1094"/>
                      </a:lnTo>
                      <a:lnTo>
                        <a:pt x="1402" y="1094"/>
                      </a:lnTo>
                      <a:lnTo>
                        <a:pt x="1403" y="1094"/>
                      </a:lnTo>
                      <a:lnTo>
                        <a:pt x="1404" y="1094"/>
                      </a:lnTo>
                      <a:lnTo>
                        <a:pt x="1404" y="1094"/>
                      </a:lnTo>
                      <a:lnTo>
                        <a:pt x="1405" y="1095"/>
                      </a:lnTo>
                      <a:lnTo>
                        <a:pt x="1405" y="1095"/>
                      </a:lnTo>
                      <a:lnTo>
                        <a:pt x="1406" y="1095"/>
                      </a:lnTo>
                      <a:lnTo>
                        <a:pt x="1406" y="1095"/>
                      </a:lnTo>
                      <a:lnTo>
                        <a:pt x="1407" y="1095"/>
                      </a:lnTo>
                      <a:lnTo>
                        <a:pt x="1407" y="1095"/>
                      </a:lnTo>
                      <a:lnTo>
                        <a:pt x="1408" y="1095"/>
                      </a:lnTo>
                      <a:lnTo>
                        <a:pt x="1408" y="1096"/>
                      </a:lnTo>
                      <a:lnTo>
                        <a:pt x="1409" y="1096"/>
                      </a:lnTo>
                      <a:lnTo>
                        <a:pt x="1409" y="1096"/>
                      </a:lnTo>
                      <a:lnTo>
                        <a:pt x="1410" y="1096"/>
                      </a:lnTo>
                      <a:lnTo>
                        <a:pt x="1410" y="1096"/>
                      </a:lnTo>
                      <a:lnTo>
                        <a:pt x="1411" y="1096"/>
                      </a:lnTo>
                      <a:lnTo>
                        <a:pt x="1412" y="1096"/>
                      </a:lnTo>
                      <a:lnTo>
                        <a:pt x="1412" y="1097"/>
                      </a:lnTo>
                      <a:lnTo>
                        <a:pt x="1413" y="1097"/>
                      </a:lnTo>
                      <a:lnTo>
                        <a:pt x="1413" y="1097"/>
                      </a:lnTo>
                      <a:lnTo>
                        <a:pt x="1414" y="1097"/>
                      </a:lnTo>
                      <a:lnTo>
                        <a:pt x="1414" y="1097"/>
                      </a:lnTo>
                      <a:lnTo>
                        <a:pt x="1415" y="1098"/>
                      </a:lnTo>
                      <a:lnTo>
                        <a:pt x="1415" y="1098"/>
                      </a:lnTo>
                      <a:lnTo>
                        <a:pt x="1416" y="1098"/>
                      </a:lnTo>
                      <a:lnTo>
                        <a:pt x="1416" y="1098"/>
                      </a:lnTo>
                      <a:lnTo>
                        <a:pt x="1417" y="1098"/>
                      </a:lnTo>
                      <a:lnTo>
                        <a:pt x="1417" y="1098"/>
                      </a:lnTo>
                      <a:lnTo>
                        <a:pt x="1418" y="1098"/>
                      </a:lnTo>
                      <a:lnTo>
                        <a:pt x="1419" y="1099"/>
                      </a:lnTo>
                      <a:lnTo>
                        <a:pt x="1419" y="1099"/>
                      </a:lnTo>
                      <a:lnTo>
                        <a:pt x="1420" y="1099"/>
                      </a:lnTo>
                      <a:lnTo>
                        <a:pt x="1420" y="1099"/>
                      </a:lnTo>
                      <a:lnTo>
                        <a:pt x="1421" y="1099"/>
                      </a:lnTo>
                      <a:lnTo>
                        <a:pt x="1421" y="1099"/>
                      </a:lnTo>
                      <a:lnTo>
                        <a:pt x="1422" y="1099"/>
                      </a:lnTo>
                      <a:lnTo>
                        <a:pt x="1422" y="1100"/>
                      </a:lnTo>
                      <a:lnTo>
                        <a:pt x="1423" y="1100"/>
                      </a:lnTo>
                      <a:lnTo>
                        <a:pt x="1423" y="1100"/>
                      </a:lnTo>
                      <a:lnTo>
                        <a:pt x="1424" y="1100"/>
                      </a:lnTo>
                      <a:lnTo>
                        <a:pt x="1424" y="1100"/>
                      </a:lnTo>
                      <a:lnTo>
                        <a:pt x="1425" y="1100"/>
                      </a:lnTo>
                      <a:lnTo>
                        <a:pt x="1426" y="1100"/>
                      </a:lnTo>
                      <a:lnTo>
                        <a:pt x="1426" y="1101"/>
                      </a:lnTo>
                      <a:lnTo>
                        <a:pt x="1427" y="1101"/>
                      </a:lnTo>
                      <a:lnTo>
                        <a:pt x="1427" y="1101"/>
                      </a:lnTo>
                      <a:lnTo>
                        <a:pt x="1428" y="1101"/>
                      </a:lnTo>
                      <a:lnTo>
                        <a:pt x="1428" y="1102"/>
                      </a:lnTo>
                      <a:lnTo>
                        <a:pt x="1429" y="1102"/>
                      </a:lnTo>
                      <a:lnTo>
                        <a:pt x="1429" y="1102"/>
                      </a:lnTo>
                      <a:lnTo>
                        <a:pt x="1430" y="1102"/>
                      </a:lnTo>
                      <a:lnTo>
                        <a:pt x="1430" y="1102"/>
                      </a:lnTo>
                      <a:lnTo>
                        <a:pt x="1431" y="1102"/>
                      </a:lnTo>
                      <a:lnTo>
                        <a:pt x="1431" y="1102"/>
                      </a:lnTo>
                      <a:lnTo>
                        <a:pt x="1432" y="1102"/>
                      </a:lnTo>
                      <a:lnTo>
                        <a:pt x="1432" y="1103"/>
                      </a:lnTo>
                      <a:lnTo>
                        <a:pt x="1433" y="1103"/>
                      </a:lnTo>
                      <a:lnTo>
                        <a:pt x="1434" y="1103"/>
                      </a:lnTo>
                      <a:lnTo>
                        <a:pt x="1434" y="1103"/>
                      </a:lnTo>
                      <a:lnTo>
                        <a:pt x="1435" y="1103"/>
                      </a:lnTo>
                      <a:lnTo>
                        <a:pt x="1435" y="1103"/>
                      </a:lnTo>
                      <a:lnTo>
                        <a:pt x="1436" y="1103"/>
                      </a:lnTo>
                      <a:lnTo>
                        <a:pt x="1436" y="1104"/>
                      </a:lnTo>
                      <a:lnTo>
                        <a:pt x="1437" y="1104"/>
                      </a:lnTo>
                      <a:lnTo>
                        <a:pt x="1437" y="1104"/>
                      </a:lnTo>
                      <a:lnTo>
                        <a:pt x="1438" y="1104"/>
                      </a:lnTo>
                      <a:lnTo>
                        <a:pt x="1438" y="1104"/>
                      </a:lnTo>
                      <a:lnTo>
                        <a:pt x="1439" y="1104"/>
                      </a:lnTo>
                      <a:lnTo>
                        <a:pt x="1439" y="1104"/>
                      </a:lnTo>
                      <a:lnTo>
                        <a:pt x="1440" y="1105"/>
                      </a:lnTo>
                      <a:lnTo>
                        <a:pt x="1441" y="1105"/>
                      </a:lnTo>
                      <a:lnTo>
                        <a:pt x="1441" y="1105"/>
                      </a:lnTo>
                      <a:lnTo>
                        <a:pt x="1442" y="1105"/>
                      </a:lnTo>
                      <a:lnTo>
                        <a:pt x="1442" y="1105"/>
                      </a:lnTo>
                      <a:lnTo>
                        <a:pt x="1443" y="1106"/>
                      </a:lnTo>
                      <a:lnTo>
                        <a:pt x="1443" y="1106"/>
                      </a:lnTo>
                      <a:lnTo>
                        <a:pt x="1444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6" y="1106"/>
                      </a:lnTo>
                      <a:lnTo>
                        <a:pt x="1446" y="1107"/>
                      </a:lnTo>
                      <a:lnTo>
                        <a:pt x="1447" y="1107"/>
                      </a:lnTo>
                      <a:lnTo>
                        <a:pt x="1448" y="1107"/>
                      </a:lnTo>
                      <a:lnTo>
                        <a:pt x="1448" y="1107"/>
                      </a:lnTo>
                      <a:lnTo>
                        <a:pt x="1449" y="1107"/>
                      </a:lnTo>
                      <a:lnTo>
                        <a:pt x="1449" y="1107"/>
                      </a:lnTo>
                      <a:lnTo>
                        <a:pt x="1450" y="1107"/>
                      </a:lnTo>
                      <a:lnTo>
                        <a:pt x="1450" y="1108"/>
                      </a:lnTo>
                      <a:lnTo>
                        <a:pt x="1451" y="1108"/>
                      </a:lnTo>
                      <a:lnTo>
                        <a:pt x="1452" y="1108"/>
                      </a:lnTo>
                      <a:lnTo>
                        <a:pt x="1452" y="1108"/>
                      </a:lnTo>
                      <a:lnTo>
                        <a:pt x="1453" y="1108"/>
                      </a:lnTo>
                      <a:lnTo>
                        <a:pt x="1453" y="1108"/>
                      </a:lnTo>
                      <a:lnTo>
                        <a:pt x="1454" y="1108"/>
                      </a:lnTo>
                      <a:lnTo>
                        <a:pt x="1454" y="1108"/>
                      </a:lnTo>
                      <a:lnTo>
                        <a:pt x="1455" y="1109"/>
                      </a:lnTo>
                      <a:lnTo>
                        <a:pt x="1455" y="1109"/>
                      </a:lnTo>
                      <a:lnTo>
                        <a:pt x="1456" y="1109"/>
                      </a:lnTo>
                      <a:lnTo>
                        <a:pt x="1456" y="1109"/>
                      </a:lnTo>
                      <a:lnTo>
                        <a:pt x="1457" y="1109"/>
                      </a:lnTo>
                      <a:lnTo>
                        <a:pt x="1457" y="1110"/>
                      </a:lnTo>
                      <a:lnTo>
                        <a:pt x="1458" y="1110"/>
                      </a:lnTo>
                      <a:lnTo>
                        <a:pt x="1459" y="1110"/>
                      </a:lnTo>
                      <a:lnTo>
                        <a:pt x="1459" y="1110"/>
                      </a:lnTo>
                      <a:lnTo>
                        <a:pt x="1460" y="1110"/>
                      </a:lnTo>
                      <a:lnTo>
                        <a:pt x="1460" y="1110"/>
                      </a:lnTo>
                      <a:lnTo>
                        <a:pt x="1461" y="1110"/>
                      </a:lnTo>
                      <a:lnTo>
                        <a:pt x="1461" y="1111"/>
                      </a:lnTo>
                      <a:lnTo>
                        <a:pt x="1462" y="1111"/>
                      </a:lnTo>
                      <a:lnTo>
                        <a:pt x="1462" y="1111"/>
                      </a:lnTo>
                      <a:lnTo>
                        <a:pt x="1463" y="1111"/>
                      </a:lnTo>
                      <a:lnTo>
                        <a:pt x="1463" y="1111"/>
                      </a:lnTo>
                      <a:lnTo>
                        <a:pt x="1464" y="1111"/>
                      </a:lnTo>
                      <a:lnTo>
                        <a:pt x="1464" y="1111"/>
                      </a:lnTo>
                      <a:lnTo>
                        <a:pt x="1465" y="1112"/>
                      </a:lnTo>
                      <a:lnTo>
                        <a:pt x="1465" y="1112"/>
                      </a:lnTo>
                      <a:lnTo>
                        <a:pt x="1466" y="1112"/>
                      </a:lnTo>
                      <a:lnTo>
                        <a:pt x="1467" y="1112"/>
                      </a:lnTo>
                      <a:lnTo>
                        <a:pt x="1467" y="1112"/>
                      </a:lnTo>
                      <a:lnTo>
                        <a:pt x="1468" y="1113"/>
                      </a:lnTo>
                      <a:lnTo>
                        <a:pt x="1468" y="1113"/>
                      </a:lnTo>
                      <a:lnTo>
                        <a:pt x="1469" y="1113"/>
                      </a:lnTo>
                      <a:lnTo>
                        <a:pt x="1469" y="1113"/>
                      </a:lnTo>
                      <a:lnTo>
                        <a:pt x="1470" y="1113"/>
                      </a:lnTo>
                      <a:lnTo>
                        <a:pt x="1470" y="1113"/>
                      </a:lnTo>
                      <a:lnTo>
                        <a:pt x="1471" y="1113"/>
                      </a:lnTo>
                      <a:lnTo>
                        <a:pt x="1471" y="1113"/>
                      </a:lnTo>
                      <a:lnTo>
                        <a:pt x="1472" y="1114"/>
                      </a:lnTo>
                      <a:lnTo>
                        <a:pt x="1472" y="1114"/>
                      </a:lnTo>
                      <a:lnTo>
                        <a:pt x="1473" y="1114"/>
                      </a:lnTo>
                      <a:lnTo>
                        <a:pt x="1474" y="1114"/>
                      </a:lnTo>
                      <a:lnTo>
                        <a:pt x="1474" y="1114"/>
                      </a:lnTo>
                      <a:lnTo>
                        <a:pt x="1475" y="1114"/>
                      </a:lnTo>
                      <a:lnTo>
                        <a:pt x="1475" y="1114"/>
                      </a:lnTo>
                      <a:lnTo>
                        <a:pt x="1476" y="1115"/>
                      </a:lnTo>
                      <a:lnTo>
                        <a:pt x="1476" y="1115"/>
                      </a:lnTo>
                      <a:lnTo>
                        <a:pt x="1477" y="1115"/>
                      </a:lnTo>
                      <a:lnTo>
                        <a:pt x="1477" y="1115"/>
                      </a:lnTo>
                      <a:lnTo>
                        <a:pt x="1478" y="1115"/>
                      </a:lnTo>
                      <a:lnTo>
                        <a:pt x="1478" y="1115"/>
                      </a:lnTo>
                      <a:lnTo>
                        <a:pt x="1479" y="1115"/>
                      </a:lnTo>
                      <a:lnTo>
                        <a:pt x="1479" y="1115"/>
                      </a:lnTo>
                      <a:lnTo>
                        <a:pt x="1480" y="1116"/>
                      </a:lnTo>
                      <a:lnTo>
                        <a:pt x="1481" y="1116"/>
                      </a:lnTo>
                      <a:lnTo>
                        <a:pt x="1481" y="1116"/>
                      </a:lnTo>
                      <a:lnTo>
                        <a:pt x="1482" y="1116"/>
                      </a:lnTo>
                      <a:lnTo>
                        <a:pt x="1482" y="1116"/>
                      </a:lnTo>
                      <a:lnTo>
                        <a:pt x="1483" y="1117"/>
                      </a:lnTo>
                      <a:lnTo>
                        <a:pt x="1483" y="1117"/>
                      </a:lnTo>
                      <a:lnTo>
                        <a:pt x="1484" y="1117"/>
                      </a:lnTo>
                      <a:lnTo>
                        <a:pt x="1484" y="1117"/>
                      </a:lnTo>
                      <a:lnTo>
                        <a:pt x="1485" y="1117"/>
                      </a:lnTo>
                      <a:lnTo>
                        <a:pt x="1485" y="1117"/>
                      </a:lnTo>
                      <a:lnTo>
                        <a:pt x="1486" y="1117"/>
                      </a:lnTo>
                      <a:lnTo>
                        <a:pt x="1486" y="1117"/>
                      </a:lnTo>
                      <a:lnTo>
                        <a:pt x="1487" y="1118"/>
                      </a:lnTo>
                      <a:lnTo>
                        <a:pt x="1488" y="1118"/>
                      </a:lnTo>
                      <a:lnTo>
                        <a:pt x="1488" y="1118"/>
                      </a:lnTo>
                      <a:lnTo>
                        <a:pt x="1489" y="1118"/>
                      </a:lnTo>
                      <a:lnTo>
                        <a:pt x="1489" y="1118"/>
                      </a:lnTo>
                      <a:lnTo>
                        <a:pt x="1490" y="1118"/>
                      </a:lnTo>
                      <a:lnTo>
                        <a:pt x="1490" y="1118"/>
                      </a:lnTo>
                      <a:lnTo>
                        <a:pt x="1491" y="1119"/>
                      </a:lnTo>
                      <a:lnTo>
                        <a:pt x="1492" y="1119"/>
                      </a:lnTo>
                      <a:lnTo>
                        <a:pt x="1492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4" y="1119"/>
                      </a:lnTo>
                      <a:lnTo>
                        <a:pt x="1494" y="1119"/>
                      </a:lnTo>
                      <a:lnTo>
                        <a:pt x="1495" y="1120"/>
                      </a:lnTo>
                      <a:lnTo>
                        <a:pt x="1496" y="1120"/>
                      </a:lnTo>
                      <a:lnTo>
                        <a:pt x="1496" y="1120"/>
                      </a:lnTo>
                      <a:lnTo>
                        <a:pt x="1497" y="1120"/>
                      </a:lnTo>
                      <a:lnTo>
                        <a:pt x="1497" y="1120"/>
                      </a:lnTo>
                      <a:lnTo>
                        <a:pt x="1498" y="1121"/>
                      </a:lnTo>
                      <a:lnTo>
                        <a:pt x="1499" y="1121"/>
                      </a:lnTo>
                      <a:lnTo>
                        <a:pt x="1499" y="1121"/>
                      </a:lnTo>
                      <a:lnTo>
                        <a:pt x="1500" y="1121"/>
                      </a:lnTo>
                      <a:lnTo>
                        <a:pt x="1500" y="1121"/>
                      </a:lnTo>
                      <a:lnTo>
                        <a:pt x="1501" y="1121"/>
                      </a:lnTo>
                      <a:lnTo>
                        <a:pt x="1501" y="1121"/>
                      </a:lnTo>
                      <a:lnTo>
                        <a:pt x="1502" y="1121"/>
                      </a:lnTo>
                      <a:lnTo>
                        <a:pt x="1502" y="1122"/>
                      </a:lnTo>
                      <a:lnTo>
                        <a:pt x="1503" y="1122"/>
                      </a:lnTo>
                      <a:lnTo>
                        <a:pt x="1503" y="1122"/>
                      </a:lnTo>
                      <a:lnTo>
                        <a:pt x="1504" y="1122"/>
                      </a:lnTo>
                      <a:lnTo>
                        <a:pt x="1504" y="1122"/>
                      </a:lnTo>
                      <a:lnTo>
                        <a:pt x="1505" y="1122"/>
                      </a:lnTo>
                      <a:lnTo>
                        <a:pt x="1505" y="1122"/>
                      </a:lnTo>
                      <a:lnTo>
                        <a:pt x="1506" y="1122"/>
                      </a:lnTo>
                      <a:lnTo>
                        <a:pt x="1507" y="1123"/>
                      </a:lnTo>
                      <a:lnTo>
                        <a:pt x="1507" y="1123"/>
                      </a:lnTo>
                      <a:lnTo>
                        <a:pt x="1508" y="1123"/>
                      </a:lnTo>
                      <a:lnTo>
                        <a:pt x="1508" y="1123"/>
                      </a:lnTo>
                      <a:lnTo>
                        <a:pt x="1509" y="1123"/>
                      </a:lnTo>
                      <a:lnTo>
                        <a:pt x="1509" y="1123"/>
                      </a:lnTo>
                      <a:lnTo>
                        <a:pt x="1510" y="1123"/>
                      </a:lnTo>
                      <a:lnTo>
                        <a:pt x="1510" y="1123"/>
                      </a:lnTo>
                      <a:lnTo>
                        <a:pt x="1511" y="1124"/>
                      </a:lnTo>
                      <a:lnTo>
                        <a:pt x="1511" y="1124"/>
                      </a:lnTo>
                      <a:lnTo>
                        <a:pt x="1512" y="1124"/>
                      </a:lnTo>
                      <a:lnTo>
                        <a:pt x="1512" y="1124"/>
                      </a:lnTo>
                      <a:lnTo>
                        <a:pt x="1513" y="1124"/>
                      </a:lnTo>
                      <a:lnTo>
                        <a:pt x="1514" y="1125"/>
                      </a:lnTo>
                      <a:lnTo>
                        <a:pt x="1514" y="1125"/>
                      </a:lnTo>
                      <a:lnTo>
                        <a:pt x="1515" y="1125"/>
                      </a:lnTo>
                      <a:lnTo>
                        <a:pt x="1515" y="1125"/>
                      </a:lnTo>
                      <a:lnTo>
                        <a:pt x="1516" y="1125"/>
                      </a:lnTo>
                      <a:lnTo>
                        <a:pt x="1516" y="1125"/>
                      </a:lnTo>
                      <a:lnTo>
                        <a:pt x="1517" y="1125"/>
                      </a:lnTo>
                      <a:lnTo>
                        <a:pt x="1517" y="1125"/>
                      </a:lnTo>
                      <a:lnTo>
                        <a:pt x="1518" y="1126"/>
                      </a:lnTo>
                      <a:lnTo>
                        <a:pt x="1518" y="1126"/>
                      </a:lnTo>
                      <a:lnTo>
                        <a:pt x="1519" y="1126"/>
                      </a:lnTo>
                      <a:lnTo>
                        <a:pt x="1519" y="1126"/>
                      </a:lnTo>
                      <a:lnTo>
                        <a:pt x="1520" y="1126"/>
                      </a:lnTo>
                      <a:lnTo>
                        <a:pt x="1521" y="1126"/>
                      </a:lnTo>
                      <a:lnTo>
                        <a:pt x="1521" y="1126"/>
                      </a:lnTo>
                      <a:lnTo>
                        <a:pt x="1522" y="1126"/>
                      </a:lnTo>
                      <a:lnTo>
                        <a:pt x="1522" y="1127"/>
                      </a:lnTo>
                      <a:lnTo>
                        <a:pt x="1523" y="1127"/>
                      </a:lnTo>
                      <a:lnTo>
                        <a:pt x="1523" y="1127"/>
                      </a:lnTo>
                      <a:lnTo>
                        <a:pt x="1524" y="1127"/>
                      </a:lnTo>
                      <a:lnTo>
                        <a:pt x="1524" y="1127"/>
                      </a:lnTo>
                      <a:lnTo>
                        <a:pt x="1525" y="1127"/>
                      </a:lnTo>
                      <a:lnTo>
                        <a:pt x="1525" y="1127"/>
                      </a:lnTo>
                      <a:lnTo>
                        <a:pt x="1526" y="1127"/>
                      </a:lnTo>
                      <a:lnTo>
                        <a:pt x="1526" y="1127"/>
                      </a:lnTo>
                      <a:lnTo>
                        <a:pt x="1527" y="1128"/>
                      </a:lnTo>
                      <a:lnTo>
                        <a:pt x="1527" y="1128"/>
                      </a:lnTo>
                      <a:lnTo>
                        <a:pt x="1528" y="1128"/>
                      </a:lnTo>
                      <a:lnTo>
                        <a:pt x="1529" y="1128"/>
                      </a:lnTo>
                      <a:lnTo>
                        <a:pt x="1529" y="1128"/>
                      </a:lnTo>
                      <a:lnTo>
                        <a:pt x="1530" y="1129"/>
                      </a:lnTo>
                      <a:lnTo>
                        <a:pt x="1530" y="1129"/>
                      </a:lnTo>
                      <a:lnTo>
                        <a:pt x="1531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3" y="1129"/>
                      </a:lnTo>
                      <a:lnTo>
                        <a:pt x="1533" y="1129"/>
                      </a:lnTo>
                      <a:lnTo>
                        <a:pt x="1534" y="1130"/>
                      </a:lnTo>
                      <a:lnTo>
                        <a:pt x="1534" y="1130"/>
                      </a:lnTo>
                      <a:lnTo>
                        <a:pt x="1535" y="1130"/>
                      </a:lnTo>
                      <a:lnTo>
                        <a:pt x="1536" y="1130"/>
                      </a:lnTo>
                      <a:lnTo>
                        <a:pt x="1536" y="1130"/>
                      </a:lnTo>
                      <a:lnTo>
                        <a:pt x="1537" y="1130"/>
                      </a:lnTo>
                      <a:lnTo>
                        <a:pt x="1537" y="1130"/>
                      </a:lnTo>
                      <a:lnTo>
                        <a:pt x="1538" y="1130"/>
                      </a:lnTo>
                      <a:lnTo>
                        <a:pt x="1538" y="1131"/>
                      </a:lnTo>
                      <a:lnTo>
                        <a:pt x="1539" y="1131"/>
                      </a:lnTo>
                      <a:lnTo>
                        <a:pt x="1540" y="1131"/>
                      </a:lnTo>
                      <a:lnTo>
                        <a:pt x="1540" y="1131"/>
                      </a:lnTo>
                      <a:lnTo>
                        <a:pt x="1541" y="1131"/>
                      </a:lnTo>
                      <a:lnTo>
                        <a:pt x="1541" y="1131"/>
                      </a:lnTo>
                      <a:lnTo>
                        <a:pt x="1542" y="1131"/>
                      </a:lnTo>
                      <a:lnTo>
                        <a:pt x="1542" y="1131"/>
                      </a:lnTo>
                      <a:lnTo>
                        <a:pt x="1543" y="1131"/>
                      </a:lnTo>
                      <a:lnTo>
                        <a:pt x="1543" y="1132"/>
                      </a:lnTo>
                      <a:lnTo>
                        <a:pt x="1544" y="1132"/>
                      </a:lnTo>
                      <a:lnTo>
                        <a:pt x="1544" y="1132"/>
                      </a:lnTo>
                      <a:lnTo>
                        <a:pt x="1545" y="1132"/>
                      </a:lnTo>
                      <a:lnTo>
                        <a:pt x="1545" y="1132"/>
                      </a:lnTo>
                      <a:lnTo>
                        <a:pt x="1546" y="1133"/>
                      </a:lnTo>
                      <a:lnTo>
                        <a:pt x="1547" y="1133"/>
                      </a:lnTo>
                      <a:lnTo>
                        <a:pt x="1547" y="1133"/>
                      </a:lnTo>
                      <a:lnTo>
                        <a:pt x="1548" y="1133"/>
                      </a:lnTo>
                      <a:lnTo>
                        <a:pt x="1548" y="1133"/>
                      </a:lnTo>
                      <a:lnTo>
                        <a:pt x="1549" y="1133"/>
                      </a:lnTo>
                      <a:lnTo>
                        <a:pt x="1549" y="1133"/>
                      </a:lnTo>
                      <a:lnTo>
                        <a:pt x="1550" y="1133"/>
                      </a:lnTo>
                      <a:lnTo>
                        <a:pt x="1550" y="1133"/>
                      </a:lnTo>
                      <a:lnTo>
                        <a:pt x="1551" y="1134"/>
                      </a:lnTo>
                      <a:lnTo>
                        <a:pt x="1551" y="1134"/>
                      </a:lnTo>
                      <a:lnTo>
                        <a:pt x="1552" y="1134"/>
                      </a:lnTo>
                      <a:lnTo>
                        <a:pt x="1552" y="1134"/>
                      </a:lnTo>
                      <a:lnTo>
                        <a:pt x="1553" y="1134"/>
                      </a:lnTo>
                      <a:lnTo>
                        <a:pt x="1554" y="1134"/>
                      </a:lnTo>
                      <a:lnTo>
                        <a:pt x="1554" y="1134"/>
                      </a:lnTo>
                      <a:lnTo>
                        <a:pt x="1555" y="1134"/>
                      </a:lnTo>
                      <a:lnTo>
                        <a:pt x="1555" y="1135"/>
                      </a:lnTo>
                      <a:lnTo>
                        <a:pt x="1556" y="1135"/>
                      </a:lnTo>
                      <a:lnTo>
                        <a:pt x="1556" y="1135"/>
                      </a:lnTo>
                      <a:lnTo>
                        <a:pt x="1557" y="1135"/>
                      </a:lnTo>
                      <a:lnTo>
                        <a:pt x="1557" y="1135"/>
                      </a:lnTo>
                      <a:lnTo>
                        <a:pt x="1558" y="1135"/>
                      </a:lnTo>
                      <a:lnTo>
                        <a:pt x="1558" y="1136"/>
                      </a:lnTo>
                      <a:lnTo>
                        <a:pt x="1559" y="1136"/>
                      </a:lnTo>
                      <a:lnTo>
                        <a:pt x="1559" y="1136"/>
                      </a:lnTo>
                      <a:lnTo>
                        <a:pt x="1560" y="1136"/>
                      </a:lnTo>
                      <a:lnTo>
                        <a:pt x="1560" y="1136"/>
                      </a:lnTo>
                      <a:lnTo>
                        <a:pt x="1561" y="1136"/>
                      </a:lnTo>
                      <a:lnTo>
                        <a:pt x="1562" y="1136"/>
                      </a:lnTo>
                      <a:lnTo>
                        <a:pt x="1562" y="1136"/>
                      </a:lnTo>
                      <a:lnTo>
                        <a:pt x="1563" y="1136"/>
                      </a:lnTo>
                      <a:lnTo>
                        <a:pt x="1563" y="1137"/>
                      </a:lnTo>
                      <a:lnTo>
                        <a:pt x="1564" y="1137"/>
                      </a:lnTo>
                      <a:lnTo>
                        <a:pt x="1564" y="1137"/>
                      </a:lnTo>
                      <a:lnTo>
                        <a:pt x="1565" y="1137"/>
                      </a:lnTo>
                      <a:lnTo>
                        <a:pt x="1565" y="1137"/>
                      </a:lnTo>
                      <a:lnTo>
                        <a:pt x="1566" y="1137"/>
                      </a:lnTo>
                      <a:lnTo>
                        <a:pt x="1566" y="1137"/>
                      </a:lnTo>
                      <a:lnTo>
                        <a:pt x="1567" y="1137"/>
                      </a:lnTo>
                      <a:lnTo>
                        <a:pt x="1567" y="1138"/>
                      </a:lnTo>
                      <a:lnTo>
                        <a:pt x="1568" y="1138"/>
                      </a:lnTo>
                      <a:lnTo>
                        <a:pt x="1569" y="1138"/>
                      </a:lnTo>
                      <a:lnTo>
                        <a:pt x="1569" y="1138"/>
                      </a:lnTo>
                      <a:lnTo>
                        <a:pt x="1570" y="1138"/>
                      </a:lnTo>
                      <a:lnTo>
                        <a:pt x="1570" y="1138"/>
                      </a:lnTo>
                      <a:lnTo>
                        <a:pt x="1571" y="1138"/>
                      </a:lnTo>
                      <a:lnTo>
                        <a:pt x="1571" y="1138"/>
                      </a:lnTo>
                      <a:lnTo>
                        <a:pt x="1572" y="1138"/>
                      </a:lnTo>
                      <a:lnTo>
                        <a:pt x="1572" y="1139"/>
                      </a:lnTo>
                      <a:lnTo>
                        <a:pt x="1573" y="1139"/>
                      </a:lnTo>
                      <a:lnTo>
                        <a:pt x="1573" y="1139"/>
                      </a:lnTo>
                      <a:lnTo>
                        <a:pt x="1574" y="1139"/>
                      </a:lnTo>
                      <a:lnTo>
                        <a:pt x="1574" y="1139"/>
                      </a:lnTo>
                      <a:lnTo>
                        <a:pt x="1575" y="1139"/>
                      </a:lnTo>
                      <a:lnTo>
                        <a:pt x="1576" y="1140"/>
                      </a:lnTo>
                      <a:lnTo>
                        <a:pt x="1576" y="1140"/>
                      </a:lnTo>
                      <a:lnTo>
                        <a:pt x="1577" y="1140"/>
                      </a:lnTo>
                      <a:lnTo>
                        <a:pt x="1577" y="1140"/>
                      </a:lnTo>
                      <a:lnTo>
                        <a:pt x="1578" y="1140"/>
                      </a:lnTo>
                      <a:lnTo>
                        <a:pt x="1578" y="1140"/>
                      </a:lnTo>
                      <a:lnTo>
                        <a:pt x="1579" y="1140"/>
                      </a:lnTo>
                      <a:lnTo>
                        <a:pt x="1580" y="1140"/>
                      </a:lnTo>
                      <a:lnTo>
                        <a:pt x="1580" y="1140"/>
                      </a:lnTo>
                      <a:lnTo>
                        <a:pt x="1580" y="1141"/>
                      </a:lnTo>
                      <a:lnTo>
                        <a:pt x="1581" y="1141"/>
                      </a:lnTo>
                      <a:lnTo>
                        <a:pt x="1581" y="1141"/>
                      </a:lnTo>
                      <a:lnTo>
                        <a:pt x="1582" y="1141"/>
                      </a:lnTo>
                      <a:lnTo>
                        <a:pt x="1582" y="1141"/>
                      </a:lnTo>
                      <a:lnTo>
                        <a:pt x="1583" y="1141"/>
                      </a:lnTo>
                      <a:lnTo>
                        <a:pt x="1584" y="1141"/>
                      </a:lnTo>
                      <a:lnTo>
                        <a:pt x="1584" y="1141"/>
                      </a:lnTo>
                      <a:lnTo>
                        <a:pt x="1585" y="1141"/>
                      </a:lnTo>
                      <a:lnTo>
                        <a:pt x="1585" y="1142"/>
                      </a:lnTo>
                      <a:lnTo>
                        <a:pt x="1586" y="1142"/>
                      </a:lnTo>
                      <a:lnTo>
                        <a:pt x="1587" y="1142"/>
                      </a:lnTo>
                      <a:lnTo>
                        <a:pt x="1587" y="1142"/>
                      </a:lnTo>
                      <a:lnTo>
                        <a:pt x="1588" y="1142"/>
                      </a:lnTo>
                      <a:lnTo>
                        <a:pt x="1588" y="1142"/>
                      </a:lnTo>
                      <a:lnTo>
                        <a:pt x="1589" y="1142"/>
                      </a:lnTo>
                      <a:lnTo>
                        <a:pt x="1589" y="1142"/>
                      </a:lnTo>
                      <a:lnTo>
                        <a:pt x="1590" y="1142"/>
                      </a:lnTo>
                      <a:lnTo>
                        <a:pt x="1590" y="1143"/>
                      </a:lnTo>
                      <a:lnTo>
                        <a:pt x="1591" y="1143"/>
                      </a:lnTo>
                      <a:lnTo>
                        <a:pt x="1591" y="1143"/>
                      </a:lnTo>
                      <a:lnTo>
                        <a:pt x="1592" y="1143"/>
                      </a:lnTo>
                      <a:lnTo>
                        <a:pt x="1592" y="1143"/>
                      </a:lnTo>
                      <a:lnTo>
                        <a:pt x="1593" y="1143"/>
                      </a:lnTo>
                      <a:lnTo>
                        <a:pt x="1593" y="1144"/>
                      </a:lnTo>
                      <a:lnTo>
                        <a:pt x="1594" y="1144"/>
                      </a:lnTo>
                      <a:lnTo>
                        <a:pt x="1595" y="1144"/>
                      </a:lnTo>
                      <a:lnTo>
                        <a:pt x="1595" y="1144"/>
                      </a:lnTo>
                      <a:lnTo>
                        <a:pt x="1596" y="1144"/>
                      </a:lnTo>
                      <a:lnTo>
                        <a:pt x="1596" y="1144"/>
                      </a:lnTo>
                      <a:lnTo>
                        <a:pt x="1597" y="1144"/>
                      </a:lnTo>
                      <a:lnTo>
                        <a:pt x="1597" y="1144"/>
                      </a:lnTo>
                      <a:lnTo>
                        <a:pt x="1598" y="1144"/>
                      </a:lnTo>
                      <a:lnTo>
                        <a:pt x="1598" y="1145"/>
                      </a:lnTo>
                      <a:lnTo>
                        <a:pt x="1599" y="1145"/>
                      </a:lnTo>
                      <a:lnTo>
                        <a:pt x="1599" y="1145"/>
                      </a:lnTo>
                      <a:lnTo>
                        <a:pt x="1600" y="1145"/>
                      </a:lnTo>
                      <a:lnTo>
                        <a:pt x="1600" y="1145"/>
                      </a:lnTo>
                      <a:lnTo>
                        <a:pt x="1601" y="1145"/>
                      </a:lnTo>
                      <a:lnTo>
                        <a:pt x="1602" y="1145"/>
                      </a:lnTo>
                      <a:lnTo>
                        <a:pt x="1602" y="1145"/>
                      </a:lnTo>
                      <a:lnTo>
                        <a:pt x="1603" y="1145"/>
                      </a:lnTo>
                      <a:lnTo>
                        <a:pt x="1603" y="1146"/>
                      </a:lnTo>
                      <a:lnTo>
                        <a:pt x="1604" y="1146"/>
                      </a:lnTo>
                      <a:lnTo>
                        <a:pt x="1604" y="1146"/>
                      </a:lnTo>
                      <a:lnTo>
                        <a:pt x="1605" y="1146"/>
                      </a:lnTo>
                      <a:lnTo>
                        <a:pt x="1605" y="1146"/>
                      </a:lnTo>
                      <a:lnTo>
                        <a:pt x="1606" y="1146"/>
                      </a:lnTo>
                      <a:lnTo>
                        <a:pt x="1606" y="1146"/>
                      </a:lnTo>
                      <a:lnTo>
                        <a:pt x="1607" y="1146"/>
                      </a:lnTo>
                      <a:lnTo>
                        <a:pt x="1607" y="1146"/>
                      </a:lnTo>
                      <a:lnTo>
                        <a:pt x="1608" y="1147"/>
                      </a:lnTo>
                      <a:lnTo>
                        <a:pt x="1609" y="1147"/>
                      </a:lnTo>
                      <a:lnTo>
                        <a:pt x="1609" y="1147"/>
                      </a:lnTo>
                      <a:lnTo>
                        <a:pt x="1610" y="1147"/>
                      </a:lnTo>
                      <a:lnTo>
                        <a:pt x="1610" y="1147"/>
                      </a:lnTo>
                      <a:lnTo>
                        <a:pt x="1611" y="1147"/>
                      </a:lnTo>
                      <a:lnTo>
                        <a:pt x="1611" y="1148"/>
                      </a:lnTo>
                      <a:lnTo>
                        <a:pt x="1612" y="1148"/>
                      </a:lnTo>
                      <a:lnTo>
                        <a:pt x="1612" y="1148"/>
                      </a:lnTo>
                      <a:lnTo>
                        <a:pt x="1613" y="1148"/>
                      </a:lnTo>
                      <a:lnTo>
                        <a:pt x="1613" y="1148"/>
                      </a:lnTo>
                      <a:lnTo>
                        <a:pt x="1614" y="1148"/>
                      </a:lnTo>
                      <a:lnTo>
                        <a:pt x="1614" y="1148"/>
                      </a:lnTo>
                      <a:lnTo>
                        <a:pt x="1615" y="1148"/>
                      </a:lnTo>
                      <a:lnTo>
                        <a:pt x="1615" y="1148"/>
                      </a:lnTo>
                      <a:lnTo>
                        <a:pt x="1616" y="1148"/>
                      </a:lnTo>
                      <a:lnTo>
                        <a:pt x="1617" y="1149"/>
                      </a:lnTo>
                      <a:lnTo>
                        <a:pt x="1617" y="1149"/>
                      </a:lnTo>
                      <a:lnTo>
                        <a:pt x="1618" y="1149"/>
                      </a:lnTo>
                      <a:lnTo>
                        <a:pt x="1618" y="1149"/>
                      </a:lnTo>
                      <a:lnTo>
                        <a:pt x="1619" y="1149"/>
                      </a:lnTo>
                      <a:lnTo>
                        <a:pt x="1619" y="1149"/>
                      </a:lnTo>
                      <a:lnTo>
                        <a:pt x="1620" y="1149"/>
                      </a:lnTo>
                      <a:lnTo>
                        <a:pt x="1620" y="1149"/>
                      </a:lnTo>
                      <a:lnTo>
                        <a:pt x="1621" y="1149"/>
                      </a:lnTo>
                      <a:lnTo>
                        <a:pt x="1621" y="1150"/>
                      </a:lnTo>
                      <a:lnTo>
                        <a:pt x="1622" y="1150"/>
                      </a:lnTo>
                      <a:lnTo>
                        <a:pt x="1622" y="1150"/>
                      </a:lnTo>
                      <a:lnTo>
                        <a:pt x="1623" y="1150"/>
                      </a:lnTo>
                      <a:lnTo>
                        <a:pt x="1624" y="1150"/>
                      </a:lnTo>
                      <a:lnTo>
                        <a:pt x="1624" y="1150"/>
                      </a:lnTo>
                      <a:lnTo>
                        <a:pt x="1625" y="1150"/>
                      </a:lnTo>
                      <a:lnTo>
                        <a:pt x="1625" y="1150"/>
                      </a:lnTo>
                      <a:lnTo>
                        <a:pt x="1626" y="1150"/>
                      </a:lnTo>
                      <a:lnTo>
                        <a:pt x="1626" y="1150"/>
                      </a:lnTo>
                      <a:lnTo>
                        <a:pt x="1627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9" y="1151"/>
                      </a:lnTo>
                      <a:lnTo>
                        <a:pt x="1629" y="1151"/>
                      </a:lnTo>
                      <a:lnTo>
                        <a:pt x="1630" y="1152"/>
                      </a:lnTo>
                      <a:lnTo>
                        <a:pt x="1631" y="1152"/>
                      </a:lnTo>
                      <a:lnTo>
                        <a:pt x="1631" y="1152"/>
                      </a:lnTo>
                      <a:lnTo>
                        <a:pt x="1632" y="1152"/>
                      </a:lnTo>
                      <a:lnTo>
                        <a:pt x="1632" y="1152"/>
                      </a:lnTo>
                      <a:lnTo>
                        <a:pt x="1633" y="1152"/>
                      </a:lnTo>
                      <a:lnTo>
                        <a:pt x="1633" y="1152"/>
                      </a:lnTo>
                      <a:lnTo>
                        <a:pt x="1634" y="1152"/>
                      </a:lnTo>
                      <a:lnTo>
                        <a:pt x="1635" y="1152"/>
                      </a:lnTo>
                      <a:lnTo>
                        <a:pt x="1635" y="1152"/>
                      </a:lnTo>
                      <a:lnTo>
                        <a:pt x="1636" y="1153"/>
                      </a:lnTo>
                      <a:lnTo>
                        <a:pt x="1636" y="1153"/>
                      </a:lnTo>
                      <a:lnTo>
                        <a:pt x="1637" y="1153"/>
                      </a:lnTo>
                      <a:lnTo>
                        <a:pt x="1637" y="1153"/>
                      </a:lnTo>
                      <a:lnTo>
                        <a:pt x="1638" y="1153"/>
                      </a:lnTo>
                      <a:lnTo>
                        <a:pt x="1638" y="1153"/>
                      </a:lnTo>
                      <a:lnTo>
                        <a:pt x="1639" y="1153"/>
                      </a:lnTo>
                      <a:lnTo>
                        <a:pt x="1639" y="1153"/>
                      </a:lnTo>
                      <a:lnTo>
                        <a:pt x="1640" y="1153"/>
                      </a:lnTo>
                      <a:lnTo>
                        <a:pt x="1640" y="1153"/>
                      </a:lnTo>
                      <a:lnTo>
                        <a:pt x="1641" y="1154"/>
                      </a:lnTo>
                      <a:lnTo>
                        <a:pt x="1642" y="1154"/>
                      </a:lnTo>
                      <a:lnTo>
                        <a:pt x="1642" y="1154"/>
                      </a:lnTo>
                      <a:lnTo>
                        <a:pt x="1643" y="1154"/>
                      </a:lnTo>
                      <a:lnTo>
                        <a:pt x="1643" y="1154"/>
                      </a:lnTo>
                      <a:lnTo>
                        <a:pt x="1644" y="1154"/>
                      </a:lnTo>
                      <a:lnTo>
                        <a:pt x="1644" y="1154"/>
                      </a:lnTo>
                      <a:lnTo>
                        <a:pt x="1645" y="1154"/>
                      </a:lnTo>
                      <a:lnTo>
                        <a:pt x="1645" y="1154"/>
                      </a:lnTo>
                      <a:lnTo>
                        <a:pt x="1646" y="1154"/>
                      </a:lnTo>
                      <a:lnTo>
                        <a:pt x="1646" y="1155"/>
                      </a:lnTo>
                      <a:lnTo>
                        <a:pt x="1647" y="1155"/>
                      </a:lnTo>
                      <a:lnTo>
                        <a:pt x="1647" y="1155"/>
                      </a:lnTo>
                      <a:lnTo>
                        <a:pt x="1648" y="1155"/>
                      </a:lnTo>
                      <a:lnTo>
                        <a:pt x="1648" y="1155"/>
                      </a:lnTo>
                      <a:lnTo>
                        <a:pt x="1649" y="1155"/>
                      </a:lnTo>
                      <a:lnTo>
                        <a:pt x="1650" y="1155"/>
                      </a:lnTo>
                      <a:lnTo>
                        <a:pt x="1650" y="1156"/>
                      </a:lnTo>
                      <a:lnTo>
                        <a:pt x="1651" y="1156"/>
                      </a:lnTo>
                      <a:lnTo>
                        <a:pt x="1651" y="1156"/>
                      </a:lnTo>
                      <a:lnTo>
                        <a:pt x="1652" y="1156"/>
                      </a:lnTo>
                      <a:lnTo>
                        <a:pt x="1652" y="1156"/>
                      </a:lnTo>
                      <a:lnTo>
                        <a:pt x="1653" y="1156"/>
                      </a:lnTo>
                      <a:lnTo>
                        <a:pt x="1653" y="1156"/>
                      </a:lnTo>
                      <a:lnTo>
                        <a:pt x="1654" y="1156"/>
                      </a:lnTo>
                      <a:lnTo>
                        <a:pt x="1654" y="1156"/>
                      </a:lnTo>
                      <a:lnTo>
                        <a:pt x="1655" y="1156"/>
                      </a:lnTo>
                      <a:lnTo>
                        <a:pt x="1655" y="1157"/>
                      </a:lnTo>
                      <a:lnTo>
                        <a:pt x="1656" y="1157"/>
                      </a:lnTo>
                      <a:lnTo>
                        <a:pt x="1657" y="1157"/>
                      </a:lnTo>
                      <a:lnTo>
                        <a:pt x="1657" y="1157"/>
                      </a:lnTo>
                      <a:lnTo>
                        <a:pt x="1658" y="1157"/>
                      </a:lnTo>
                      <a:lnTo>
                        <a:pt x="1658" y="1157"/>
                      </a:lnTo>
                      <a:lnTo>
                        <a:pt x="1659" y="1157"/>
                      </a:lnTo>
                      <a:lnTo>
                        <a:pt x="1659" y="1157"/>
                      </a:lnTo>
                      <a:lnTo>
                        <a:pt x="1660" y="1157"/>
                      </a:lnTo>
                      <a:lnTo>
                        <a:pt x="1660" y="1157"/>
                      </a:lnTo>
                      <a:lnTo>
                        <a:pt x="1661" y="1158"/>
                      </a:lnTo>
                      <a:lnTo>
                        <a:pt x="1661" y="1158"/>
                      </a:lnTo>
                      <a:lnTo>
                        <a:pt x="1662" y="1158"/>
                      </a:lnTo>
                      <a:lnTo>
                        <a:pt x="1662" y="1158"/>
                      </a:lnTo>
                      <a:lnTo>
                        <a:pt x="1663" y="1158"/>
                      </a:lnTo>
                      <a:lnTo>
                        <a:pt x="1664" y="1158"/>
                      </a:lnTo>
                      <a:lnTo>
                        <a:pt x="1664" y="1158"/>
                      </a:lnTo>
                      <a:lnTo>
                        <a:pt x="1665" y="1158"/>
                      </a:lnTo>
                      <a:lnTo>
                        <a:pt x="1665" y="1158"/>
                      </a:lnTo>
                      <a:lnTo>
                        <a:pt x="1666" y="1158"/>
                      </a:lnTo>
                      <a:lnTo>
                        <a:pt x="1666" y="1158"/>
                      </a:lnTo>
                      <a:lnTo>
                        <a:pt x="1667" y="1159"/>
                      </a:lnTo>
                      <a:lnTo>
                        <a:pt x="1667" y="1159"/>
                      </a:lnTo>
                      <a:lnTo>
                        <a:pt x="1668" y="1159"/>
                      </a:lnTo>
                      <a:lnTo>
                        <a:pt x="1668" y="1159"/>
                      </a:lnTo>
                      <a:lnTo>
                        <a:pt x="1669" y="1159"/>
                      </a:lnTo>
                      <a:lnTo>
                        <a:pt x="1669" y="1159"/>
                      </a:lnTo>
                      <a:lnTo>
                        <a:pt x="1670" y="1159"/>
                      </a:lnTo>
                      <a:lnTo>
                        <a:pt x="1670" y="1160"/>
                      </a:lnTo>
                      <a:lnTo>
                        <a:pt x="1671" y="1160"/>
                      </a:lnTo>
                      <a:lnTo>
                        <a:pt x="1672" y="1160"/>
                      </a:lnTo>
                      <a:lnTo>
                        <a:pt x="1672" y="1160"/>
                      </a:lnTo>
                      <a:lnTo>
                        <a:pt x="1673" y="1160"/>
                      </a:lnTo>
                      <a:lnTo>
                        <a:pt x="1673" y="1160"/>
                      </a:lnTo>
                      <a:lnTo>
                        <a:pt x="1674" y="1160"/>
                      </a:lnTo>
                      <a:lnTo>
                        <a:pt x="1675" y="1160"/>
                      </a:lnTo>
                      <a:lnTo>
                        <a:pt x="1675" y="1160"/>
                      </a:lnTo>
                      <a:lnTo>
                        <a:pt x="1676" y="1160"/>
                      </a:lnTo>
                      <a:lnTo>
                        <a:pt x="1676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8" y="1161"/>
                      </a:lnTo>
                      <a:lnTo>
                        <a:pt x="1679" y="1161"/>
                      </a:lnTo>
                      <a:lnTo>
                        <a:pt x="1679" y="1161"/>
                      </a:lnTo>
                      <a:lnTo>
                        <a:pt x="1680" y="1161"/>
                      </a:lnTo>
                      <a:lnTo>
                        <a:pt x="1680" y="1161"/>
                      </a:lnTo>
                      <a:lnTo>
                        <a:pt x="1681" y="1161"/>
                      </a:lnTo>
                      <a:lnTo>
                        <a:pt x="1682" y="1161"/>
                      </a:lnTo>
                      <a:lnTo>
                        <a:pt x="1682" y="1162"/>
                      </a:lnTo>
                      <a:lnTo>
                        <a:pt x="1683" y="1162"/>
                      </a:lnTo>
                      <a:lnTo>
                        <a:pt x="1683" y="1162"/>
                      </a:lnTo>
                      <a:lnTo>
                        <a:pt x="1684" y="1162"/>
                      </a:lnTo>
                      <a:lnTo>
                        <a:pt x="1684" y="1162"/>
                      </a:lnTo>
                      <a:lnTo>
                        <a:pt x="1685" y="1162"/>
                      </a:lnTo>
                      <a:lnTo>
                        <a:pt x="1685" y="1162"/>
                      </a:lnTo>
                      <a:lnTo>
                        <a:pt x="1686" y="1163"/>
                      </a:lnTo>
                      <a:lnTo>
                        <a:pt x="1686" y="1163"/>
                      </a:lnTo>
                      <a:lnTo>
                        <a:pt x="1687" y="1163"/>
                      </a:lnTo>
                      <a:lnTo>
                        <a:pt x="1687" y="1163"/>
                      </a:lnTo>
                      <a:lnTo>
                        <a:pt x="1688" y="1163"/>
                      </a:lnTo>
                      <a:lnTo>
                        <a:pt x="1688" y="1163"/>
                      </a:lnTo>
                      <a:lnTo>
                        <a:pt x="1689" y="1163"/>
                      </a:lnTo>
                      <a:lnTo>
                        <a:pt x="1690" y="1163"/>
                      </a:lnTo>
                      <a:lnTo>
                        <a:pt x="1690" y="1163"/>
                      </a:lnTo>
                      <a:lnTo>
                        <a:pt x="1691" y="1163"/>
                      </a:lnTo>
                      <a:lnTo>
                        <a:pt x="1691" y="1163"/>
                      </a:lnTo>
                      <a:lnTo>
                        <a:pt x="1692" y="1164"/>
                      </a:lnTo>
                      <a:lnTo>
                        <a:pt x="1692" y="1164"/>
                      </a:lnTo>
                      <a:lnTo>
                        <a:pt x="1693" y="1164"/>
                      </a:lnTo>
                      <a:lnTo>
                        <a:pt x="1693" y="1164"/>
                      </a:lnTo>
                      <a:lnTo>
                        <a:pt x="1694" y="1164"/>
                      </a:lnTo>
                      <a:lnTo>
                        <a:pt x="1694" y="1164"/>
                      </a:lnTo>
                      <a:lnTo>
                        <a:pt x="1695" y="1164"/>
                      </a:lnTo>
                      <a:lnTo>
                        <a:pt x="1695" y="1164"/>
                      </a:lnTo>
                      <a:lnTo>
                        <a:pt x="1696" y="1164"/>
                      </a:lnTo>
                      <a:lnTo>
                        <a:pt x="1697" y="1164"/>
                      </a:lnTo>
                      <a:lnTo>
                        <a:pt x="1697" y="1164"/>
                      </a:lnTo>
                      <a:lnTo>
                        <a:pt x="1698" y="1165"/>
                      </a:lnTo>
                      <a:lnTo>
                        <a:pt x="1698" y="1165"/>
                      </a:lnTo>
                      <a:lnTo>
                        <a:pt x="1699" y="1165"/>
                      </a:lnTo>
                      <a:lnTo>
                        <a:pt x="1699" y="1165"/>
                      </a:lnTo>
                      <a:lnTo>
                        <a:pt x="1700" y="1165"/>
                      </a:lnTo>
                      <a:lnTo>
                        <a:pt x="1700" y="1165"/>
                      </a:lnTo>
                      <a:lnTo>
                        <a:pt x="1701" y="1165"/>
                      </a:lnTo>
                      <a:lnTo>
                        <a:pt x="1701" y="1165"/>
                      </a:lnTo>
                      <a:lnTo>
                        <a:pt x="1702" y="1165"/>
                      </a:lnTo>
                      <a:lnTo>
                        <a:pt x="1702" y="1165"/>
                      </a:lnTo>
                      <a:lnTo>
                        <a:pt x="1703" y="1165"/>
                      </a:lnTo>
                      <a:lnTo>
                        <a:pt x="1704" y="1165"/>
                      </a:lnTo>
                      <a:lnTo>
                        <a:pt x="1704" y="1166"/>
                      </a:lnTo>
                      <a:lnTo>
                        <a:pt x="1705" y="1166"/>
                      </a:lnTo>
                      <a:lnTo>
                        <a:pt x="1705" y="1166"/>
                      </a:lnTo>
                      <a:lnTo>
                        <a:pt x="1706" y="1166"/>
                      </a:lnTo>
                      <a:lnTo>
                        <a:pt x="1706" y="1166"/>
                      </a:lnTo>
                      <a:lnTo>
                        <a:pt x="1707" y="1166"/>
                      </a:lnTo>
                      <a:lnTo>
                        <a:pt x="1707" y="1166"/>
                      </a:lnTo>
                      <a:lnTo>
                        <a:pt x="1708" y="1167"/>
                      </a:lnTo>
                      <a:lnTo>
                        <a:pt x="1708" y="1167"/>
                      </a:lnTo>
                      <a:lnTo>
                        <a:pt x="1709" y="1167"/>
                      </a:lnTo>
                      <a:lnTo>
                        <a:pt x="1709" y="1167"/>
                      </a:lnTo>
                      <a:lnTo>
                        <a:pt x="1710" y="1167"/>
                      </a:lnTo>
                      <a:lnTo>
                        <a:pt x="1710" y="1167"/>
                      </a:lnTo>
                      <a:lnTo>
                        <a:pt x="1711" y="1167"/>
                      </a:lnTo>
                      <a:lnTo>
                        <a:pt x="1712" y="1167"/>
                      </a:lnTo>
                      <a:lnTo>
                        <a:pt x="1712" y="1167"/>
                      </a:lnTo>
                      <a:lnTo>
                        <a:pt x="1713" y="1167"/>
                      </a:lnTo>
                      <a:lnTo>
                        <a:pt x="1713" y="1167"/>
                      </a:lnTo>
                      <a:lnTo>
                        <a:pt x="1714" y="1167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6" y="1168"/>
                      </a:lnTo>
                      <a:lnTo>
                        <a:pt x="1716" y="1168"/>
                      </a:lnTo>
                      <a:lnTo>
                        <a:pt x="1717" y="1168"/>
                      </a:lnTo>
                      <a:lnTo>
                        <a:pt x="1717" y="1168"/>
                      </a:lnTo>
                      <a:lnTo>
                        <a:pt x="1718" y="1168"/>
                      </a:lnTo>
                      <a:lnTo>
                        <a:pt x="1719" y="1168"/>
                      </a:lnTo>
                      <a:lnTo>
                        <a:pt x="1719" y="1168"/>
                      </a:lnTo>
                      <a:lnTo>
                        <a:pt x="1720" y="1168"/>
                      </a:lnTo>
                      <a:lnTo>
                        <a:pt x="1720" y="1168"/>
                      </a:lnTo>
                      <a:lnTo>
                        <a:pt x="1721" y="1169"/>
                      </a:lnTo>
                      <a:lnTo>
                        <a:pt x="1721" y="1169"/>
                      </a:lnTo>
                      <a:lnTo>
                        <a:pt x="1722" y="1169"/>
                      </a:lnTo>
                      <a:lnTo>
                        <a:pt x="1723" y="1169"/>
                      </a:lnTo>
                      <a:lnTo>
                        <a:pt x="1723" y="1169"/>
                      </a:lnTo>
                      <a:lnTo>
                        <a:pt x="1724" y="1169"/>
                      </a:lnTo>
                      <a:lnTo>
                        <a:pt x="1724" y="1169"/>
                      </a:lnTo>
                      <a:lnTo>
                        <a:pt x="1725" y="1169"/>
                      </a:lnTo>
                      <a:lnTo>
                        <a:pt x="1725" y="1169"/>
                      </a:lnTo>
                      <a:lnTo>
                        <a:pt x="1726" y="1169"/>
                      </a:lnTo>
                      <a:lnTo>
                        <a:pt x="1726" y="1169"/>
                      </a:lnTo>
                      <a:lnTo>
                        <a:pt x="1727" y="1169"/>
                      </a:lnTo>
                      <a:lnTo>
                        <a:pt x="1727" y="1170"/>
                      </a:lnTo>
                      <a:lnTo>
                        <a:pt x="1728" y="1170"/>
                      </a:lnTo>
                      <a:lnTo>
                        <a:pt x="1728" y="1170"/>
                      </a:lnTo>
                      <a:lnTo>
                        <a:pt x="1729" y="1170"/>
                      </a:lnTo>
                      <a:lnTo>
                        <a:pt x="1730" y="1170"/>
                      </a:lnTo>
                      <a:lnTo>
                        <a:pt x="1730" y="1170"/>
                      </a:lnTo>
                      <a:lnTo>
                        <a:pt x="1731" y="1170"/>
                      </a:lnTo>
                      <a:lnTo>
                        <a:pt x="1731" y="1170"/>
                      </a:lnTo>
                      <a:lnTo>
                        <a:pt x="1732" y="1171"/>
                      </a:lnTo>
                      <a:lnTo>
                        <a:pt x="1732" y="1171"/>
                      </a:lnTo>
                      <a:lnTo>
                        <a:pt x="1733" y="1171"/>
                      </a:lnTo>
                      <a:lnTo>
                        <a:pt x="1733" y="1171"/>
                      </a:lnTo>
                      <a:lnTo>
                        <a:pt x="1734" y="1171"/>
                      </a:lnTo>
                      <a:lnTo>
                        <a:pt x="1734" y="1171"/>
                      </a:lnTo>
                      <a:lnTo>
                        <a:pt x="1735" y="1171"/>
                      </a:lnTo>
                      <a:lnTo>
                        <a:pt x="1735" y="1171"/>
                      </a:lnTo>
                      <a:lnTo>
                        <a:pt x="1736" y="1171"/>
                      </a:lnTo>
                      <a:lnTo>
                        <a:pt x="1737" y="1171"/>
                      </a:lnTo>
                      <a:lnTo>
                        <a:pt x="1737" y="1171"/>
                      </a:lnTo>
                      <a:lnTo>
                        <a:pt x="1738" y="1171"/>
                      </a:lnTo>
                      <a:lnTo>
                        <a:pt x="1738" y="1172"/>
                      </a:lnTo>
                      <a:lnTo>
                        <a:pt x="1739" y="1172"/>
                      </a:lnTo>
                      <a:lnTo>
                        <a:pt x="1739" y="1172"/>
                      </a:lnTo>
                      <a:lnTo>
                        <a:pt x="1740" y="1172"/>
                      </a:lnTo>
                      <a:lnTo>
                        <a:pt x="1740" y="1172"/>
                      </a:lnTo>
                      <a:lnTo>
                        <a:pt x="1741" y="1172"/>
                      </a:lnTo>
                      <a:lnTo>
                        <a:pt x="1741" y="1172"/>
                      </a:lnTo>
                      <a:lnTo>
                        <a:pt x="1742" y="1172"/>
                      </a:lnTo>
                      <a:lnTo>
                        <a:pt x="1742" y="1172"/>
                      </a:lnTo>
                      <a:lnTo>
                        <a:pt x="1743" y="1172"/>
                      </a:lnTo>
                      <a:lnTo>
                        <a:pt x="1743" y="1172"/>
                      </a:lnTo>
                      <a:lnTo>
                        <a:pt x="1744" y="1172"/>
                      </a:lnTo>
                      <a:lnTo>
                        <a:pt x="1745" y="1173"/>
                      </a:lnTo>
                      <a:lnTo>
                        <a:pt x="1745" y="1173"/>
                      </a:lnTo>
                      <a:lnTo>
                        <a:pt x="1746" y="1173"/>
                      </a:lnTo>
                      <a:lnTo>
                        <a:pt x="1746" y="1173"/>
                      </a:lnTo>
                      <a:lnTo>
                        <a:pt x="1747" y="1173"/>
                      </a:lnTo>
                      <a:lnTo>
                        <a:pt x="1747" y="1173"/>
                      </a:lnTo>
                      <a:lnTo>
                        <a:pt x="1748" y="1173"/>
                      </a:lnTo>
                      <a:lnTo>
                        <a:pt x="1748" y="1173"/>
                      </a:lnTo>
                      <a:lnTo>
                        <a:pt x="1749" y="1173"/>
                      </a:lnTo>
                      <a:lnTo>
                        <a:pt x="1749" y="1173"/>
                      </a:lnTo>
                      <a:lnTo>
                        <a:pt x="1750" y="1173"/>
                      </a:lnTo>
                      <a:lnTo>
                        <a:pt x="1750" y="1173"/>
                      </a:lnTo>
                      <a:lnTo>
                        <a:pt x="1751" y="1173"/>
                      </a:lnTo>
                      <a:lnTo>
                        <a:pt x="1752" y="1174"/>
                      </a:lnTo>
                      <a:lnTo>
                        <a:pt x="1752" y="1174"/>
                      </a:lnTo>
                      <a:lnTo>
                        <a:pt x="1753" y="1174"/>
                      </a:lnTo>
                      <a:lnTo>
                        <a:pt x="1753" y="1174"/>
                      </a:lnTo>
                      <a:lnTo>
                        <a:pt x="1754" y="1174"/>
                      </a:lnTo>
                      <a:lnTo>
                        <a:pt x="1754" y="1174"/>
                      </a:lnTo>
                      <a:lnTo>
                        <a:pt x="1755" y="1174"/>
                      </a:lnTo>
                      <a:lnTo>
                        <a:pt x="1755" y="1174"/>
                      </a:lnTo>
                      <a:lnTo>
                        <a:pt x="1756" y="1174"/>
                      </a:lnTo>
                      <a:lnTo>
                        <a:pt x="1756" y="1175"/>
                      </a:lnTo>
                      <a:lnTo>
                        <a:pt x="1757" y="1175"/>
                      </a:lnTo>
                      <a:lnTo>
                        <a:pt x="1757" y="1175"/>
                      </a:lnTo>
                      <a:lnTo>
                        <a:pt x="1758" y="1175"/>
                      </a:lnTo>
                      <a:lnTo>
                        <a:pt x="1759" y="1175"/>
                      </a:lnTo>
                      <a:lnTo>
                        <a:pt x="1759" y="1175"/>
                      </a:lnTo>
                      <a:lnTo>
                        <a:pt x="1760" y="1175"/>
                      </a:lnTo>
                      <a:lnTo>
                        <a:pt x="1760" y="1175"/>
                      </a:lnTo>
                      <a:lnTo>
                        <a:pt x="1761" y="1175"/>
                      </a:lnTo>
                      <a:lnTo>
                        <a:pt x="1761" y="1175"/>
                      </a:lnTo>
                      <a:lnTo>
                        <a:pt x="1762" y="1175"/>
                      </a:lnTo>
                      <a:lnTo>
                        <a:pt x="1763" y="1175"/>
                      </a:lnTo>
                      <a:lnTo>
                        <a:pt x="1763" y="1175"/>
                      </a:lnTo>
                      <a:lnTo>
                        <a:pt x="1763" y="1176"/>
                      </a:lnTo>
                      <a:lnTo>
                        <a:pt x="1764" y="1176"/>
                      </a:lnTo>
                      <a:lnTo>
                        <a:pt x="1764" y="1176"/>
                      </a:lnTo>
                      <a:lnTo>
                        <a:pt x="1765" y="1176"/>
                      </a:lnTo>
                      <a:lnTo>
                        <a:pt x="1765" y="1176"/>
                      </a:lnTo>
                      <a:lnTo>
                        <a:pt x="1766" y="1176"/>
                      </a:lnTo>
                      <a:lnTo>
                        <a:pt x="1767" y="1176"/>
                      </a:lnTo>
                      <a:lnTo>
                        <a:pt x="1767" y="1176"/>
                      </a:lnTo>
                      <a:lnTo>
                        <a:pt x="1768" y="1176"/>
                      </a:lnTo>
                      <a:lnTo>
                        <a:pt x="1768" y="1176"/>
                      </a:lnTo>
                      <a:lnTo>
                        <a:pt x="1769" y="1176"/>
                      </a:lnTo>
                      <a:lnTo>
                        <a:pt x="1770" y="1176"/>
                      </a:lnTo>
                      <a:lnTo>
                        <a:pt x="1770" y="1176"/>
                      </a:lnTo>
                      <a:lnTo>
                        <a:pt x="1771" y="1177"/>
                      </a:lnTo>
                      <a:lnTo>
                        <a:pt x="1771" y="1177"/>
                      </a:lnTo>
                      <a:lnTo>
                        <a:pt x="1772" y="1177"/>
                      </a:lnTo>
                      <a:lnTo>
                        <a:pt x="1772" y="1177"/>
                      </a:lnTo>
                      <a:lnTo>
                        <a:pt x="1773" y="1177"/>
                      </a:lnTo>
                      <a:lnTo>
                        <a:pt x="1773" y="1177"/>
                      </a:lnTo>
                      <a:lnTo>
                        <a:pt x="1774" y="1177"/>
                      </a:lnTo>
                      <a:lnTo>
                        <a:pt x="1774" y="1177"/>
                      </a:lnTo>
                      <a:lnTo>
                        <a:pt x="1775" y="1177"/>
                      </a:lnTo>
                      <a:lnTo>
                        <a:pt x="1775" y="1177"/>
                      </a:lnTo>
                      <a:lnTo>
                        <a:pt x="1776" y="1177"/>
                      </a:lnTo>
                      <a:lnTo>
                        <a:pt x="1776" y="1177"/>
                      </a:lnTo>
                      <a:lnTo>
                        <a:pt x="1777" y="1177"/>
                      </a:lnTo>
                      <a:lnTo>
                        <a:pt x="1778" y="1177"/>
                      </a:lnTo>
                      <a:lnTo>
                        <a:pt x="1778" y="1178"/>
                      </a:lnTo>
                      <a:lnTo>
                        <a:pt x="1779" y="1178"/>
                      </a:lnTo>
                      <a:lnTo>
                        <a:pt x="1779" y="1178"/>
                      </a:lnTo>
                      <a:lnTo>
                        <a:pt x="1780" y="1178"/>
                      </a:lnTo>
                      <a:lnTo>
                        <a:pt x="1780" y="1178"/>
                      </a:lnTo>
                      <a:lnTo>
                        <a:pt x="1781" y="1178"/>
                      </a:lnTo>
                      <a:lnTo>
                        <a:pt x="1781" y="1178"/>
                      </a:lnTo>
                      <a:lnTo>
                        <a:pt x="1782" y="1178"/>
                      </a:lnTo>
                      <a:lnTo>
                        <a:pt x="1782" y="1178"/>
                      </a:lnTo>
                      <a:lnTo>
                        <a:pt x="1783" y="1179"/>
                      </a:lnTo>
                      <a:lnTo>
                        <a:pt x="1783" y="1179"/>
                      </a:lnTo>
                      <a:lnTo>
                        <a:pt x="1784" y="1179"/>
                      </a:lnTo>
                      <a:lnTo>
                        <a:pt x="1785" y="1179"/>
                      </a:lnTo>
                      <a:lnTo>
                        <a:pt x="1785" y="1179"/>
                      </a:lnTo>
                      <a:lnTo>
                        <a:pt x="1786" y="1179"/>
                      </a:lnTo>
                      <a:lnTo>
                        <a:pt x="1786" y="1179"/>
                      </a:lnTo>
                      <a:lnTo>
                        <a:pt x="1787" y="1179"/>
                      </a:lnTo>
                      <a:lnTo>
                        <a:pt x="1787" y="1179"/>
                      </a:lnTo>
                      <a:lnTo>
                        <a:pt x="1788" y="1179"/>
                      </a:lnTo>
                      <a:lnTo>
                        <a:pt x="1788" y="1179"/>
                      </a:lnTo>
                      <a:lnTo>
                        <a:pt x="1789" y="1179"/>
                      </a:lnTo>
                      <a:lnTo>
                        <a:pt x="1789" y="1179"/>
                      </a:lnTo>
                      <a:lnTo>
                        <a:pt x="1790" y="1179"/>
                      </a:lnTo>
                      <a:lnTo>
                        <a:pt x="1790" y="1179"/>
                      </a:lnTo>
                      <a:lnTo>
                        <a:pt x="1791" y="1180"/>
                      </a:lnTo>
                      <a:lnTo>
                        <a:pt x="1792" y="1180"/>
                      </a:lnTo>
                      <a:lnTo>
                        <a:pt x="1792" y="1180"/>
                      </a:lnTo>
                      <a:lnTo>
                        <a:pt x="1793" y="1180"/>
                      </a:lnTo>
                      <a:lnTo>
                        <a:pt x="1793" y="1180"/>
                      </a:lnTo>
                      <a:lnTo>
                        <a:pt x="1794" y="1180"/>
                      </a:lnTo>
                      <a:lnTo>
                        <a:pt x="1794" y="1180"/>
                      </a:lnTo>
                      <a:lnTo>
                        <a:pt x="1795" y="1180"/>
                      </a:lnTo>
                      <a:lnTo>
                        <a:pt x="1795" y="1180"/>
                      </a:lnTo>
                      <a:lnTo>
                        <a:pt x="1796" y="1180"/>
                      </a:lnTo>
                      <a:lnTo>
                        <a:pt x="1796" y="1180"/>
                      </a:lnTo>
                      <a:lnTo>
                        <a:pt x="1797" y="1180"/>
                      </a:lnTo>
                      <a:lnTo>
                        <a:pt x="1797" y="1180"/>
                      </a:lnTo>
                      <a:lnTo>
                        <a:pt x="1798" y="1180"/>
                      </a:lnTo>
                      <a:lnTo>
                        <a:pt x="1798" y="1181"/>
                      </a:lnTo>
                      <a:lnTo>
                        <a:pt x="1799" y="1181"/>
                      </a:lnTo>
                      <a:lnTo>
                        <a:pt x="1800" y="1181"/>
                      </a:lnTo>
                      <a:lnTo>
                        <a:pt x="1800" y="1181"/>
                      </a:lnTo>
                      <a:lnTo>
                        <a:pt x="1801" y="1181"/>
                      </a:lnTo>
                      <a:lnTo>
                        <a:pt x="1801" y="1181"/>
                      </a:lnTo>
                      <a:lnTo>
                        <a:pt x="1802" y="1181"/>
                      </a:lnTo>
                      <a:lnTo>
                        <a:pt x="1802" y="1181"/>
                      </a:lnTo>
                      <a:lnTo>
                        <a:pt x="1803" y="1181"/>
                      </a:lnTo>
                      <a:lnTo>
                        <a:pt x="1803" y="1181"/>
                      </a:lnTo>
                      <a:lnTo>
                        <a:pt x="1804" y="1181"/>
                      </a:lnTo>
                      <a:lnTo>
                        <a:pt x="1804" y="1181"/>
                      </a:lnTo>
                      <a:lnTo>
                        <a:pt x="1805" y="1181"/>
                      </a:lnTo>
                      <a:lnTo>
                        <a:pt x="1805" y="1181"/>
                      </a:lnTo>
                      <a:lnTo>
                        <a:pt x="1806" y="1181"/>
                      </a:lnTo>
                      <a:lnTo>
                        <a:pt x="1807" y="1182"/>
                      </a:lnTo>
                      <a:lnTo>
                        <a:pt x="1807" y="1182"/>
                      </a:lnTo>
                      <a:lnTo>
                        <a:pt x="1808" y="1182"/>
                      </a:lnTo>
                      <a:lnTo>
                        <a:pt x="1808" y="1182"/>
                      </a:lnTo>
                      <a:lnTo>
                        <a:pt x="1809" y="1182"/>
                      </a:lnTo>
                      <a:lnTo>
                        <a:pt x="1809" y="1182"/>
                      </a:lnTo>
                      <a:lnTo>
                        <a:pt x="1810" y="1182"/>
                      </a:lnTo>
                      <a:lnTo>
                        <a:pt x="1811" y="1182"/>
                      </a:lnTo>
                      <a:lnTo>
                        <a:pt x="1811" y="1182"/>
                      </a:lnTo>
                      <a:lnTo>
                        <a:pt x="1812" y="1182"/>
                      </a:lnTo>
                      <a:lnTo>
                        <a:pt x="1812" y="1183"/>
                      </a:lnTo>
                      <a:lnTo>
                        <a:pt x="1812" y="1183"/>
                      </a:lnTo>
                      <a:lnTo>
                        <a:pt x="1813" y="1183"/>
                      </a:lnTo>
                      <a:lnTo>
                        <a:pt x="1814" y="1183"/>
                      </a:lnTo>
                      <a:lnTo>
                        <a:pt x="1814" y="1183"/>
                      </a:lnTo>
                      <a:lnTo>
                        <a:pt x="1815" y="1183"/>
                      </a:lnTo>
                      <a:lnTo>
                        <a:pt x="1815" y="1183"/>
                      </a:lnTo>
                      <a:lnTo>
                        <a:pt x="1816" y="1183"/>
                      </a:lnTo>
                      <a:lnTo>
                        <a:pt x="1816" y="1183"/>
                      </a:lnTo>
                      <a:lnTo>
                        <a:pt x="1817" y="1183"/>
                      </a:lnTo>
                      <a:lnTo>
                        <a:pt x="1818" y="1183"/>
                      </a:lnTo>
                      <a:lnTo>
                        <a:pt x="1818" y="1183"/>
                      </a:lnTo>
                      <a:lnTo>
                        <a:pt x="1819" y="1183"/>
                      </a:lnTo>
                      <a:lnTo>
                        <a:pt x="1819" y="1183"/>
                      </a:lnTo>
                      <a:lnTo>
                        <a:pt x="1820" y="1183"/>
                      </a:lnTo>
                      <a:lnTo>
                        <a:pt x="1820" y="1183"/>
                      </a:lnTo>
                      <a:lnTo>
                        <a:pt x="1821" y="1184"/>
                      </a:lnTo>
                      <a:lnTo>
                        <a:pt x="1821" y="1184"/>
                      </a:lnTo>
                      <a:lnTo>
                        <a:pt x="1822" y="1184"/>
                      </a:lnTo>
                      <a:lnTo>
                        <a:pt x="1822" y="1184"/>
                      </a:lnTo>
                      <a:lnTo>
                        <a:pt x="1823" y="1184"/>
                      </a:lnTo>
                      <a:lnTo>
                        <a:pt x="1823" y="1184"/>
                      </a:lnTo>
                      <a:lnTo>
                        <a:pt x="1824" y="1184"/>
                      </a:lnTo>
                      <a:lnTo>
                        <a:pt x="1825" y="1184"/>
                      </a:lnTo>
                      <a:lnTo>
                        <a:pt x="1825" y="1184"/>
                      </a:lnTo>
                      <a:lnTo>
                        <a:pt x="1826" y="1184"/>
                      </a:lnTo>
                      <a:lnTo>
                        <a:pt x="1826" y="1184"/>
                      </a:lnTo>
                      <a:lnTo>
                        <a:pt x="1827" y="1184"/>
                      </a:lnTo>
                      <a:lnTo>
                        <a:pt x="1827" y="1184"/>
                      </a:lnTo>
                      <a:lnTo>
                        <a:pt x="1828" y="1184"/>
                      </a:lnTo>
                      <a:lnTo>
                        <a:pt x="1828" y="1184"/>
                      </a:lnTo>
                      <a:lnTo>
                        <a:pt x="1829" y="1184"/>
                      </a:lnTo>
                      <a:lnTo>
                        <a:pt x="1829" y="1185"/>
                      </a:lnTo>
                      <a:lnTo>
                        <a:pt x="1830" y="1185"/>
                      </a:lnTo>
                      <a:lnTo>
                        <a:pt x="1830" y="1185"/>
                      </a:lnTo>
                      <a:lnTo>
                        <a:pt x="1831" y="1185"/>
                      </a:lnTo>
                      <a:lnTo>
                        <a:pt x="1831" y="1185"/>
                      </a:lnTo>
                      <a:lnTo>
                        <a:pt x="1832" y="1185"/>
                      </a:lnTo>
                      <a:lnTo>
                        <a:pt x="1833" y="1185"/>
                      </a:lnTo>
                      <a:lnTo>
                        <a:pt x="1833" y="1185"/>
                      </a:lnTo>
                      <a:lnTo>
                        <a:pt x="1834" y="1185"/>
                      </a:lnTo>
                      <a:lnTo>
                        <a:pt x="1834" y="1185"/>
                      </a:lnTo>
                      <a:lnTo>
                        <a:pt x="1835" y="1185"/>
                      </a:lnTo>
                      <a:lnTo>
                        <a:pt x="1835" y="1186"/>
                      </a:lnTo>
                      <a:lnTo>
                        <a:pt x="1836" y="1186"/>
                      </a:lnTo>
                      <a:lnTo>
                        <a:pt x="1836" y="1186"/>
                      </a:lnTo>
                      <a:lnTo>
                        <a:pt x="1837" y="1186"/>
                      </a:lnTo>
                      <a:lnTo>
                        <a:pt x="1837" y="1186"/>
                      </a:lnTo>
                      <a:lnTo>
                        <a:pt x="1838" y="1186"/>
                      </a:lnTo>
                      <a:lnTo>
                        <a:pt x="1838" y="1186"/>
                      </a:lnTo>
                      <a:lnTo>
                        <a:pt x="1839" y="1186"/>
                      </a:lnTo>
                      <a:lnTo>
                        <a:pt x="1840" y="1186"/>
                      </a:lnTo>
                      <a:lnTo>
                        <a:pt x="1840" y="1186"/>
                      </a:lnTo>
                      <a:lnTo>
                        <a:pt x="1841" y="1186"/>
                      </a:lnTo>
                      <a:lnTo>
                        <a:pt x="1841" y="1186"/>
                      </a:lnTo>
                      <a:lnTo>
                        <a:pt x="1842" y="1186"/>
                      </a:lnTo>
                      <a:lnTo>
                        <a:pt x="1842" y="1186"/>
                      </a:lnTo>
                      <a:lnTo>
                        <a:pt x="1843" y="1186"/>
                      </a:lnTo>
                      <a:lnTo>
                        <a:pt x="1843" y="1186"/>
                      </a:lnTo>
                      <a:lnTo>
                        <a:pt x="1844" y="1186"/>
                      </a:lnTo>
                      <a:lnTo>
                        <a:pt x="1844" y="1186"/>
                      </a:lnTo>
                      <a:lnTo>
                        <a:pt x="1845" y="1187"/>
                      </a:lnTo>
                      <a:lnTo>
                        <a:pt x="1845" y="1187"/>
                      </a:lnTo>
                      <a:lnTo>
                        <a:pt x="1846" y="1187"/>
                      </a:lnTo>
                      <a:lnTo>
                        <a:pt x="1847" y="1187"/>
                      </a:lnTo>
                      <a:lnTo>
                        <a:pt x="1847" y="1187"/>
                      </a:lnTo>
                      <a:lnTo>
                        <a:pt x="1848" y="1187"/>
                      </a:lnTo>
                      <a:lnTo>
                        <a:pt x="1848" y="1187"/>
                      </a:lnTo>
                      <a:lnTo>
                        <a:pt x="1849" y="1187"/>
                      </a:lnTo>
                      <a:lnTo>
                        <a:pt x="1849" y="1187"/>
                      </a:lnTo>
                      <a:lnTo>
                        <a:pt x="1850" y="1187"/>
                      </a:lnTo>
                      <a:lnTo>
                        <a:pt x="1850" y="1187"/>
                      </a:lnTo>
                      <a:lnTo>
                        <a:pt x="1851" y="1187"/>
                      </a:lnTo>
                      <a:lnTo>
                        <a:pt x="1851" y="1187"/>
                      </a:lnTo>
                      <a:lnTo>
                        <a:pt x="1852" y="1187"/>
                      </a:lnTo>
                      <a:lnTo>
                        <a:pt x="1852" y="1187"/>
                      </a:lnTo>
                      <a:lnTo>
                        <a:pt x="1853" y="1187"/>
                      </a:lnTo>
                      <a:lnTo>
                        <a:pt x="1853" y="1187"/>
                      </a:lnTo>
                      <a:lnTo>
                        <a:pt x="1854" y="1188"/>
                      </a:lnTo>
                      <a:lnTo>
                        <a:pt x="1855" y="1188"/>
                      </a:lnTo>
                      <a:lnTo>
                        <a:pt x="1855" y="1188"/>
                      </a:lnTo>
                      <a:lnTo>
                        <a:pt x="1856" y="1188"/>
                      </a:lnTo>
                      <a:lnTo>
                        <a:pt x="1856" y="1188"/>
                      </a:lnTo>
                      <a:lnTo>
                        <a:pt x="1857" y="1188"/>
                      </a:lnTo>
                      <a:lnTo>
                        <a:pt x="1858" y="1188"/>
                      </a:lnTo>
                      <a:lnTo>
                        <a:pt x="1858" y="1188"/>
                      </a:lnTo>
                      <a:lnTo>
                        <a:pt x="1859" y="1188"/>
                      </a:lnTo>
                      <a:lnTo>
                        <a:pt x="1859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1" y="1188"/>
                      </a:lnTo>
                      <a:lnTo>
                        <a:pt x="1862" y="1188"/>
                      </a:lnTo>
                      <a:lnTo>
                        <a:pt x="1862" y="1188"/>
                      </a:lnTo>
                      <a:lnTo>
                        <a:pt x="1863" y="1188"/>
                      </a:lnTo>
                      <a:lnTo>
                        <a:pt x="1863" y="1188"/>
                      </a:lnTo>
                      <a:lnTo>
                        <a:pt x="1864" y="1188"/>
                      </a:lnTo>
                      <a:lnTo>
                        <a:pt x="1864" y="1189"/>
                      </a:lnTo>
                      <a:lnTo>
                        <a:pt x="1865" y="1189"/>
                      </a:lnTo>
                      <a:lnTo>
                        <a:pt x="1866" y="1189"/>
                      </a:lnTo>
                      <a:lnTo>
                        <a:pt x="1866" y="1189"/>
                      </a:lnTo>
                      <a:lnTo>
                        <a:pt x="1867" y="1189"/>
                      </a:lnTo>
                      <a:lnTo>
                        <a:pt x="1867" y="1189"/>
                      </a:lnTo>
                      <a:lnTo>
                        <a:pt x="1868" y="1189"/>
                      </a:lnTo>
                      <a:lnTo>
                        <a:pt x="1868" y="1189"/>
                      </a:lnTo>
                      <a:lnTo>
                        <a:pt x="1869" y="1189"/>
                      </a:lnTo>
                      <a:lnTo>
                        <a:pt x="1869" y="1189"/>
                      </a:lnTo>
                      <a:lnTo>
                        <a:pt x="1870" y="1189"/>
                      </a:lnTo>
                      <a:lnTo>
                        <a:pt x="1870" y="1189"/>
                      </a:lnTo>
                      <a:lnTo>
                        <a:pt x="1871" y="1189"/>
                      </a:lnTo>
                      <a:lnTo>
                        <a:pt x="1871" y="1190"/>
                      </a:lnTo>
                      <a:lnTo>
                        <a:pt x="1872" y="1190"/>
                      </a:lnTo>
                      <a:lnTo>
                        <a:pt x="1873" y="1190"/>
                      </a:lnTo>
                      <a:lnTo>
                        <a:pt x="1873" y="1190"/>
                      </a:lnTo>
                      <a:lnTo>
                        <a:pt x="1874" y="1190"/>
                      </a:lnTo>
                      <a:lnTo>
                        <a:pt x="1874" y="1190"/>
                      </a:lnTo>
                      <a:lnTo>
                        <a:pt x="1875" y="1190"/>
                      </a:lnTo>
                      <a:lnTo>
                        <a:pt x="1875" y="1190"/>
                      </a:lnTo>
                      <a:lnTo>
                        <a:pt x="1876" y="1190"/>
                      </a:lnTo>
                      <a:lnTo>
                        <a:pt x="1876" y="1190"/>
                      </a:lnTo>
                      <a:lnTo>
                        <a:pt x="1877" y="1190"/>
                      </a:lnTo>
                      <a:lnTo>
                        <a:pt x="1877" y="1190"/>
                      </a:lnTo>
                      <a:lnTo>
                        <a:pt x="1878" y="1190"/>
                      </a:lnTo>
                      <a:lnTo>
                        <a:pt x="1878" y="1190"/>
                      </a:lnTo>
                      <a:lnTo>
                        <a:pt x="1879" y="1190"/>
                      </a:lnTo>
                      <a:lnTo>
                        <a:pt x="1880" y="1190"/>
                      </a:lnTo>
                      <a:lnTo>
                        <a:pt x="1880" y="1190"/>
                      </a:lnTo>
                      <a:lnTo>
                        <a:pt x="1881" y="1190"/>
                      </a:lnTo>
                      <a:lnTo>
                        <a:pt x="1881" y="1190"/>
                      </a:lnTo>
                      <a:lnTo>
                        <a:pt x="1882" y="1190"/>
                      </a:lnTo>
                      <a:lnTo>
                        <a:pt x="1882" y="1191"/>
                      </a:lnTo>
                      <a:lnTo>
                        <a:pt x="1883" y="1191"/>
                      </a:lnTo>
                      <a:lnTo>
                        <a:pt x="1883" y="1191"/>
                      </a:lnTo>
                      <a:lnTo>
                        <a:pt x="1884" y="1191"/>
                      </a:lnTo>
                      <a:lnTo>
                        <a:pt x="1884" y="1191"/>
                      </a:lnTo>
                      <a:lnTo>
                        <a:pt x="1885" y="1191"/>
                      </a:lnTo>
                      <a:lnTo>
                        <a:pt x="1885" y="1191"/>
                      </a:lnTo>
                      <a:lnTo>
                        <a:pt x="1886" y="1191"/>
                      </a:lnTo>
                      <a:lnTo>
                        <a:pt x="1887" y="1191"/>
                      </a:lnTo>
                      <a:lnTo>
                        <a:pt x="1887" y="1191"/>
                      </a:lnTo>
                      <a:lnTo>
                        <a:pt x="1888" y="1191"/>
                      </a:lnTo>
                      <a:lnTo>
                        <a:pt x="1888" y="1191"/>
                      </a:lnTo>
                      <a:lnTo>
                        <a:pt x="1889" y="1191"/>
                      </a:lnTo>
                      <a:lnTo>
                        <a:pt x="1889" y="1191"/>
                      </a:lnTo>
                      <a:lnTo>
                        <a:pt x="1890" y="1191"/>
                      </a:lnTo>
                      <a:lnTo>
                        <a:pt x="1890" y="1191"/>
                      </a:lnTo>
                      <a:lnTo>
                        <a:pt x="1891" y="1191"/>
                      </a:lnTo>
                      <a:lnTo>
                        <a:pt x="1891" y="1191"/>
                      </a:lnTo>
                      <a:lnTo>
                        <a:pt x="1892" y="1191"/>
                      </a:lnTo>
                      <a:lnTo>
                        <a:pt x="1892" y="1191"/>
                      </a:lnTo>
                      <a:lnTo>
                        <a:pt x="1893" y="1191"/>
                      </a:lnTo>
                      <a:lnTo>
                        <a:pt x="1893" y="1192"/>
                      </a:lnTo>
                      <a:lnTo>
                        <a:pt x="1894" y="1192"/>
                      </a:lnTo>
                      <a:lnTo>
                        <a:pt x="1895" y="1192"/>
                      </a:lnTo>
                      <a:lnTo>
                        <a:pt x="1895" y="1192"/>
                      </a:lnTo>
                      <a:lnTo>
                        <a:pt x="1896" y="1192"/>
                      </a:lnTo>
                      <a:lnTo>
                        <a:pt x="1896" y="1192"/>
                      </a:lnTo>
                      <a:lnTo>
                        <a:pt x="1897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9" y="1192"/>
                      </a:lnTo>
                      <a:lnTo>
                        <a:pt x="1899" y="1192"/>
                      </a:lnTo>
                      <a:lnTo>
                        <a:pt x="1900" y="1192"/>
                      </a:lnTo>
                      <a:lnTo>
                        <a:pt x="1900" y="1192"/>
                      </a:lnTo>
                      <a:lnTo>
                        <a:pt x="1901" y="1192"/>
                      </a:lnTo>
                      <a:lnTo>
                        <a:pt x="1902" y="1192"/>
                      </a:lnTo>
                      <a:lnTo>
                        <a:pt x="1902" y="1192"/>
                      </a:lnTo>
                      <a:lnTo>
                        <a:pt x="1903" y="1192"/>
                      </a:lnTo>
                      <a:lnTo>
                        <a:pt x="1903" y="1192"/>
                      </a:lnTo>
                      <a:lnTo>
                        <a:pt x="1904" y="1192"/>
                      </a:lnTo>
                      <a:lnTo>
                        <a:pt x="1904" y="1192"/>
                      </a:lnTo>
                      <a:lnTo>
                        <a:pt x="1905" y="1192"/>
                      </a:lnTo>
                      <a:lnTo>
                        <a:pt x="1906" y="1192"/>
                      </a:lnTo>
                      <a:lnTo>
                        <a:pt x="1906" y="1193"/>
                      </a:lnTo>
                      <a:lnTo>
                        <a:pt x="1907" y="1193"/>
                      </a:lnTo>
                      <a:lnTo>
                        <a:pt x="1907" y="1193"/>
                      </a:lnTo>
                      <a:lnTo>
                        <a:pt x="1908" y="1193"/>
                      </a:lnTo>
                      <a:lnTo>
                        <a:pt x="1908" y="1193"/>
                      </a:lnTo>
                      <a:lnTo>
                        <a:pt x="1909" y="1193"/>
                      </a:lnTo>
                      <a:lnTo>
                        <a:pt x="1909" y="1193"/>
                      </a:lnTo>
                      <a:lnTo>
                        <a:pt x="1910" y="1193"/>
                      </a:lnTo>
                      <a:lnTo>
                        <a:pt x="1910" y="1193"/>
                      </a:lnTo>
                      <a:lnTo>
                        <a:pt x="1911" y="1193"/>
                      </a:lnTo>
                      <a:lnTo>
                        <a:pt x="1911" y="1193"/>
                      </a:lnTo>
                      <a:lnTo>
                        <a:pt x="1912" y="1193"/>
                      </a:lnTo>
                      <a:lnTo>
                        <a:pt x="1913" y="1193"/>
                      </a:lnTo>
                      <a:lnTo>
                        <a:pt x="1913" y="1193"/>
                      </a:lnTo>
                      <a:lnTo>
                        <a:pt x="1914" y="1193"/>
                      </a:lnTo>
                      <a:lnTo>
                        <a:pt x="1914" y="1193"/>
                      </a:lnTo>
                      <a:lnTo>
                        <a:pt x="1915" y="1194"/>
                      </a:lnTo>
                      <a:lnTo>
                        <a:pt x="1915" y="1194"/>
                      </a:lnTo>
                      <a:lnTo>
                        <a:pt x="1916" y="1194"/>
                      </a:lnTo>
                      <a:lnTo>
                        <a:pt x="1916" y="1194"/>
                      </a:lnTo>
                      <a:lnTo>
                        <a:pt x="1917" y="1194"/>
                      </a:lnTo>
                      <a:lnTo>
                        <a:pt x="1917" y="1194"/>
                      </a:lnTo>
                      <a:lnTo>
                        <a:pt x="1918" y="1194"/>
                      </a:lnTo>
                      <a:lnTo>
                        <a:pt x="1918" y="1194"/>
                      </a:lnTo>
                      <a:lnTo>
                        <a:pt x="1919" y="1194"/>
                      </a:lnTo>
                      <a:lnTo>
                        <a:pt x="1920" y="1194"/>
                      </a:lnTo>
                      <a:lnTo>
                        <a:pt x="1920" y="1194"/>
                      </a:lnTo>
                      <a:lnTo>
                        <a:pt x="1921" y="1194"/>
                      </a:lnTo>
                      <a:lnTo>
                        <a:pt x="1921" y="1194"/>
                      </a:lnTo>
                      <a:lnTo>
                        <a:pt x="1922" y="1194"/>
                      </a:lnTo>
                      <a:lnTo>
                        <a:pt x="1922" y="1194"/>
                      </a:lnTo>
                      <a:lnTo>
                        <a:pt x="1923" y="1194"/>
                      </a:lnTo>
                      <a:lnTo>
                        <a:pt x="1923" y="1194"/>
                      </a:lnTo>
                      <a:lnTo>
                        <a:pt x="1924" y="1194"/>
                      </a:lnTo>
                      <a:lnTo>
                        <a:pt x="1924" y="1194"/>
                      </a:lnTo>
                      <a:lnTo>
                        <a:pt x="1925" y="1194"/>
                      </a:lnTo>
                      <a:lnTo>
                        <a:pt x="1925" y="1194"/>
                      </a:lnTo>
                      <a:lnTo>
                        <a:pt x="1926" y="1194"/>
                      </a:lnTo>
                      <a:lnTo>
                        <a:pt x="1926" y="1194"/>
                      </a:lnTo>
                      <a:lnTo>
                        <a:pt x="1927" y="1194"/>
                      </a:lnTo>
                      <a:lnTo>
                        <a:pt x="1928" y="1194"/>
                      </a:lnTo>
                      <a:lnTo>
                        <a:pt x="1928" y="1194"/>
                      </a:lnTo>
                      <a:lnTo>
                        <a:pt x="1929" y="1195"/>
                      </a:lnTo>
                      <a:lnTo>
                        <a:pt x="1929" y="1195"/>
                      </a:lnTo>
                      <a:lnTo>
                        <a:pt x="1930" y="1195"/>
                      </a:lnTo>
                      <a:lnTo>
                        <a:pt x="1930" y="1195"/>
                      </a:lnTo>
                      <a:lnTo>
                        <a:pt x="1931" y="1195"/>
                      </a:lnTo>
                      <a:lnTo>
                        <a:pt x="1931" y="1195"/>
                      </a:lnTo>
                      <a:lnTo>
                        <a:pt x="1932" y="1195"/>
                      </a:lnTo>
                      <a:lnTo>
                        <a:pt x="1932" y="1195"/>
                      </a:lnTo>
                      <a:lnTo>
                        <a:pt x="1933" y="1195"/>
                      </a:lnTo>
                      <a:lnTo>
                        <a:pt x="1933" y="1195"/>
                      </a:lnTo>
                      <a:lnTo>
                        <a:pt x="1934" y="1195"/>
                      </a:lnTo>
                      <a:lnTo>
                        <a:pt x="1935" y="1195"/>
                      </a:lnTo>
                      <a:lnTo>
                        <a:pt x="1935" y="1195"/>
                      </a:lnTo>
                      <a:lnTo>
                        <a:pt x="1936" y="1195"/>
                      </a:lnTo>
                      <a:lnTo>
                        <a:pt x="1936" y="1195"/>
                      </a:lnTo>
                      <a:lnTo>
                        <a:pt x="1937" y="1195"/>
                      </a:lnTo>
                      <a:lnTo>
                        <a:pt x="1937" y="1195"/>
                      </a:lnTo>
                      <a:lnTo>
                        <a:pt x="1938" y="1195"/>
                      </a:lnTo>
                      <a:lnTo>
                        <a:pt x="1938" y="1195"/>
                      </a:lnTo>
                      <a:lnTo>
                        <a:pt x="1939" y="1195"/>
                      </a:lnTo>
                      <a:lnTo>
                        <a:pt x="1939" y="1195"/>
                      </a:lnTo>
                      <a:lnTo>
                        <a:pt x="1940" y="1195"/>
                      </a:lnTo>
                      <a:lnTo>
                        <a:pt x="1940" y="1195"/>
                      </a:lnTo>
                      <a:lnTo>
                        <a:pt x="1941" y="1195"/>
                      </a:lnTo>
                      <a:lnTo>
                        <a:pt x="1942" y="1195"/>
                      </a:lnTo>
                      <a:lnTo>
                        <a:pt x="1942" y="1195"/>
                      </a:lnTo>
                      <a:lnTo>
                        <a:pt x="1943" y="1195"/>
                      </a:lnTo>
                      <a:lnTo>
                        <a:pt x="1943" y="1195"/>
                      </a:lnTo>
                      <a:lnTo>
                        <a:pt x="1944" y="1196"/>
                      </a:lnTo>
                      <a:lnTo>
                        <a:pt x="1944" y="1196"/>
                      </a:lnTo>
                      <a:lnTo>
                        <a:pt x="1945" y="1196"/>
                      </a:lnTo>
                      <a:lnTo>
                        <a:pt x="1946" y="1196"/>
                      </a:lnTo>
                      <a:lnTo>
                        <a:pt x="1946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8" y="1196"/>
                      </a:lnTo>
                      <a:lnTo>
                        <a:pt x="1948" y="1196"/>
                      </a:lnTo>
                      <a:lnTo>
                        <a:pt x="1949" y="1196"/>
                      </a:lnTo>
                      <a:lnTo>
                        <a:pt x="1950" y="1196"/>
                      </a:lnTo>
                      <a:lnTo>
                        <a:pt x="1950" y="1196"/>
                      </a:lnTo>
                      <a:lnTo>
                        <a:pt x="1951" y="1196"/>
                      </a:lnTo>
                      <a:lnTo>
                        <a:pt x="1951" y="1196"/>
                      </a:lnTo>
                      <a:lnTo>
                        <a:pt x="1952" y="1196"/>
                      </a:lnTo>
                      <a:lnTo>
                        <a:pt x="1953" y="1196"/>
                      </a:lnTo>
                      <a:lnTo>
                        <a:pt x="1953" y="1196"/>
                      </a:lnTo>
                      <a:lnTo>
                        <a:pt x="1954" y="1196"/>
                      </a:lnTo>
                      <a:lnTo>
                        <a:pt x="1954" y="1196"/>
                      </a:lnTo>
                      <a:lnTo>
                        <a:pt x="1955" y="1196"/>
                      </a:lnTo>
                      <a:lnTo>
                        <a:pt x="1955" y="1196"/>
                      </a:lnTo>
                      <a:lnTo>
                        <a:pt x="1956" y="1196"/>
                      </a:lnTo>
                      <a:lnTo>
                        <a:pt x="1956" y="1196"/>
                      </a:lnTo>
                      <a:lnTo>
                        <a:pt x="1957" y="1196"/>
                      </a:lnTo>
                      <a:lnTo>
                        <a:pt x="1957" y="1196"/>
                      </a:lnTo>
                      <a:lnTo>
                        <a:pt x="1958" y="1196"/>
                      </a:lnTo>
                      <a:lnTo>
                        <a:pt x="1958" y="1196"/>
                      </a:lnTo>
                      <a:lnTo>
                        <a:pt x="1959" y="1196"/>
                      </a:lnTo>
                      <a:lnTo>
                        <a:pt x="1959" y="1196"/>
                      </a:lnTo>
                      <a:lnTo>
                        <a:pt x="1960" y="1196"/>
                      </a:lnTo>
                      <a:lnTo>
                        <a:pt x="1961" y="1196"/>
                      </a:lnTo>
                      <a:lnTo>
                        <a:pt x="1961" y="1197"/>
                      </a:lnTo>
                      <a:lnTo>
                        <a:pt x="1962" y="1197"/>
                      </a:lnTo>
                      <a:lnTo>
                        <a:pt x="1962" y="1197"/>
                      </a:lnTo>
                      <a:lnTo>
                        <a:pt x="1963" y="1197"/>
                      </a:lnTo>
                      <a:lnTo>
                        <a:pt x="1963" y="1197"/>
                      </a:lnTo>
                      <a:lnTo>
                        <a:pt x="1964" y="1197"/>
                      </a:lnTo>
                      <a:lnTo>
                        <a:pt x="1964" y="1197"/>
                      </a:lnTo>
                      <a:lnTo>
                        <a:pt x="1965" y="1197"/>
                      </a:lnTo>
                      <a:lnTo>
                        <a:pt x="1965" y="1197"/>
                      </a:lnTo>
                      <a:lnTo>
                        <a:pt x="1966" y="1197"/>
                      </a:lnTo>
                      <a:lnTo>
                        <a:pt x="1966" y="1197"/>
                      </a:lnTo>
                      <a:lnTo>
                        <a:pt x="1967" y="1197"/>
                      </a:lnTo>
                      <a:lnTo>
                        <a:pt x="1968" y="1197"/>
                      </a:lnTo>
                      <a:lnTo>
                        <a:pt x="1968" y="1197"/>
                      </a:lnTo>
                      <a:lnTo>
                        <a:pt x="1969" y="1197"/>
                      </a:lnTo>
                      <a:lnTo>
                        <a:pt x="1969" y="1197"/>
                      </a:lnTo>
                      <a:lnTo>
                        <a:pt x="1970" y="1197"/>
                      </a:lnTo>
                      <a:lnTo>
                        <a:pt x="1970" y="1197"/>
                      </a:lnTo>
                      <a:lnTo>
                        <a:pt x="1971" y="1197"/>
                      </a:lnTo>
                      <a:lnTo>
                        <a:pt x="1971" y="1197"/>
                      </a:lnTo>
                      <a:lnTo>
                        <a:pt x="1972" y="1197"/>
                      </a:lnTo>
                      <a:lnTo>
                        <a:pt x="1972" y="1197"/>
                      </a:lnTo>
                      <a:lnTo>
                        <a:pt x="1973" y="1197"/>
                      </a:lnTo>
                      <a:lnTo>
                        <a:pt x="1973" y="1197"/>
                      </a:lnTo>
                      <a:lnTo>
                        <a:pt x="1974" y="1197"/>
                      </a:lnTo>
                      <a:lnTo>
                        <a:pt x="1975" y="1198"/>
                      </a:lnTo>
                      <a:lnTo>
                        <a:pt x="1975" y="1198"/>
                      </a:lnTo>
                      <a:lnTo>
                        <a:pt x="1976" y="1198"/>
                      </a:lnTo>
                      <a:lnTo>
                        <a:pt x="1976" y="1198"/>
                      </a:lnTo>
                      <a:lnTo>
                        <a:pt x="1977" y="1198"/>
                      </a:lnTo>
                      <a:lnTo>
                        <a:pt x="1977" y="1198"/>
                      </a:lnTo>
                      <a:lnTo>
                        <a:pt x="1978" y="1198"/>
                      </a:lnTo>
                      <a:lnTo>
                        <a:pt x="1978" y="1198"/>
                      </a:lnTo>
                      <a:lnTo>
                        <a:pt x="1979" y="1198"/>
                      </a:lnTo>
                      <a:lnTo>
                        <a:pt x="1979" y="1198"/>
                      </a:lnTo>
                      <a:lnTo>
                        <a:pt x="1980" y="1198"/>
                      </a:lnTo>
                      <a:lnTo>
                        <a:pt x="1980" y="1198"/>
                      </a:lnTo>
                      <a:lnTo>
                        <a:pt x="1981" y="1198"/>
                      </a:lnTo>
                      <a:lnTo>
                        <a:pt x="1981" y="1198"/>
                      </a:lnTo>
                      <a:lnTo>
                        <a:pt x="1982" y="1198"/>
                      </a:lnTo>
                      <a:lnTo>
                        <a:pt x="1983" y="1198"/>
                      </a:lnTo>
                      <a:lnTo>
                        <a:pt x="1983" y="1198"/>
                      </a:lnTo>
                      <a:lnTo>
                        <a:pt x="1984" y="1198"/>
                      </a:lnTo>
                      <a:lnTo>
                        <a:pt x="1984" y="1198"/>
                      </a:lnTo>
                      <a:lnTo>
                        <a:pt x="1985" y="1198"/>
                      </a:lnTo>
                      <a:lnTo>
                        <a:pt x="1985" y="1198"/>
                      </a:lnTo>
                      <a:lnTo>
                        <a:pt x="1986" y="1198"/>
                      </a:lnTo>
                      <a:lnTo>
                        <a:pt x="1986" y="1198"/>
                      </a:lnTo>
                      <a:lnTo>
                        <a:pt x="1987" y="1198"/>
                      </a:lnTo>
                      <a:lnTo>
                        <a:pt x="1987" y="1198"/>
                      </a:lnTo>
                      <a:lnTo>
                        <a:pt x="1988" y="1198"/>
                      </a:lnTo>
                      <a:lnTo>
                        <a:pt x="1988" y="1198"/>
                      </a:lnTo>
                      <a:lnTo>
                        <a:pt x="1989" y="1198"/>
                      </a:lnTo>
                      <a:lnTo>
                        <a:pt x="1990" y="1198"/>
                      </a:lnTo>
                      <a:lnTo>
                        <a:pt x="1990" y="1198"/>
                      </a:lnTo>
                      <a:lnTo>
                        <a:pt x="1991" y="1198"/>
                      </a:lnTo>
                      <a:lnTo>
                        <a:pt x="1991" y="1198"/>
                      </a:lnTo>
                      <a:lnTo>
                        <a:pt x="1992" y="1198"/>
                      </a:lnTo>
                      <a:lnTo>
                        <a:pt x="1992" y="1198"/>
                      </a:lnTo>
                      <a:lnTo>
                        <a:pt x="1993" y="1198"/>
                      </a:lnTo>
                      <a:lnTo>
                        <a:pt x="1994" y="1198"/>
                      </a:lnTo>
                      <a:lnTo>
                        <a:pt x="1994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6" y="1198"/>
                      </a:lnTo>
                      <a:lnTo>
                        <a:pt x="1997" y="1198"/>
                      </a:lnTo>
                      <a:lnTo>
                        <a:pt x="1997" y="1198"/>
                      </a:lnTo>
                      <a:lnTo>
                        <a:pt x="1998" y="1198"/>
                      </a:lnTo>
                      <a:lnTo>
                        <a:pt x="1998" y="1198"/>
                      </a:lnTo>
                      <a:lnTo>
                        <a:pt x="1999" y="1199"/>
                      </a:lnTo>
                      <a:lnTo>
                        <a:pt x="1999" y="1199"/>
                      </a:lnTo>
                      <a:lnTo>
                        <a:pt x="2000" y="1199"/>
                      </a:lnTo>
                      <a:lnTo>
                        <a:pt x="2001" y="1199"/>
                      </a:lnTo>
                      <a:lnTo>
                        <a:pt x="2001" y="1199"/>
                      </a:lnTo>
                      <a:lnTo>
                        <a:pt x="2002" y="1199"/>
                      </a:lnTo>
                      <a:lnTo>
                        <a:pt x="2002" y="1199"/>
                      </a:lnTo>
                      <a:lnTo>
                        <a:pt x="2003" y="1199"/>
                      </a:lnTo>
                      <a:lnTo>
                        <a:pt x="2003" y="1199"/>
                      </a:lnTo>
                      <a:lnTo>
                        <a:pt x="2004" y="1199"/>
                      </a:lnTo>
                      <a:lnTo>
                        <a:pt x="2004" y="1199"/>
                      </a:lnTo>
                      <a:lnTo>
                        <a:pt x="2005" y="1199"/>
                      </a:lnTo>
                      <a:lnTo>
                        <a:pt x="2005" y="1199"/>
                      </a:lnTo>
                      <a:lnTo>
                        <a:pt x="2006" y="1199"/>
                      </a:lnTo>
                      <a:lnTo>
                        <a:pt x="2006" y="1199"/>
                      </a:lnTo>
                      <a:lnTo>
                        <a:pt x="2007" y="1199"/>
                      </a:lnTo>
                      <a:lnTo>
                        <a:pt x="2008" y="1199"/>
                      </a:lnTo>
                      <a:lnTo>
                        <a:pt x="2008" y="1199"/>
                      </a:lnTo>
                      <a:lnTo>
                        <a:pt x="2009" y="1199"/>
                      </a:lnTo>
                      <a:lnTo>
                        <a:pt x="2009" y="1199"/>
                      </a:lnTo>
                      <a:lnTo>
                        <a:pt x="2010" y="1199"/>
                      </a:lnTo>
                      <a:lnTo>
                        <a:pt x="2010" y="1199"/>
                      </a:lnTo>
                      <a:lnTo>
                        <a:pt x="2011" y="1199"/>
                      </a:lnTo>
                      <a:lnTo>
                        <a:pt x="2011" y="1199"/>
                      </a:lnTo>
                      <a:lnTo>
                        <a:pt x="2012" y="1199"/>
                      </a:lnTo>
                      <a:lnTo>
                        <a:pt x="2012" y="1199"/>
                      </a:lnTo>
                      <a:lnTo>
                        <a:pt x="2013" y="1199"/>
                      </a:lnTo>
                      <a:lnTo>
                        <a:pt x="2013" y="1199"/>
                      </a:lnTo>
                      <a:lnTo>
                        <a:pt x="2014" y="1199"/>
                      </a:lnTo>
                      <a:lnTo>
                        <a:pt x="2014" y="1199"/>
                      </a:lnTo>
                      <a:lnTo>
                        <a:pt x="2015" y="1199"/>
                      </a:lnTo>
                      <a:lnTo>
                        <a:pt x="2016" y="1199"/>
                      </a:lnTo>
                      <a:lnTo>
                        <a:pt x="2016" y="1199"/>
                      </a:lnTo>
                      <a:lnTo>
                        <a:pt x="2017" y="1199"/>
                      </a:lnTo>
                      <a:lnTo>
                        <a:pt x="2017" y="1199"/>
                      </a:lnTo>
                      <a:lnTo>
                        <a:pt x="2018" y="1199"/>
                      </a:lnTo>
                      <a:lnTo>
                        <a:pt x="2018" y="1199"/>
                      </a:lnTo>
                      <a:lnTo>
                        <a:pt x="2019" y="1199"/>
                      </a:lnTo>
                      <a:lnTo>
                        <a:pt x="2019" y="1199"/>
                      </a:lnTo>
                      <a:lnTo>
                        <a:pt x="2020" y="1199"/>
                      </a:lnTo>
                      <a:lnTo>
                        <a:pt x="2020" y="1199"/>
                      </a:lnTo>
                      <a:lnTo>
                        <a:pt x="2021" y="1199"/>
                      </a:lnTo>
                      <a:lnTo>
                        <a:pt x="2021" y="1199"/>
                      </a:lnTo>
                      <a:lnTo>
                        <a:pt x="2022" y="1199"/>
                      </a:lnTo>
                      <a:lnTo>
                        <a:pt x="2023" y="1199"/>
                      </a:lnTo>
                      <a:lnTo>
                        <a:pt x="2023" y="1199"/>
                      </a:lnTo>
                      <a:lnTo>
                        <a:pt x="2024" y="1199"/>
                      </a:lnTo>
                      <a:lnTo>
                        <a:pt x="2024" y="1199"/>
                      </a:lnTo>
                      <a:lnTo>
                        <a:pt x="2025" y="1199"/>
                      </a:lnTo>
                      <a:lnTo>
                        <a:pt x="2025" y="1199"/>
                      </a:lnTo>
                      <a:lnTo>
                        <a:pt x="2026" y="1199"/>
                      </a:lnTo>
                      <a:lnTo>
                        <a:pt x="2026" y="1199"/>
                      </a:lnTo>
                      <a:lnTo>
                        <a:pt x="2027" y="1199"/>
                      </a:lnTo>
                      <a:lnTo>
                        <a:pt x="2027" y="1199"/>
                      </a:lnTo>
                      <a:lnTo>
                        <a:pt x="2028" y="1199"/>
                      </a:lnTo>
                      <a:lnTo>
                        <a:pt x="2028" y="1199"/>
                      </a:lnTo>
                      <a:lnTo>
                        <a:pt x="2029" y="1199"/>
                      </a:lnTo>
                      <a:lnTo>
                        <a:pt x="2030" y="1199"/>
                      </a:lnTo>
                      <a:lnTo>
                        <a:pt x="2030" y="1199"/>
                      </a:lnTo>
                      <a:lnTo>
                        <a:pt x="2031" y="1199"/>
                      </a:lnTo>
                      <a:lnTo>
                        <a:pt x="2031" y="1199"/>
                      </a:lnTo>
                      <a:lnTo>
                        <a:pt x="2032" y="1199"/>
                      </a:lnTo>
                      <a:lnTo>
                        <a:pt x="2032" y="1199"/>
                      </a:lnTo>
                      <a:lnTo>
                        <a:pt x="2033" y="1199"/>
                      </a:lnTo>
                      <a:lnTo>
                        <a:pt x="2033" y="1199"/>
                      </a:lnTo>
                      <a:lnTo>
                        <a:pt x="2034" y="1199"/>
                      </a:lnTo>
                      <a:lnTo>
                        <a:pt x="2034" y="1199"/>
                      </a:lnTo>
                      <a:lnTo>
                        <a:pt x="2035" y="1199"/>
                      </a:lnTo>
                      <a:lnTo>
                        <a:pt x="2035" y="1199"/>
                      </a:lnTo>
                      <a:lnTo>
                        <a:pt x="2036" y="1199"/>
                      </a:lnTo>
                      <a:lnTo>
                        <a:pt x="2036" y="1199"/>
                      </a:lnTo>
                      <a:lnTo>
                        <a:pt x="2037" y="1199"/>
                      </a:lnTo>
                      <a:lnTo>
                        <a:pt x="2038" y="1200"/>
                      </a:lnTo>
                      <a:lnTo>
                        <a:pt x="2038" y="1200"/>
                      </a:lnTo>
                      <a:lnTo>
                        <a:pt x="2039" y="1200"/>
                      </a:lnTo>
                      <a:lnTo>
                        <a:pt x="2039" y="1200"/>
                      </a:lnTo>
                      <a:lnTo>
                        <a:pt x="2040" y="1200"/>
                      </a:lnTo>
                      <a:lnTo>
                        <a:pt x="2041" y="1200"/>
                      </a:lnTo>
                      <a:lnTo>
                        <a:pt x="2041" y="1200"/>
                      </a:lnTo>
                      <a:lnTo>
                        <a:pt x="2042" y="1200"/>
                      </a:lnTo>
                      <a:lnTo>
                        <a:pt x="2042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4" y="1200"/>
                      </a:lnTo>
                      <a:lnTo>
                        <a:pt x="2045" y="1200"/>
                      </a:lnTo>
                      <a:lnTo>
                        <a:pt x="2045" y="1200"/>
                      </a:lnTo>
                      <a:lnTo>
                        <a:pt x="2046" y="1200"/>
                      </a:lnTo>
                      <a:lnTo>
                        <a:pt x="2046" y="1200"/>
                      </a:lnTo>
                      <a:lnTo>
                        <a:pt x="2047" y="1200"/>
                      </a:lnTo>
                      <a:lnTo>
                        <a:pt x="2047" y="1200"/>
                      </a:lnTo>
                      <a:lnTo>
                        <a:pt x="2048" y="1200"/>
                      </a:lnTo>
                      <a:lnTo>
                        <a:pt x="2049" y="1200"/>
                      </a:lnTo>
                      <a:lnTo>
                        <a:pt x="2049" y="1200"/>
                      </a:lnTo>
                      <a:lnTo>
                        <a:pt x="2050" y="1200"/>
                      </a:lnTo>
                      <a:lnTo>
                        <a:pt x="2050" y="1200"/>
                      </a:lnTo>
                      <a:lnTo>
                        <a:pt x="2051" y="1200"/>
                      </a:lnTo>
                      <a:lnTo>
                        <a:pt x="2051" y="1200"/>
                      </a:lnTo>
                      <a:lnTo>
                        <a:pt x="2052" y="1200"/>
                      </a:lnTo>
                      <a:lnTo>
                        <a:pt x="2052" y="1200"/>
                      </a:lnTo>
                      <a:lnTo>
                        <a:pt x="2053" y="1200"/>
                      </a:lnTo>
                      <a:lnTo>
                        <a:pt x="2053" y="1200"/>
                      </a:lnTo>
                      <a:lnTo>
                        <a:pt x="2054" y="1200"/>
                      </a:lnTo>
                      <a:lnTo>
                        <a:pt x="2054" y="1200"/>
                      </a:lnTo>
                      <a:lnTo>
                        <a:pt x="2055" y="1200"/>
                      </a:lnTo>
                      <a:lnTo>
                        <a:pt x="2056" y="1200"/>
                      </a:lnTo>
                      <a:lnTo>
                        <a:pt x="2056" y="1200"/>
                      </a:lnTo>
                      <a:lnTo>
                        <a:pt x="2057" y="1200"/>
                      </a:lnTo>
                      <a:lnTo>
                        <a:pt x="2057" y="1200"/>
                      </a:lnTo>
                      <a:lnTo>
                        <a:pt x="2058" y="1200"/>
                      </a:lnTo>
                      <a:lnTo>
                        <a:pt x="2058" y="1200"/>
                      </a:lnTo>
                      <a:lnTo>
                        <a:pt x="2059" y="1200"/>
                      </a:lnTo>
                      <a:lnTo>
                        <a:pt x="2059" y="1200"/>
                      </a:lnTo>
                      <a:lnTo>
                        <a:pt x="2060" y="1200"/>
                      </a:lnTo>
                      <a:lnTo>
                        <a:pt x="2060" y="1200"/>
                      </a:lnTo>
                      <a:lnTo>
                        <a:pt x="2061" y="1200"/>
                      </a:lnTo>
                      <a:lnTo>
                        <a:pt x="2061" y="1200"/>
                      </a:lnTo>
                      <a:lnTo>
                        <a:pt x="2062" y="1200"/>
                      </a:lnTo>
                      <a:lnTo>
                        <a:pt x="2063" y="1200"/>
                      </a:lnTo>
                      <a:lnTo>
                        <a:pt x="2063" y="1200"/>
                      </a:lnTo>
                      <a:lnTo>
                        <a:pt x="2064" y="1200"/>
                      </a:lnTo>
                      <a:lnTo>
                        <a:pt x="2064" y="1200"/>
                      </a:lnTo>
                      <a:lnTo>
                        <a:pt x="2065" y="1200"/>
                      </a:lnTo>
                      <a:lnTo>
                        <a:pt x="2065" y="1200"/>
                      </a:lnTo>
                      <a:lnTo>
                        <a:pt x="2066" y="1200"/>
                      </a:lnTo>
                      <a:lnTo>
                        <a:pt x="2066" y="1200"/>
                      </a:lnTo>
                      <a:lnTo>
                        <a:pt x="2067" y="1200"/>
                      </a:lnTo>
                      <a:lnTo>
                        <a:pt x="2067" y="1200"/>
                      </a:lnTo>
                      <a:lnTo>
                        <a:pt x="2068" y="1200"/>
                      </a:lnTo>
                      <a:lnTo>
                        <a:pt x="2068" y="1200"/>
                      </a:lnTo>
                      <a:lnTo>
                        <a:pt x="2069" y="1200"/>
                      </a:lnTo>
                      <a:lnTo>
                        <a:pt x="2069" y="1200"/>
                      </a:lnTo>
                      <a:lnTo>
                        <a:pt x="2070" y="1200"/>
                      </a:lnTo>
                      <a:lnTo>
                        <a:pt x="2071" y="1200"/>
                      </a:lnTo>
                      <a:lnTo>
                        <a:pt x="2071" y="1200"/>
                      </a:lnTo>
                      <a:lnTo>
                        <a:pt x="2072" y="1200"/>
                      </a:lnTo>
                      <a:lnTo>
                        <a:pt x="2072" y="1200"/>
                      </a:lnTo>
                      <a:lnTo>
                        <a:pt x="2073" y="1200"/>
                      </a:lnTo>
                      <a:lnTo>
                        <a:pt x="2073" y="1200"/>
                      </a:lnTo>
                      <a:lnTo>
                        <a:pt x="2074" y="1200"/>
                      </a:lnTo>
                      <a:lnTo>
                        <a:pt x="2074" y="1200"/>
                      </a:lnTo>
                      <a:lnTo>
                        <a:pt x="2075" y="1200"/>
                      </a:lnTo>
                      <a:lnTo>
                        <a:pt x="2075" y="1200"/>
                      </a:lnTo>
                      <a:lnTo>
                        <a:pt x="2076" y="1200"/>
                      </a:lnTo>
                      <a:lnTo>
                        <a:pt x="2076" y="1200"/>
                      </a:lnTo>
                      <a:lnTo>
                        <a:pt x="2077" y="1200"/>
                      </a:lnTo>
                      <a:lnTo>
                        <a:pt x="2078" y="1200"/>
                      </a:lnTo>
                      <a:lnTo>
                        <a:pt x="2078" y="1200"/>
                      </a:lnTo>
                      <a:lnTo>
                        <a:pt x="2079" y="1200"/>
                      </a:lnTo>
                      <a:lnTo>
                        <a:pt x="2079" y="1200"/>
                      </a:lnTo>
                      <a:lnTo>
                        <a:pt x="2080" y="1200"/>
                      </a:lnTo>
                      <a:lnTo>
                        <a:pt x="2080" y="1200"/>
                      </a:lnTo>
                      <a:lnTo>
                        <a:pt x="2081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3" y="1200"/>
                      </a:lnTo>
                      <a:lnTo>
                        <a:pt x="2083" y="1200"/>
                      </a:lnTo>
                      <a:lnTo>
                        <a:pt x="2084" y="1200"/>
                      </a:lnTo>
                      <a:lnTo>
                        <a:pt x="2085" y="1200"/>
                      </a:lnTo>
                      <a:lnTo>
                        <a:pt x="2085" y="1200"/>
                      </a:lnTo>
                      <a:lnTo>
                        <a:pt x="2086" y="1200"/>
                      </a:lnTo>
                      <a:lnTo>
                        <a:pt x="2086" y="1200"/>
                      </a:lnTo>
                      <a:lnTo>
                        <a:pt x="2087" y="1200"/>
                      </a:lnTo>
                      <a:lnTo>
                        <a:pt x="2087" y="1200"/>
                      </a:lnTo>
                      <a:lnTo>
                        <a:pt x="2088" y="1200"/>
                      </a:lnTo>
                      <a:lnTo>
                        <a:pt x="2089" y="1200"/>
                      </a:lnTo>
                      <a:lnTo>
                        <a:pt x="2089" y="1200"/>
                      </a:lnTo>
                      <a:lnTo>
                        <a:pt x="2090" y="1200"/>
                      </a:lnTo>
                      <a:lnTo>
                        <a:pt x="2090" y="1200"/>
                      </a:lnTo>
                      <a:lnTo>
                        <a:pt x="2091" y="1200"/>
                      </a:lnTo>
                      <a:lnTo>
                        <a:pt x="2091" y="1200"/>
                      </a:lnTo>
                      <a:lnTo>
                        <a:pt x="2092" y="1200"/>
                      </a:lnTo>
                      <a:lnTo>
                        <a:pt x="2092" y="1200"/>
                      </a:lnTo>
                      <a:lnTo>
                        <a:pt x="2093" y="1200"/>
                      </a:lnTo>
                      <a:lnTo>
                        <a:pt x="2093" y="1200"/>
                      </a:lnTo>
                      <a:lnTo>
                        <a:pt x="2094" y="1200"/>
                      </a:lnTo>
                      <a:lnTo>
                        <a:pt x="2094" y="1200"/>
                      </a:lnTo>
                      <a:lnTo>
                        <a:pt x="2095" y="1200"/>
                      </a:lnTo>
                      <a:lnTo>
                        <a:pt x="2096" y="1200"/>
                      </a:lnTo>
                      <a:lnTo>
                        <a:pt x="2096" y="1200"/>
                      </a:lnTo>
                      <a:lnTo>
                        <a:pt x="2097" y="1200"/>
                      </a:lnTo>
                      <a:lnTo>
                        <a:pt x="2097" y="1200"/>
                      </a:lnTo>
                      <a:lnTo>
                        <a:pt x="2098" y="1200"/>
                      </a:lnTo>
                      <a:lnTo>
                        <a:pt x="2098" y="1199"/>
                      </a:lnTo>
                      <a:lnTo>
                        <a:pt x="2099" y="1199"/>
                      </a:lnTo>
                      <a:lnTo>
                        <a:pt x="2099" y="1199"/>
                      </a:lnTo>
                      <a:lnTo>
                        <a:pt x="2100" y="1199"/>
                      </a:lnTo>
                      <a:lnTo>
                        <a:pt x="2100" y="1199"/>
                      </a:lnTo>
                      <a:lnTo>
                        <a:pt x="2101" y="1199"/>
                      </a:lnTo>
                      <a:lnTo>
                        <a:pt x="2101" y="1199"/>
                      </a:lnTo>
                      <a:lnTo>
                        <a:pt x="2102" y="1199"/>
                      </a:lnTo>
                      <a:lnTo>
                        <a:pt x="2103" y="1199"/>
                      </a:lnTo>
                      <a:lnTo>
                        <a:pt x="2103" y="1199"/>
                      </a:lnTo>
                      <a:lnTo>
                        <a:pt x="2104" y="1199"/>
                      </a:lnTo>
                      <a:lnTo>
                        <a:pt x="2104" y="1199"/>
                      </a:lnTo>
                      <a:lnTo>
                        <a:pt x="2105" y="1199"/>
                      </a:lnTo>
                      <a:lnTo>
                        <a:pt x="2105" y="1199"/>
                      </a:lnTo>
                      <a:lnTo>
                        <a:pt x="2106" y="1199"/>
                      </a:lnTo>
                      <a:lnTo>
                        <a:pt x="2106" y="1199"/>
                      </a:lnTo>
                      <a:lnTo>
                        <a:pt x="2107" y="1199"/>
                      </a:lnTo>
                      <a:lnTo>
                        <a:pt x="2107" y="1199"/>
                      </a:lnTo>
                      <a:lnTo>
                        <a:pt x="2108" y="1199"/>
                      </a:lnTo>
                      <a:lnTo>
                        <a:pt x="2108" y="1199"/>
                      </a:lnTo>
                      <a:lnTo>
                        <a:pt x="2109" y="1199"/>
                      </a:lnTo>
                      <a:lnTo>
                        <a:pt x="2109" y="1199"/>
                      </a:lnTo>
                      <a:lnTo>
                        <a:pt x="2110" y="1199"/>
                      </a:lnTo>
                      <a:lnTo>
                        <a:pt x="2111" y="1199"/>
                      </a:lnTo>
                      <a:lnTo>
                        <a:pt x="2111" y="1199"/>
                      </a:lnTo>
                      <a:lnTo>
                        <a:pt x="2112" y="1199"/>
                      </a:lnTo>
                      <a:lnTo>
                        <a:pt x="2112" y="1199"/>
                      </a:lnTo>
                      <a:lnTo>
                        <a:pt x="2113" y="1199"/>
                      </a:lnTo>
                      <a:lnTo>
                        <a:pt x="2113" y="1199"/>
                      </a:lnTo>
                      <a:lnTo>
                        <a:pt x="2114" y="1199"/>
                      </a:lnTo>
                      <a:lnTo>
                        <a:pt x="2114" y="1199"/>
                      </a:lnTo>
                      <a:lnTo>
                        <a:pt x="2115" y="1199"/>
                      </a:lnTo>
                      <a:lnTo>
                        <a:pt x="2115" y="1199"/>
                      </a:lnTo>
                      <a:lnTo>
                        <a:pt x="2116" y="1199"/>
                      </a:lnTo>
                      <a:lnTo>
                        <a:pt x="2116" y="1199"/>
                      </a:lnTo>
                      <a:lnTo>
                        <a:pt x="2117" y="1199"/>
                      </a:lnTo>
                      <a:lnTo>
                        <a:pt x="2118" y="1199"/>
                      </a:lnTo>
                      <a:lnTo>
                        <a:pt x="2118" y="1199"/>
                      </a:lnTo>
                      <a:lnTo>
                        <a:pt x="2119" y="1199"/>
                      </a:lnTo>
                      <a:lnTo>
                        <a:pt x="2119" y="1199"/>
                      </a:lnTo>
                      <a:lnTo>
                        <a:pt x="2120" y="1199"/>
                      </a:lnTo>
                      <a:lnTo>
                        <a:pt x="2120" y="1199"/>
                      </a:lnTo>
                      <a:lnTo>
                        <a:pt x="2121" y="1199"/>
                      </a:lnTo>
                      <a:lnTo>
                        <a:pt x="2121" y="1199"/>
                      </a:lnTo>
                      <a:lnTo>
                        <a:pt x="2122" y="1199"/>
                      </a:lnTo>
                      <a:lnTo>
                        <a:pt x="2122" y="1199"/>
                      </a:lnTo>
                      <a:lnTo>
                        <a:pt x="2123" y="1199"/>
                      </a:lnTo>
                      <a:lnTo>
                        <a:pt x="2123" y="1199"/>
                      </a:lnTo>
                      <a:lnTo>
                        <a:pt x="2124" y="1199"/>
                      </a:lnTo>
                      <a:lnTo>
                        <a:pt x="2125" y="1199"/>
                      </a:lnTo>
                      <a:lnTo>
                        <a:pt x="2125" y="1199"/>
                      </a:lnTo>
                      <a:lnTo>
                        <a:pt x="2126" y="1199"/>
                      </a:lnTo>
                      <a:lnTo>
                        <a:pt x="2126" y="1199"/>
                      </a:lnTo>
                      <a:lnTo>
                        <a:pt x="2127" y="1199"/>
                      </a:lnTo>
                      <a:lnTo>
                        <a:pt x="2127" y="1199"/>
                      </a:lnTo>
                      <a:lnTo>
                        <a:pt x="2128" y="1199"/>
                      </a:lnTo>
                      <a:lnTo>
                        <a:pt x="2129" y="1199"/>
                      </a:lnTo>
                      <a:lnTo>
                        <a:pt x="2129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1" y="1199"/>
                      </a:lnTo>
                      <a:lnTo>
                        <a:pt x="2131" y="1199"/>
                      </a:lnTo>
                      <a:lnTo>
                        <a:pt x="2132" y="1199"/>
                      </a:lnTo>
                      <a:lnTo>
                        <a:pt x="2133" y="1199"/>
                      </a:lnTo>
                      <a:lnTo>
                        <a:pt x="2133" y="1199"/>
                      </a:lnTo>
                      <a:lnTo>
                        <a:pt x="2134" y="1199"/>
                      </a:lnTo>
                      <a:lnTo>
                        <a:pt x="2134" y="1199"/>
                      </a:lnTo>
                      <a:lnTo>
                        <a:pt x="2135" y="1199"/>
                      </a:lnTo>
                      <a:lnTo>
                        <a:pt x="2136" y="1199"/>
                      </a:lnTo>
                      <a:lnTo>
                        <a:pt x="2136" y="1198"/>
                      </a:lnTo>
                      <a:lnTo>
                        <a:pt x="2137" y="1198"/>
                      </a:lnTo>
                      <a:lnTo>
                        <a:pt x="2137" y="1198"/>
                      </a:lnTo>
                      <a:lnTo>
                        <a:pt x="2138" y="1198"/>
                      </a:lnTo>
                      <a:lnTo>
                        <a:pt x="2138" y="1198"/>
                      </a:lnTo>
                      <a:lnTo>
                        <a:pt x="2139" y="1198"/>
                      </a:lnTo>
                      <a:lnTo>
                        <a:pt x="2139" y="1198"/>
                      </a:lnTo>
                      <a:lnTo>
                        <a:pt x="2140" y="1198"/>
                      </a:lnTo>
                      <a:lnTo>
                        <a:pt x="2140" y="1198"/>
                      </a:lnTo>
                      <a:lnTo>
                        <a:pt x="2141" y="1198"/>
                      </a:lnTo>
                      <a:lnTo>
                        <a:pt x="2141" y="1198"/>
                      </a:lnTo>
                      <a:lnTo>
                        <a:pt x="2142" y="1198"/>
                      </a:lnTo>
                      <a:lnTo>
                        <a:pt x="2142" y="1198"/>
                      </a:lnTo>
                      <a:lnTo>
                        <a:pt x="2143" y="1198"/>
                      </a:lnTo>
                      <a:lnTo>
                        <a:pt x="2144" y="1198"/>
                      </a:lnTo>
                      <a:lnTo>
                        <a:pt x="2144" y="1198"/>
                      </a:lnTo>
                      <a:lnTo>
                        <a:pt x="2145" y="1198"/>
                      </a:lnTo>
                      <a:lnTo>
                        <a:pt x="2145" y="1198"/>
                      </a:lnTo>
                      <a:lnTo>
                        <a:pt x="2146" y="1198"/>
                      </a:lnTo>
                      <a:lnTo>
                        <a:pt x="2146" y="1198"/>
                      </a:lnTo>
                      <a:lnTo>
                        <a:pt x="2147" y="1198"/>
                      </a:lnTo>
                      <a:lnTo>
                        <a:pt x="2147" y="1198"/>
                      </a:lnTo>
                      <a:lnTo>
                        <a:pt x="2148" y="1198"/>
                      </a:lnTo>
                      <a:lnTo>
                        <a:pt x="2148" y="1198"/>
                      </a:lnTo>
                      <a:lnTo>
                        <a:pt x="2149" y="1198"/>
                      </a:lnTo>
                      <a:lnTo>
                        <a:pt x="2149" y="1198"/>
                      </a:lnTo>
                      <a:lnTo>
                        <a:pt x="2150" y="1198"/>
                      </a:lnTo>
                      <a:lnTo>
                        <a:pt x="2151" y="1198"/>
                      </a:lnTo>
                      <a:lnTo>
                        <a:pt x="2151" y="1198"/>
                      </a:lnTo>
                      <a:lnTo>
                        <a:pt x="2152" y="1198"/>
                      </a:lnTo>
                      <a:lnTo>
                        <a:pt x="2152" y="1198"/>
                      </a:lnTo>
                      <a:lnTo>
                        <a:pt x="2153" y="1198"/>
                      </a:lnTo>
                      <a:lnTo>
                        <a:pt x="2153" y="1198"/>
                      </a:lnTo>
                      <a:lnTo>
                        <a:pt x="2154" y="1198"/>
                      </a:lnTo>
                      <a:lnTo>
                        <a:pt x="2154" y="1198"/>
                      </a:lnTo>
                      <a:lnTo>
                        <a:pt x="2155" y="1198"/>
                      </a:lnTo>
                      <a:lnTo>
                        <a:pt x="2155" y="1198"/>
                      </a:lnTo>
                      <a:lnTo>
                        <a:pt x="2156" y="1198"/>
                      </a:lnTo>
                      <a:lnTo>
                        <a:pt x="2156" y="1198"/>
                      </a:lnTo>
                      <a:lnTo>
                        <a:pt x="2157" y="1198"/>
                      </a:lnTo>
                      <a:lnTo>
                        <a:pt x="2158" y="1198"/>
                      </a:lnTo>
                      <a:lnTo>
                        <a:pt x="2158" y="1198"/>
                      </a:lnTo>
                      <a:lnTo>
                        <a:pt x="2159" y="1197"/>
                      </a:lnTo>
                      <a:lnTo>
                        <a:pt x="2159" y="1197"/>
                      </a:lnTo>
                      <a:lnTo>
                        <a:pt x="2160" y="1197"/>
                      </a:lnTo>
                      <a:lnTo>
                        <a:pt x="2160" y="1197"/>
                      </a:lnTo>
                      <a:lnTo>
                        <a:pt x="2161" y="1197"/>
                      </a:lnTo>
                      <a:lnTo>
                        <a:pt x="2161" y="1197"/>
                      </a:lnTo>
                      <a:lnTo>
                        <a:pt x="2162" y="1197"/>
                      </a:lnTo>
                      <a:lnTo>
                        <a:pt x="2162" y="1197"/>
                      </a:lnTo>
                      <a:lnTo>
                        <a:pt x="2163" y="1197"/>
                      </a:lnTo>
                      <a:lnTo>
                        <a:pt x="2163" y="1197"/>
                      </a:lnTo>
                      <a:lnTo>
                        <a:pt x="2164" y="1197"/>
                      </a:lnTo>
                      <a:lnTo>
                        <a:pt x="2164" y="1197"/>
                      </a:lnTo>
                      <a:lnTo>
                        <a:pt x="2165" y="1197"/>
                      </a:lnTo>
                      <a:lnTo>
                        <a:pt x="2166" y="1197"/>
                      </a:lnTo>
                      <a:lnTo>
                        <a:pt x="2166" y="1197"/>
                      </a:lnTo>
                      <a:lnTo>
                        <a:pt x="2167" y="1197"/>
                      </a:lnTo>
                      <a:lnTo>
                        <a:pt x="2167" y="1197"/>
                      </a:lnTo>
                      <a:lnTo>
                        <a:pt x="2168" y="1197"/>
                      </a:lnTo>
                      <a:lnTo>
                        <a:pt x="2168" y="1197"/>
                      </a:lnTo>
                      <a:lnTo>
                        <a:pt x="2169" y="1197"/>
                      </a:lnTo>
                      <a:lnTo>
                        <a:pt x="2169" y="1197"/>
                      </a:lnTo>
                      <a:lnTo>
                        <a:pt x="2170" y="1197"/>
                      </a:lnTo>
                      <a:lnTo>
                        <a:pt x="2170" y="1197"/>
                      </a:lnTo>
                      <a:lnTo>
                        <a:pt x="2171" y="1196"/>
                      </a:lnTo>
                      <a:lnTo>
                        <a:pt x="2171" y="1196"/>
                      </a:lnTo>
                      <a:lnTo>
                        <a:pt x="2172" y="1196"/>
                      </a:lnTo>
                      <a:lnTo>
                        <a:pt x="2173" y="1196"/>
                      </a:lnTo>
                      <a:lnTo>
                        <a:pt x="2173" y="1196"/>
                      </a:lnTo>
                      <a:lnTo>
                        <a:pt x="2174" y="1196"/>
                      </a:lnTo>
                      <a:lnTo>
                        <a:pt x="2174" y="1196"/>
                      </a:lnTo>
                      <a:lnTo>
                        <a:pt x="2175" y="1196"/>
                      </a:lnTo>
                      <a:lnTo>
                        <a:pt x="2175" y="1196"/>
                      </a:lnTo>
                      <a:lnTo>
                        <a:pt x="2176" y="1196"/>
                      </a:lnTo>
                      <a:lnTo>
                        <a:pt x="2177" y="1196"/>
                      </a:lnTo>
                      <a:lnTo>
                        <a:pt x="2177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9" y="1196"/>
                      </a:lnTo>
                      <a:lnTo>
                        <a:pt x="2180" y="1196"/>
                      </a:lnTo>
                      <a:lnTo>
                        <a:pt x="2180" y="1196"/>
                      </a:lnTo>
                      <a:lnTo>
                        <a:pt x="2181" y="1196"/>
                      </a:lnTo>
                      <a:lnTo>
                        <a:pt x="2181" y="1196"/>
                      </a:lnTo>
                      <a:lnTo>
                        <a:pt x="2182" y="1196"/>
                      </a:lnTo>
                      <a:lnTo>
                        <a:pt x="2182" y="1196"/>
                      </a:lnTo>
                      <a:lnTo>
                        <a:pt x="2183" y="1196"/>
                      </a:lnTo>
                      <a:lnTo>
                        <a:pt x="2184" y="1196"/>
                      </a:lnTo>
                      <a:lnTo>
                        <a:pt x="2184" y="1196"/>
                      </a:lnTo>
                      <a:lnTo>
                        <a:pt x="2185" y="1196"/>
                      </a:lnTo>
                      <a:lnTo>
                        <a:pt x="2185" y="1196"/>
                      </a:lnTo>
                      <a:lnTo>
                        <a:pt x="2186" y="1196"/>
                      </a:lnTo>
                      <a:lnTo>
                        <a:pt x="2186" y="1196"/>
                      </a:lnTo>
                      <a:lnTo>
                        <a:pt x="2187" y="1196"/>
                      </a:lnTo>
                      <a:lnTo>
                        <a:pt x="2187" y="1195"/>
                      </a:lnTo>
                      <a:lnTo>
                        <a:pt x="2188" y="1195"/>
                      </a:lnTo>
                      <a:lnTo>
                        <a:pt x="2188" y="1195"/>
                      </a:lnTo>
                      <a:lnTo>
                        <a:pt x="2189" y="1195"/>
                      </a:lnTo>
                      <a:lnTo>
                        <a:pt x="2189" y="1195"/>
                      </a:lnTo>
                      <a:lnTo>
                        <a:pt x="2190" y="1195"/>
                      </a:lnTo>
                      <a:lnTo>
                        <a:pt x="2191" y="1195"/>
                      </a:lnTo>
                      <a:lnTo>
                        <a:pt x="2191" y="1195"/>
                      </a:lnTo>
                      <a:lnTo>
                        <a:pt x="2192" y="1195"/>
                      </a:lnTo>
                      <a:lnTo>
                        <a:pt x="2192" y="1195"/>
                      </a:lnTo>
                      <a:lnTo>
                        <a:pt x="2193" y="1195"/>
                      </a:lnTo>
                      <a:lnTo>
                        <a:pt x="2193" y="1195"/>
                      </a:lnTo>
                      <a:lnTo>
                        <a:pt x="2194" y="1195"/>
                      </a:lnTo>
                      <a:lnTo>
                        <a:pt x="2194" y="1195"/>
                      </a:lnTo>
                      <a:lnTo>
                        <a:pt x="2195" y="1195"/>
                      </a:lnTo>
                      <a:lnTo>
                        <a:pt x="2195" y="1195"/>
                      </a:lnTo>
                      <a:lnTo>
                        <a:pt x="2196" y="1195"/>
                      </a:lnTo>
                      <a:lnTo>
                        <a:pt x="2196" y="1195"/>
                      </a:lnTo>
                      <a:lnTo>
                        <a:pt x="2197" y="1195"/>
                      </a:lnTo>
                      <a:lnTo>
                        <a:pt x="2197" y="1195"/>
                      </a:lnTo>
                      <a:lnTo>
                        <a:pt x="2198" y="1195"/>
                      </a:lnTo>
                      <a:lnTo>
                        <a:pt x="2199" y="1195"/>
                      </a:lnTo>
                      <a:lnTo>
                        <a:pt x="2199" y="1195"/>
                      </a:lnTo>
                      <a:lnTo>
                        <a:pt x="2200" y="1195"/>
                      </a:lnTo>
                      <a:lnTo>
                        <a:pt x="2200" y="1195"/>
                      </a:lnTo>
                      <a:lnTo>
                        <a:pt x="2201" y="1195"/>
                      </a:lnTo>
                      <a:lnTo>
                        <a:pt x="2201" y="1194"/>
                      </a:lnTo>
                      <a:lnTo>
                        <a:pt x="2202" y="1194"/>
                      </a:lnTo>
                      <a:lnTo>
                        <a:pt x="2202" y="1194"/>
                      </a:lnTo>
                      <a:lnTo>
                        <a:pt x="2203" y="1194"/>
                      </a:lnTo>
                      <a:lnTo>
                        <a:pt x="2203" y="1194"/>
                      </a:lnTo>
                      <a:lnTo>
                        <a:pt x="2204" y="1194"/>
                      </a:lnTo>
                      <a:lnTo>
                        <a:pt x="2204" y="1194"/>
                      </a:lnTo>
                      <a:lnTo>
                        <a:pt x="2205" y="1194"/>
                      </a:lnTo>
                      <a:lnTo>
                        <a:pt x="2206" y="1194"/>
                      </a:lnTo>
                      <a:lnTo>
                        <a:pt x="2206" y="1194"/>
                      </a:lnTo>
                      <a:lnTo>
                        <a:pt x="2207" y="1194"/>
                      </a:lnTo>
                      <a:lnTo>
                        <a:pt x="2207" y="1194"/>
                      </a:lnTo>
                      <a:lnTo>
                        <a:pt x="2208" y="1194"/>
                      </a:lnTo>
                      <a:lnTo>
                        <a:pt x="2208" y="1194"/>
                      </a:lnTo>
                      <a:lnTo>
                        <a:pt x="2209" y="1194"/>
                      </a:lnTo>
                      <a:lnTo>
                        <a:pt x="2209" y="1194"/>
                      </a:lnTo>
                      <a:lnTo>
                        <a:pt x="2210" y="1194"/>
                      </a:lnTo>
                      <a:lnTo>
                        <a:pt x="2210" y="1194"/>
                      </a:lnTo>
                      <a:lnTo>
                        <a:pt x="2211" y="1194"/>
                      </a:lnTo>
                      <a:lnTo>
                        <a:pt x="2211" y="1194"/>
                      </a:lnTo>
                      <a:lnTo>
                        <a:pt x="2212" y="1194"/>
                      </a:lnTo>
                      <a:lnTo>
                        <a:pt x="2213" y="1194"/>
                      </a:lnTo>
                      <a:lnTo>
                        <a:pt x="2213" y="1194"/>
                      </a:lnTo>
                      <a:lnTo>
                        <a:pt x="2214" y="1193"/>
                      </a:lnTo>
                      <a:lnTo>
                        <a:pt x="2214" y="1193"/>
                      </a:lnTo>
                      <a:lnTo>
                        <a:pt x="2215" y="1193"/>
                      </a:lnTo>
                      <a:lnTo>
                        <a:pt x="2215" y="1193"/>
                      </a:lnTo>
                      <a:lnTo>
                        <a:pt x="2216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8" y="1193"/>
                      </a:lnTo>
                      <a:lnTo>
                        <a:pt x="2218" y="1193"/>
                      </a:lnTo>
                      <a:lnTo>
                        <a:pt x="2219" y="1193"/>
                      </a:lnTo>
                      <a:lnTo>
                        <a:pt x="2219" y="1193"/>
                      </a:lnTo>
                      <a:lnTo>
                        <a:pt x="2220" y="1193"/>
                      </a:lnTo>
                      <a:lnTo>
                        <a:pt x="2221" y="1193"/>
                      </a:lnTo>
                      <a:lnTo>
                        <a:pt x="2221" y="1193"/>
                      </a:lnTo>
                      <a:lnTo>
                        <a:pt x="2222" y="1192"/>
                      </a:lnTo>
                      <a:lnTo>
                        <a:pt x="2222" y="1192"/>
                      </a:lnTo>
                      <a:lnTo>
                        <a:pt x="2223" y="1192"/>
                      </a:lnTo>
                      <a:lnTo>
                        <a:pt x="2224" y="1192"/>
                      </a:lnTo>
                      <a:lnTo>
                        <a:pt x="2224" y="1192"/>
                      </a:lnTo>
                      <a:lnTo>
                        <a:pt x="2225" y="1192"/>
                      </a:lnTo>
                      <a:lnTo>
                        <a:pt x="2225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7" y="1192"/>
                      </a:lnTo>
                      <a:lnTo>
                        <a:pt x="2228" y="1192"/>
                      </a:lnTo>
                      <a:lnTo>
                        <a:pt x="2228" y="1192"/>
                      </a:lnTo>
                      <a:lnTo>
                        <a:pt x="2229" y="1192"/>
                      </a:lnTo>
                      <a:lnTo>
                        <a:pt x="2229" y="1192"/>
                      </a:lnTo>
                      <a:lnTo>
                        <a:pt x="2230" y="1192"/>
                      </a:lnTo>
                      <a:lnTo>
                        <a:pt x="2230" y="1192"/>
                      </a:lnTo>
                      <a:lnTo>
                        <a:pt x="2231" y="1192"/>
                      </a:lnTo>
                      <a:lnTo>
                        <a:pt x="2232" y="1192"/>
                      </a:lnTo>
                      <a:lnTo>
                        <a:pt x="2232" y="1192"/>
                      </a:lnTo>
                      <a:lnTo>
                        <a:pt x="2233" y="1191"/>
                      </a:lnTo>
                      <a:lnTo>
                        <a:pt x="2233" y="1191"/>
                      </a:lnTo>
                      <a:lnTo>
                        <a:pt x="2234" y="1191"/>
                      </a:lnTo>
                      <a:lnTo>
                        <a:pt x="2234" y="1191"/>
                      </a:lnTo>
                      <a:lnTo>
                        <a:pt x="2235" y="1191"/>
                      </a:lnTo>
                      <a:lnTo>
                        <a:pt x="2235" y="1191"/>
                      </a:lnTo>
                      <a:lnTo>
                        <a:pt x="2236" y="1191"/>
                      </a:lnTo>
                      <a:lnTo>
                        <a:pt x="2236" y="1191"/>
                      </a:lnTo>
                      <a:lnTo>
                        <a:pt x="2237" y="1191"/>
                      </a:lnTo>
                      <a:lnTo>
                        <a:pt x="2237" y="1191"/>
                      </a:lnTo>
                      <a:lnTo>
                        <a:pt x="2238" y="1191"/>
                      </a:lnTo>
                      <a:lnTo>
                        <a:pt x="2239" y="1191"/>
                      </a:lnTo>
                      <a:lnTo>
                        <a:pt x="2239" y="1191"/>
                      </a:lnTo>
                      <a:lnTo>
                        <a:pt x="2240" y="1191"/>
                      </a:lnTo>
                      <a:lnTo>
                        <a:pt x="2240" y="1191"/>
                      </a:lnTo>
                      <a:lnTo>
                        <a:pt x="2241" y="1191"/>
                      </a:lnTo>
                      <a:lnTo>
                        <a:pt x="2241" y="1191"/>
                      </a:lnTo>
                      <a:lnTo>
                        <a:pt x="2242" y="1191"/>
                      </a:lnTo>
                      <a:lnTo>
                        <a:pt x="2242" y="1191"/>
                      </a:lnTo>
                      <a:lnTo>
                        <a:pt x="2243" y="1190"/>
                      </a:lnTo>
                      <a:lnTo>
                        <a:pt x="2243" y="1190"/>
                      </a:lnTo>
                      <a:lnTo>
                        <a:pt x="2244" y="1190"/>
                      </a:lnTo>
                      <a:lnTo>
                        <a:pt x="2244" y="1190"/>
                      </a:lnTo>
                      <a:lnTo>
                        <a:pt x="2245" y="1190"/>
                      </a:lnTo>
                      <a:lnTo>
                        <a:pt x="2246" y="1190"/>
                      </a:lnTo>
                      <a:lnTo>
                        <a:pt x="2246" y="1190"/>
                      </a:lnTo>
                      <a:lnTo>
                        <a:pt x="2247" y="1190"/>
                      </a:lnTo>
                      <a:lnTo>
                        <a:pt x="2247" y="1190"/>
                      </a:lnTo>
                      <a:lnTo>
                        <a:pt x="2248" y="1190"/>
                      </a:lnTo>
                      <a:lnTo>
                        <a:pt x="2248" y="1190"/>
                      </a:lnTo>
                      <a:lnTo>
                        <a:pt x="2249" y="1190"/>
                      </a:lnTo>
                      <a:lnTo>
                        <a:pt x="2249" y="1190"/>
                      </a:lnTo>
                      <a:lnTo>
                        <a:pt x="2250" y="1190"/>
                      </a:lnTo>
                      <a:lnTo>
                        <a:pt x="2250" y="1190"/>
                      </a:lnTo>
                      <a:lnTo>
                        <a:pt x="2251" y="1190"/>
                      </a:lnTo>
                      <a:lnTo>
                        <a:pt x="2251" y="1190"/>
                      </a:lnTo>
                      <a:lnTo>
                        <a:pt x="2252" y="1189"/>
                      </a:lnTo>
                      <a:lnTo>
                        <a:pt x="2252" y="1189"/>
                      </a:lnTo>
                      <a:lnTo>
                        <a:pt x="2253" y="1189"/>
                      </a:lnTo>
                      <a:lnTo>
                        <a:pt x="2254" y="1189"/>
                      </a:lnTo>
                      <a:lnTo>
                        <a:pt x="2254" y="1189"/>
                      </a:lnTo>
                      <a:lnTo>
                        <a:pt x="2255" y="1189"/>
                      </a:lnTo>
                      <a:lnTo>
                        <a:pt x="2255" y="1189"/>
                      </a:lnTo>
                      <a:lnTo>
                        <a:pt x="2256" y="1189"/>
                      </a:lnTo>
                      <a:lnTo>
                        <a:pt x="2256" y="1189"/>
                      </a:lnTo>
                      <a:lnTo>
                        <a:pt x="2257" y="1189"/>
                      </a:lnTo>
                      <a:lnTo>
                        <a:pt x="2257" y="1189"/>
                      </a:lnTo>
                      <a:lnTo>
                        <a:pt x="2258" y="1189"/>
                      </a:lnTo>
                      <a:lnTo>
                        <a:pt x="2258" y="1188"/>
                      </a:lnTo>
                      <a:lnTo>
                        <a:pt x="2259" y="1188"/>
                      </a:lnTo>
                      <a:lnTo>
                        <a:pt x="2259" y="1188"/>
                      </a:lnTo>
                      <a:lnTo>
                        <a:pt x="2260" y="1188"/>
                      </a:lnTo>
                      <a:lnTo>
                        <a:pt x="2261" y="1188"/>
                      </a:lnTo>
                      <a:lnTo>
                        <a:pt x="2261" y="1188"/>
                      </a:lnTo>
                      <a:lnTo>
                        <a:pt x="2262" y="1188"/>
                      </a:lnTo>
                      <a:lnTo>
                        <a:pt x="2262" y="1188"/>
                      </a:lnTo>
                      <a:lnTo>
                        <a:pt x="2263" y="1188"/>
                      </a:lnTo>
                      <a:lnTo>
                        <a:pt x="2263" y="1188"/>
                      </a:lnTo>
                      <a:lnTo>
                        <a:pt x="2264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6" y="1188"/>
                      </a:lnTo>
                      <a:lnTo>
                        <a:pt x="2266" y="1188"/>
                      </a:lnTo>
                      <a:lnTo>
                        <a:pt x="2267" y="1187"/>
                      </a:lnTo>
                      <a:lnTo>
                        <a:pt x="2268" y="1187"/>
                      </a:lnTo>
                      <a:lnTo>
                        <a:pt x="2268" y="1187"/>
                      </a:lnTo>
                      <a:lnTo>
                        <a:pt x="2269" y="1187"/>
                      </a:lnTo>
                      <a:lnTo>
                        <a:pt x="2269" y="1187"/>
                      </a:lnTo>
                      <a:lnTo>
                        <a:pt x="2270" y="1187"/>
                      </a:lnTo>
                      <a:lnTo>
                        <a:pt x="2270" y="1187"/>
                      </a:lnTo>
                      <a:lnTo>
                        <a:pt x="2271" y="1187"/>
                      </a:lnTo>
                      <a:lnTo>
                        <a:pt x="2272" y="1187"/>
                      </a:lnTo>
                      <a:lnTo>
                        <a:pt x="2272" y="1187"/>
                      </a:lnTo>
                      <a:lnTo>
                        <a:pt x="2273" y="1187"/>
                      </a:lnTo>
                      <a:lnTo>
                        <a:pt x="2273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5" y="1186"/>
                      </a:lnTo>
                      <a:lnTo>
                        <a:pt x="2276" y="1186"/>
                      </a:lnTo>
                      <a:lnTo>
                        <a:pt x="2276" y="1186"/>
                      </a:lnTo>
                      <a:lnTo>
                        <a:pt x="2277" y="1186"/>
                      </a:lnTo>
                      <a:lnTo>
                        <a:pt x="2277" y="1186"/>
                      </a:lnTo>
                      <a:lnTo>
                        <a:pt x="2278" y="1186"/>
                      </a:lnTo>
                      <a:lnTo>
                        <a:pt x="2279" y="1186"/>
                      </a:lnTo>
                      <a:lnTo>
                        <a:pt x="2279" y="1186"/>
                      </a:lnTo>
                      <a:lnTo>
                        <a:pt x="2280" y="1186"/>
                      </a:lnTo>
                      <a:lnTo>
                        <a:pt x="2280" y="1186"/>
                      </a:lnTo>
                      <a:lnTo>
                        <a:pt x="2281" y="1186"/>
                      </a:lnTo>
                      <a:lnTo>
                        <a:pt x="2281" y="1186"/>
                      </a:lnTo>
                      <a:lnTo>
                        <a:pt x="2282" y="1186"/>
                      </a:lnTo>
                      <a:lnTo>
                        <a:pt x="2282" y="1186"/>
                      </a:lnTo>
                      <a:lnTo>
                        <a:pt x="2283" y="1186"/>
                      </a:lnTo>
                      <a:lnTo>
                        <a:pt x="2283" y="1185"/>
                      </a:lnTo>
                      <a:lnTo>
                        <a:pt x="2284" y="1185"/>
                      </a:lnTo>
                      <a:lnTo>
                        <a:pt x="2284" y="1185"/>
                      </a:lnTo>
                      <a:lnTo>
                        <a:pt x="2285" y="1185"/>
                      </a:lnTo>
                      <a:lnTo>
                        <a:pt x="2285" y="1185"/>
                      </a:lnTo>
                      <a:lnTo>
                        <a:pt x="2286" y="1185"/>
                      </a:lnTo>
                      <a:lnTo>
                        <a:pt x="2287" y="1185"/>
                      </a:lnTo>
                      <a:lnTo>
                        <a:pt x="2287" y="1185"/>
                      </a:lnTo>
                      <a:lnTo>
                        <a:pt x="2288" y="1185"/>
                      </a:lnTo>
                      <a:lnTo>
                        <a:pt x="2288" y="1184"/>
                      </a:lnTo>
                      <a:lnTo>
                        <a:pt x="2289" y="1184"/>
                      </a:lnTo>
                      <a:lnTo>
                        <a:pt x="2289" y="1184"/>
                      </a:lnTo>
                      <a:lnTo>
                        <a:pt x="2290" y="1184"/>
                      </a:lnTo>
                      <a:lnTo>
                        <a:pt x="2290" y="1184"/>
                      </a:lnTo>
                      <a:lnTo>
                        <a:pt x="2291" y="1184"/>
                      </a:lnTo>
                      <a:lnTo>
                        <a:pt x="2291" y="1184"/>
                      </a:lnTo>
                      <a:lnTo>
                        <a:pt x="2292" y="1184"/>
                      </a:lnTo>
                      <a:lnTo>
                        <a:pt x="2292" y="1184"/>
                      </a:lnTo>
                      <a:lnTo>
                        <a:pt x="2293" y="1184"/>
                      </a:lnTo>
                      <a:lnTo>
                        <a:pt x="2294" y="1184"/>
                      </a:lnTo>
                      <a:lnTo>
                        <a:pt x="2294" y="1184"/>
                      </a:lnTo>
                      <a:lnTo>
                        <a:pt x="2295" y="1184"/>
                      </a:lnTo>
                      <a:lnTo>
                        <a:pt x="2295" y="1184"/>
                      </a:lnTo>
                      <a:lnTo>
                        <a:pt x="2296" y="1183"/>
                      </a:lnTo>
                      <a:lnTo>
                        <a:pt x="2296" y="1183"/>
                      </a:lnTo>
                      <a:lnTo>
                        <a:pt x="2297" y="1183"/>
                      </a:lnTo>
                      <a:lnTo>
                        <a:pt x="2297" y="1183"/>
                      </a:lnTo>
                      <a:lnTo>
                        <a:pt x="2298" y="1183"/>
                      </a:lnTo>
                      <a:lnTo>
                        <a:pt x="2298" y="1183"/>
                      </a:lnTo>
                      <a:lnTo>
                        <a:pt x="2299" y="1183"/>
                      </a:lnTo>
                      <a:lnTo>
                        <a:pt x="2299" y="1183"/>
                      </a:lnTo>
                      <a:lnTo>
                        <a:pt x="2300" y="1183"/>
                      </a:lnTo>
                      <a:lnTo>
                        <a:pt x="2301" y="1183"/>
                      </a:lnTo>
                      <a:lnTo>
                        <a:pt x="2301" y="1183"/>
                      </a:lnTo>
                      <a:lnTo>
                        <a:pt x="2302" y="1183"/>
                      </a:lnTo>
                      <a:lnTo>
                        <a:pt x="2302" y="1183"/>
                      </a:lnTo>
                      <a:lnTo>
                        <a:pt x="2303" y="1182"/>
                      </a:lnTo>
                      <a:lnTo>
                        <a:pt x="2303" y="1182"/>
                      </a:lnTo>
                      <a:lnTo>
                        <a:pt x="2304" y="1182"/>
                      </a:lnTo>
                      <a:lnTo>
                        <a:pt x="2304" y="1182"/>
                      </a:lnTo>
                      <a:lnTo>
                        <a:pt x="2305" y="1182"/>
                      </a:lnTo>
                      <a:lnTo>
                        <a:pt x="2305" y="1182"/>
                      </a:lnTo>
                      <a:lnTo>
                        <a:pt x="2306" y="1182"/>
                      </a:lnTo>
                      <a:lnTo>
                        <a:pt x="2306" y="1182"/>
                      </a:lnTo>
                      <a:lnTo>
                        <a:pt x="2307" y="1182"/>
                      </a:lnTo>
                      <a:lnTo>
                        <a:pt x="2308" y="1181"/>
                      </a:lnTo>
                      <a:lnTo>
                        <a:pt x="2308" y="1181"/>
                      </a:lnTo>
                      <a:lnTo>
                        <a:pt x="2309" y="1181"/>
                      </a:lnTo>
                      <a:lnTo>
                        <a:pt x="2309" y="1181"/>
                      </a:lnTo>
                      <a:lnTo>
                        <a:pt x="2310" y="1181"/>
                      </a:lnTo>
                      <a:lnTo>
                        <a:pt x="2310" y="1181"/>
                      </a:lnTo>
                      <a:lnTo>
                        <a:pt x="2311" y="1181"/>
                      </a:lnTo>
                      <a:lnTo>
                        <a:pt x="2312" y="1181"/>
                      </a:lnTo>
                      <a:lnTo>
                        <a:pt x="2312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4" y="1180"/>
                      </a:lnTo>
                      <a:lnTo>
                        <a:pt x="2314" y="1180"/>
                      </a:lnTo>
                      <a:lnTo>
                        <a:pt x="2315" y="1180"/>
                      </a:lnTo>
                      <a:lnTo>
                        <a:pt x="2316" y="1180"/>
                      </a:lnTo>
                      <a:lnTo>
                        <a:pt x="2316" y="1180"/>
                      </a:lnTo>
                      <a:lnTo>
                        <a:pt x="2317" y="1180"/>
                      </a:lnTo>
                      <a:lnTo>
                        <a:pt x="2317" y="1180"/>
                      </a:lnTo>
                      <a:lnTo>
                        <a:pt x="2318" y="1180"/>
                      </a:lnTo>
                      <a:lnTo>
                        <a:pt x="2319" y="1180"/>
                      </a:lnTo>
                      <a:lnTo>
                        <a:pt x="2319" y="1180"/>
                      </a:lnTo>
                      <a:lnTo>
                        <a:pt x="2320" y="1180"/>
                      </a:lnTo>
                      <a:lnTo>
                        <a:pt x="2320" y="1180"/>
                      </a:lnTo>
                      <a:lnTo>
                        <a:pt x="2321" y="1179"/>
                      </a:lnTo>
                      <a:lnTo>
                        <a:pt x="2321" y="1179"/>
                      </a:lnTo>
                      <a:lnTo>
                        <a:pt x="2322" y="1179"/>
                      </a:lnTo>
                      <a:lnTo>
                        <a:pt x="2322" y="1179"/>
                      </a:lnTo>
                      <a:lnTo>
                        <a:pt x="2323" y="1179"/>
                      </a:lnTo>
                      <a:lnTo>
                        <a:pt x="2323" y="1179"/>
                      </a:lnTo>
                      <a:lnTo>
                        <a:pt x="2324" y="1179"/>
                      </a:lnTo>
                      <a:lnTo>
                        <a:pt x="2324" y="1179"/>
                      </a:lnTo>
                      <a:lnTo>
                        <a:pt x="2325" y="1179"/>
                      </a:lnTo>
                      <a:lnTo>
                        <a:pt x="2325" y="1179"/>
                      </a:lnTo>
                      <a:lnTo>
                        <a:pt x="2326" y="1179"/>
                      </a:lnTo>
                      <a:lnTo>
                        <a:pt x="2327" y="1179"/>
                      </a:lnTo>
                      <a:lnTo>
                        <a:pt x="2327" y="1178"/>
                      </a:lnTo>
                      <a:lnTo>
                        <a:pt x="2328" y="1178"/>
                      </a:lnTo>
                      <a:lnTo>
                        <a:pt x="2328" y="1178"/>
                      </a:lnTo>
                      <a:lnTo>
                        <a:pt x="2329" y="1178"/>
                      </a:lnTo>
                      <a:lnTo>
                        <a:pt x="2329" y="1178"/>
                      </a:lnTo>
                      <a:lnTo>
                        <a:pt x="2330" y="1178"/>
                      </a:lnTo>
                      <a:lnTo>
                        <a:pt x="2330" y="1178"/>
                      </a:lnTo>
                      <a:lnTo>
                        <a:pt x="2331" y="1178"/>
                      </a:lnTo>
                      <a:lnTo>
                        <a:pt x="2331" y="1177"/>
                      </a:lnTo>
                      <a:lnTo>
                        <a:pt x="2332" y="1177"/>
                      </a:lnTo>
                      <a:lnTo>
                        <a:pt x="2332" y="1177"/>
                      </a:lnTo>
                      <a:lnTo>
                        <a:pt x="2333" y="1177"/>
                      </a:lnTo>
                      <a:lnTo>
                        <a:pt x="2334" y="1177"/>
                      </a:lnTo>
                      <a:lnTo>
                        <a:pt x="2334" y="1177"/>
                      </a:lnTo>
                      <a:lnTo>
                        <a:pt x="2335" y="1177"/>
                      </a:lnTo>
                      <a:lnTo>
                        <a:pt x="2335" y="1177"/>
                      </a:lnTo>
                      <a:lnTo>
                        <a:pt x="2336" y="1177"/>
                      </a:lnTo>
                      <a:lnTo>
                        <a:pt x="2336" y="1177"/>
                      </a:lnTo>
                      <a:lnTo>
                        <a:pt x="2337" y="1177"/>
                      </a:lnTo>
                      <a:lnTo>
                        <a:pt x="2337" y="1176"/>
                      </a:lnTo>
                      <a:lnTo>
                        <a:pt x="2338" y="1176"/>
                      </a:lnTo>
                      <a:lnTo>
                        <a:pt x="2338" y="1176"/>
                      </a:lnTo>
                      <a:lnTo>
                        <a:pt x="2339" y="1176"/>
                      </a:lnTo>
                      <a:lnTo>
                        <a:pt x="2339" y="1176"/>
                      </a:lnTo>
                      <a:lnTo>
                        <a:pt x="2340" y="1176"/>
                      </a:lnTo>
                      <a:lnTo>
                        <a:pt x="2341" y="1176"/>
                      </a:lnTo>
                      <a:lnTo>
                        <a:pt x="2341" y="1176"/>
                      </a:lnTo>
                      <a:lnTo>
                        <a:pt x="2342" y="1176"/>
                      </a:lnTo>
                      <a:lnTo>
                        <a:pt x="2342" y="1176"/>
                      </a:lnTo>
                      <a:lnTo>
                        <a:pt x="2343" y="1176"/>
                      </a:lnTo>
                      <a:lnTo>
                        <a:pt x="2343" y="1175"/>
                      </a:lnTo>
                      <a:lnTo>
                        <a:pt x="2344" y="1175"/>
                      </a:lnTo>
                      <a:lnTo>
                        <a:pt x="2344" y="1175"/>
                      </a:lnTo>
                      <a:lnTo>
                        <a:pt x="2345" y="1175"/>
                      </a:lnTo>
                      <a:lnTo>
                        <a:pt x="2345" y="1175"/>
                      </a:lnTo>
                      <a:lnTo>
                        <a:pt x="2346" y="1175"/>
                      </a:lnTo>
                      <a:lnTo>
                        <a:pt x="2346" y="1175"/>
                      </a:lnTo>
                      <a:lnTo>
                        <a:pt x="2347" y="1175"/>
                      </a:lnTo>
                      <a:lnTo>
                        <a:pt x="2347" y="1175"/>
                      </a:lnTo>
                      <a:lnTo>
                        <a:pt x="2348" y="1175"/>
                      </a:lnTo>
                      <a:lnTo>
                        <a:pt x="2349" y="1175"/>
                      </a:lnTo>
                      <a:lnTo>
                        <a:pt x="2349" y="1174"/>
                      </a:lnTo>
                      <a:lnTo>
                        <a:pt x="2350" y="1174"/>
                      </a:lnTo>
                      <a:lnTo>
                        <a:pt x="2350" y="1174"/>
                      </a:lnTo>
                      <a:lnTo>
                        <a:pt x="2351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3" y="1173"/>
                      </a:lnTo>
                      <a:lnTo>
                        <a:pt x="2353" y="1173"/>
                      </a:lnTo>
                      <a:lnTo>
                        <a:pt x="2354" y="1173"/>
                      </a:lnTo>
                      <a:lnTo>
                        <a:pt x="2354" y="1173"/>
                      </a:lnTo>
                      <a:lnTo>
                        <a:pt x="2355" y="1173"/>
                      </a:lnTo>
                      <a:lnTo>
                        <a:pt x="2356" y="1173"/>
                      </a:lnTo>
                      <a:lnTo>
                        <a:pt x="2356" y="1173"/>
                      </a:lnTo>
                      <a:lnTo>
                        <a:pt x="2357" y="1173"/>
                      </a:lnTo>
                      <a:lnTo>
                        <a:pt x="2357" y="1173"/>
                      </a:lnTo>
                      <a:lnTo>
                        <a:pt x="2358" y="1173"/>
                      </a:lnTo>
                      <a:lnTo>
                        <a:pt x="2358" y="1172"/>
                      </a:lnTo>
                      <a:lnTo>
                        <a:pt x="2359" y="1172"/>
                      </a:lnTo>
                      <a:lnTo>
                        <a:pt x="2360" y="1172"/>
                      </a:lnTo>
                      <a:lnTo>
                        <a:pt x="2360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2" y="1172"/>
                      </a:lnTo>
                      <a:lnTo>
                        <a:pt x="2363" y="1172"/>
                      </a:lnTo>
                      <a:lnTo>
                        <a:pt x="2363" y="1172"/>
                      </a:lnTo>
                      <a:lnTo>
                        <a:pt x="2364" y="1171"/>
                      </a:lnTo>
                      <a:lnTo>
                        <a:pt x="2364" y="1171"/>
                      </a:lnTo>
                      <a:lnTo>
                        <a:pt x="2365" y="1171"/>
                      </a:lnTo>
                      <a:lnTo>
                        <a:pt x="2365" y="1171"/>
                      </a:lnTo>
                      <a:lnTo>
                        <a:pt x="2366" y="1171"/>
                      </a:lnTo>
                      <a:lnTo>
                        <a:pt x="2367" y="1171"/>
                      </a:lnTo>
                      <a:lnTo>
                        <a:pt x="2367" y="1171"/>
                      </a:lnTo>
                      <a:lnTo>
                        <a:pt x="2368" y="1171"/>
                      </a:lnTo>
                      <a:lnTo>
                        <a:pt x="2368" y="1171"/>
                      </a:lnTo>
                      <a:lnTo>
                        <a:pt x="2369" y="1171"/>
                      </a:lnTo>
                      <a:lnTo>
                        <a:pt x="2369" y="1170"/>
                      </a:lnTo>
                      <a:lnTo>
                        <a:pt x="2370" y="1170"/>
                      </a:lnTo>
                      <a:lnTo>
                        <a:pt x="2370" y="1170"/>
                      </a:lnTo>
                      <a:lnTo>
                        <a:pt x="2371" y="1170"/>
                      </a:lnTo>
                      <a:lnTo>
                        <a:pt x="2371" y="1170"/>
                      </a:lnTo>
                      <a:lnTo>
                        <a:pt x="2372" y="1170"/>
                      </a:lnTo>
                      <a:lnTo>
                        <a:pt x="2372" y="1169"/>
                      </a:lnTo>
                      <a:lnTo>
                        <a:pt x="2373" y="1169"/>
                      </a:lnTo>
                      <a:lnTo>
                        <a:pt x="2374" y="1169"/>
                      </a:lnTo>
                      <a:lnTo>
                        <a:pt x="2374" y="1169"/>
                      </a:lnTo>
                      <a:lnTo>
                        <a:pt x="2375" y="1169"/>
                      </a:lnTo>
                      <a:lnTo>
                        <a:pt x="2375" y="1169"/>
                      </a:lnTo>
                      <a:lnTo>
                        <a:pt x="2376" y="1169"/>
                      </a:lnTo>
                      <a:lnTo>
                        <a:pt x="2376" y="1169"/>
                      </a:lnTo>
                      <a:lnTo>
                        <a:pt x="2377" y="1169"/>
                      </a:lnTo>
                      <a:lnTo>
                        <a:pt x="2377" y="1169"/>
                      </a:lnTo>
                      <a:lnTo>
                        <a:pt x="2378" y="1168"/>
                      </a:lnTo>
                      <a:lnTo>
                        <a:pt x="2378" y="1168"/>
                      </a:lnTo>
                      <a:lnTo>
                        <a:pt x="2379" y="1168"/>
                      </a:lnTo>
                      <a:lnTo>
                        <a:pt x="2379" y="1168"/>
                      </a:lnTo>
                      <a:lnTo>
                        <a:pt x="2380" y="1168"/>
                      </a:lnTo>
                      <a:lnTo>
                        <a:pt x="2380" y="1168"/>
                      </a:lnTo>
                      <a:lnTo>
                        <a:pt x="2381" y="1168"/>
                      </a:lnTo>
                      <a:lnTo>
                        <a:pt x="2382" y="1168"/>
                      </a:lnTo>
                      <a:lnTo>
                        <a:pt x="2382" y="1168"/>
                      </a:lnTo>
                      <a:lnTo>
                        <a:pt x="2383" y="1167"/>
                      </a:lnTo>
                      <a:lnTo>
                        <a:pt x="2383" y="1167"/>
                      </a:lnTo>
                      <a:lnTo>
                        <a:pt x="2384" y="1167"/>
                      </a:lnTo>
                      <a:lnTo>
                        <a:pt x="2384" y="1167"/>
                      </a:lnTo>
                      <a:lnTo>
                        <a:pt x="2385" y="1167"/>
                      </a:lnTo>
                      <a:lnTo>
                        <a:pt x="2385" y="1167"/>
                      </a:lnTo>
                      <a:lnTo>
                        <a:pt x="2386" y="1167"/>
                      </a:lnTo>
                      <a:lnTo>
                        <a:pt x="2386" y="1167"/>
                      </a:lnTo>
                      <a:lnTo>
                        <a:pt x="2387" y="1167"/>
                      </a:lnTo>
                      <a:lnTo>
                        <a:pt x="2387" y="1166"/>
                      </a:lnTo>
                      <a:lnTo>
                        <a:pt x="2388" y="1166"/>
                      </a:lnTo>
                      <a:lnTo>
                        <a:pt x="2389" y="1166"/>
                      </a:lnTo>
                      <a:lnTo>
                        <a:pt x="2389" y="1166"/>
                      </a:lnTo>
                      <a:lnTo>
                        <a:pt x="2390" y="1166"/>
                      </a:lnTo>
                      <a:lnTo>
                        <a:pt x="2390" y="1166"/>
                      </a:lnTo>
                      <a:lnTo>
                        <a:pt x="2391" y="1165"/>
                      </a:lnTo>
                      <a:lnTo>
                        <a:pt x="2391" y="1165"/>
                      </a:lnTo>
                      <a:lnTo>
                        <a:pt x="2392" y="1165"/>
                      </a:lnTo>
                      <a:lnTo>
                        <a:pt x="2392" y="1165"/>
                      </a:lnTo>
                      <a:lnTo>
                        <a:pt x="2393" y="1165"/>
                      </a:lnTo>
                      <a:lnTo>
                        <a:pt x="2393" y="1165"/>
                      </a:lnTo>
                      <a:lnTo>
                        <a:pt x="2394" y="1165"/>
                      </a:lnTo>
                      <a:lnTo>
                        <a:pt x="2394" y="1165"/>
                      </a:lnTo>
                      <a:lnTo>
                        <a:pt x="2395" y="1165"/>
                      </a:lnTo>
                      <a:lnTo>
                        <a:pt x="2396" y="1164"/>
                      </a:lnTo>
                      <a:lnTo>
                        <a:pt x="2396" y="1164"/>
                      </a:lnTo>
                      <a:lnTo>
                        <a:pt x="2397" y="1164"/>
                      </a:lnTo>
                      <a:lnTo>
                        <a:pt x="2397" y="1164"/>
                      </a:lnTo>
                      <a:lnTo>
                        <a:pt x="2398" y="1164"/>
                      </a:lnTo>
                      <a:lnTo>
                        <a:pt x="2398" y="1164"/>
                      </a:lnTo>
                      <a:lnTo>
                        <a:pt x="2399" y="1164"/>
                      </a:lnTo>
                      <a:lnTo>
                        <a:pt x="2400" y="1164"/>
                      </a:lnTo>
                      <a:lnTo>
                        <a:pt x="2400" y="1164"/>
                      </a:lnTo>
                      <a:lnTo>
                        <a:pt x="2400" y="1163"/>
                      </a:lnTo>
                      <a:lnTo>
                        <a:pt x="2401" y="1163"/>
                      </a:lnTo>
                      <a:lnTo>
                        <a:pt x="2401" y="1163"/>
                      </a:lnTo>
                      <a:lnTo>
                        <a:pt x="2402" y="1163"/>
                      </a:lnTo>
                      <a:lnTo>
                        <a:pt x="2402" y="1163"/>
                      </a:lnTo>
                      <a:lnTo>
                        <a:pt x="2403" y="1163"/>
                      </a:lnTo>
                      <a:lnTo>
                        <a:pt x="2404" y="1163"/>
                      </a:lnTo>
                      <a:lnTo>
                        <a:pt x="2404" y="1163"/>
                      </a:lnTo>
                      <a:lnTo>
                        <a:pt x="2405" y="1162"/>
                      </a:lnTo>
                      <a:lnTo>
                        <a:pt x="2405" y="1162"/>
                      </a:lnTo>
                      <a:lnTo>
                        <a:pt x="2406" y="1162"/>
                      </a:lnTo>
                      <a:lnTo>
                        <a:pt x="2407" y="1162"/>
                      </a:lnTo>
                      <a:lnTo>
                        <a:pt x="2407" y="1162"/>
                      </a:lnTo>
                      <a:lnTo>
                        <a:pt x="2408" y="1162"/>
                      </a:lnTo>
                      <a:lnTo>
                        <a:pt x="2408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10" y="1161"/>
                      </a:lnTo>
                      <a:lnTo>
                        <a:pt x="2411" y="1161"/>
                      </a:lnTo>
                      <a:lnTo>
                        <a:pt x="2411" y="1161"/>
                      </a:lnTo>
                      <a:lnTo>
                        <a:pt x="2412" y="1161"/>
                      </a:lnTo>
                      <a:lnTo>
                        <a:pt x="2412" y="1160"/>
                      </a:lnTo>
                      <a:lnTo>
                        <a:pt x="2413" y="1160"/>
                      </a:lnTo>
                      <a:lnTo>
                        <a:pt x="2413" y="1160"/>
                      </a:lnTo>
                      <a:lnTo>
                        <a:pt x="2414" y="1160"/>
                      </a:lnTo>
                      <a:lnTo>
                        <a:pt x="2415" y="1160"/>
                      </a:lnTo>
                      <a:lnTo>
                        <a:pt x="2415" y="1160"/>
                      </a:lnTo>
                      <a:lnTo>
                        <a:pt x="2416" y="1160"/>
                      </a:lnTo>
                      <a:lnTo>
                        <a:pt x="2416" y="1160"/>
                      </a:lnTo>
                      <a:lnTo>
                        <a:pt x="2417" y="1159"/>
                      </a:lnTo>
                      <a:lnTo>
                        <a:pt x="2417" y="1159"/>
                      </a:lnTo>
                      <a:lnTo>
                        <a:pt x="2418" y="1159"/>
                      </a:lnTo>
                      <a:lnTo>
                        <a:pt x="2418" y="1159"/>
                      </a:lnTo>
                      <a:lnTo>
                        <a:pt x="2419" y="1159"/>
                      </a:lnTo>
                      <a:lnTo>
                        <a:pt x="2419" y="1159"/>
                      </a:lnTo>
                      <a:lnTo>
                        <a:pt x="2420" y="1158"/>
                      </a:lnTo>
                      <a:lnTo>
                        <a:pt x="2420" y="1158"/>
                      </a:lnTo>
                      <a:lnTo>
                        <a:pt x="2421" y="1158"/>
                      </a:lnTo>
                      <a:lnTo>
                        <a:pt x="2422" y="1158"/>
                      </a:lnTo>
                      <a:lnTo>
                        <a:pt x="2422" y="1158"/>
                      </a:lnTo>
                      <a:lnTo>
                        <a:pt x="2423" y="1158"/>
                      </a:lnTo>
                      <a:lnTo>
                        <a:pt x="2423" y="1158"/>
                      </a:lnTo>
                      <a:lnTo>
                        <a:pt x="2424" y="1158"/>
                      </a:lnTo>
                      <a:lnTo>
                        <a:pt x="2424" y="1157"/>
                      </a:lnTo>
                      <a:lnTo>
                        <a:pt x="2425" y="1157"/>
                      </a:lnTo>
                      <a:lnTo>
                        <a:pt x="2425" y="1157"/>
                      </a:lnTo>
                      <a:lnTo>
                        <a:pt x="2426" y="1157"/>
                      </a:lnTo>
                      <a:lnTo>
                        <a:pt x="2426" y="1157"/>
                      </a:lnTo>
                      <a:lnTo>
                        <a:pt x="2427" y="1157"/>
                      </a:lnTo>
                      <a:lnTo>
                        <a:pt x="2427" y="1157"/>
                      </a:lnTo>
                      <a:lnTo>
                        <a:pt x="2428" y="1156"/>
                      </a:lnTo>
                      <a:lnTo>
                        <a:pt x="2429" y="1156"/>
                      </a:lnTo>
                      <a:lnTo>
                        <a:pt x="2429" y="1156"/>
                      </a:lnTo>
                      <a:lnTo>
                        <a:pt x="2430" y="1156"/>
                      </a:lnTo>
                      <a:lnTo>
                        <a:pt x="2430" y="1156"/>
                      </a:lnTo>
                      <a:lnTo>
                        <a:pt x="2431" y="1156"/>
                      </a:lnTo>
                      <a:lnTo>
                        <a:pt x="2431" y="1156"/>
                      </a:lnTo>
                      <a:lnTo>
                        <a:pt x="2432" y="1156"/>
                      </a:lnTo>
                      <a:lnTo>
                        <a:pt x="2432" y="1155"/>
                      </a:lnTo>
                      <a:lnTo>
                        <a:pt x="2433" y="1155"/>
                      </a:lnTo>
                      <a:lnTo>
                        <a:pt x="2433" y="1155"/>
                      </a:lnTo>
                      <a:lnTo>
                        <a:pt x="2434" y="1155"/>
                      </a:lnTo>
                      <a:lnTo>
                        <a:pt x="2434" y="1155"/>
                      </a:lnTo>
                      <a:lnTo>
                        <a:pt x="2435" y="1154"/>
                      </a:lnTo>
                      <a:lnTo>
                        <a:pt x="2435" y="1154"/>
                      </a:lnTo>
                      <a:lnTo>
                        <a:pt x="2436" y="1154"/>
                      </a:lnTo>
                      <a:lnTo>
                        <a:pt x="2437" y="1154"/>
                      </a:lnTo>
                      <a:lnTo>
                        <a:pt x="2437" y="1154"/>
                      </a:lnTo>
                      <a:lnTo>
                        <a:pt x="2438" y="1154"/>
                      </a:lnTo>
                      <a:lnTo>
                        <a:pt x="2438" y="1154"/>
                      </a:lnTo>
                      <a:lnTo>
                        <a:pt x="2439" y="1154"/>
                      </a:lnTo>
                      <a:lnTo>
                        <a:pt x="2439" y="1153"/>
                      </a:lnTo>
                      <a:lnTo>
                        <a:pt x="2440" y="1153"/>
                      </a:lnTo>
                      <a:lnTo>
                        <a:pt x="2440" y="1153"/>
                      </a:lnTo>
                      <a:lnTo>
                        <a:pt x="2441" y="1153"/>
                      </a:lnTo>
                      <a:lnTo>
                        <a:pt x="2441" y="1153"/>
                      </a:lnTo>
                      <a:lnTo>
                        <a:pt x="2442" y="1153"/>
                      </a:lnTo>
                      <a:lnTo>
                        <a:pt x="2442" y="1153"/>
                      </a:lnTo>
                      <a:lnTo>
                        <a:pt x="2443" y="1152"/>
                      </a:lnTo>
                      <a:lnTo>
                        <a:pt x="2444" y="1152"/>
                      </a:lnTo>
                      <a:lnTo>
                        <a:pt x="2444" y="1152"/>
                      </a:lnTo>
                      <a:lnTo>
                        <a:pt x="2445" y="1152"/>
                      </a:lnTo>
                      <a:lnTo>
                        <a:pt x="2445" y="1152"/>
                      </a:lnTo>
                      <a:lnTo>
                        <a:pt x="2446" y="1152"/>
                      </a:lnTo>
                      <a:lnTo>
                        <a:pt x="2446" y="1152"/>
                      </a:lnTo>
                      <a:lnTo>
                        <a:pt x="2447" y="1152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9" y="1151"/>
                      </a:lnTo>
                      <a:lnTo>
                        <a:pt x="2449" y="1150"/>
                      </a:lnTo>
                      <a:lnTo>
                        <a:pt x="2450" y="1150"/>
                      </a:lnTo>
                      <a:lnTo>
                        <a:pt x="2451" y="1150"/>
                      </a:lnTo>
                      <a:lnTo>
                        <a:pt x="2451" y="1150"/>
                      </a:lnTo>
                      <a:lnTo>
                        <a:pt x="2452" y="1150"/>
                      </a:lnTo>
                      <a:lnTo>
                        <a:pt x="2452" y="1150"/>
                      </a:lnTo>
                      <a:lnTo>
                        <a:pt x="2453" y="1150"/>
                      </a:lnTo>
                      <a:lnTo>
                        <a:pt x="2453" y="1150"/>
                      </a:lnTo>
                      <a:lnTo>
                        <a:pt x="2454" y="1149"/>
                      </a:lnTo>
                      <a:lnTo>
                        <a:pt x="2455" y="1149"/>
                      </a:lnTo>
                      <a:lnTo>
                        <a:pt x="2455" y="1149"/>
                      </a:lnTo>
                      <a:lnTo>
                        <a:pt x="2456" y="1149"/>
                      </a:lnTo>
                      <a:lnTo>
                        <a:pt x="2456" y="1149"/>
                      </a:lnTo>
                      <a:lnTo>
                        <a:pt x="2457" y="1149"/>
                      </a:lnTo>
                      <a:lnTo>
                        <a:pt x="2457" y="1149"/>
                      </a:lnTo>
                      <a:lnTo>
                        <a:pt x="2457" y="1148"/>
                      </a:lnTo>
                      <a:lnTo>
                        <a:pt x="2458" y="1148"/>
                      </a:lnTo>
                      <a:lnTo>
                        <a:pt x="2459" y="1148"/>
                      </a:lnTo>
                      <a:lnTo>
                        <a:pt x="2459" y="1148"/>
                      </a:lnTo>
                      <a:lnTo>
                        <a:pt x="2460" y="1148"/>
                      </a:lnTo>
                      <a:lnTo>
                        <a:pt x="2460" y="1148"/>
                      </a:lnTo>
                      <a:lnTo>
                        <a:pt x="2461" y="1148"/>
                      </a:lnTo>
                      <a:lnTo>
                        <a:pt x="2462" y="1147"/>
                      </a:lnTo>
                      <a:lnTo>
                        <a:pt x="2462" y="1147"/>
                      </a:lnTo>
                      <a:lnTo>
                        <a:pt x="2463" y="1147"/>
                      </a:lnTo>
                      <a:lnTo>
                        <a:pt x="2463" y="1147"/>
                      </a:lnTo>
                      <a:lnTo>
                        <a:pt x="2464" y="1146"/>
                      </a:lnTo>
                      <a:lnTo>
                        <a:pt x="2464" y="1146"/>
                      </a:lnTo>
                      <a:lnTo>
                        <a:pt x="2465" y="1146"/>
                      </a:lnTo>
                      <a:lnTo>
                        <a:pt x="2465" y="1146"/>
                      </a:lnTo>
                      <a:lnTo>
                        <a:pt x="2466" y="1146"/>
                      </a:lnTo>
                      <a:lnTo>
                        <a:pt x="2466" y="1146"/>
                      </a:lnTo>
                      <a:lnTo>
                        <a:pt x="2467" y="1146"/>
                      </a:lnTo>
                      <a:lnTo>
                        <a:pt x="2467" y="1145"/>
                      </a:lnTo>
                      <a:lnTo>
                        <a:pt x="2468" y="1145"/>
                      </a:lnTo>
                      <a:lnTo>
                        <a:pt x="2468" y="1145"/>
                      </a:lnTo>
                      <a:lnTo>
                        <a:pt x="2469" y="1145"/>
                      </a:lnTo>
                      <a:lnTo>
                        <a:pt x="2470" y="1145"/>
                      </a:lnTo>
                      <a:lnTo>
                        <a:pt x="2470" y="1145"/>
                      </a:lnTo>
                      <a:lnTo>
                        <a:pt x="2471" y="1145"/>
                      </a:lnTo>
                      <a:lnTo>
                        <a:pt x="2471" y="1144"/>
                      </a:lnTo>
                      <a:lnTo>
                        <a:pt x="2472" y="1144"/>
                      </a:lnTo>
                      <a:lnTo>
                        <a:pt x="2472" y="1144"/>
                      </a:lnTo>
                      <a:lnTo>
                        <a:pt x="2473" y="1144"/>
                      </a:lnTo>
                      <a:lnTo>
                        <a:pt x="2473" y="1144"/>
                      </a:lnTo>
                      <a:lnTo>
                        <a:pt x="2474" y="1144"/>
                      </a:lnTo>
                      <a:lnTo>
                        <a:pt x="2474" y="1144"/>
                      </a:lnTo>
                      <a:lnTo>
                        <a:pt x="2475" y="1143"/>
                      </a:lnTo>
                      <a:lnTo>
                        <a:pt x="2475" y="1143"/>
                      </a:lnTo>
                      <a:lnTo>
                        <a:pt x="2476" y="1143"/>
                      </a:lnTo>
                      <a:lnTo>
                        <a:pt x="2477" y="1143"/>
                      </a:lnTo>
                      <a:lnTo>
                        <a:pt x="2477" y="1142"/>
                      </a:lnTo>
                      <a:lnTo>
                        <a:pt x="2478" y="1142"/>
                      </a:lnTo>
                      <a:lnTo>
                        <a:pt x="2478" y="1142"/>
                      </a:lnTo>
                      <a:lnTo>
                        <a:pt x="2479" y="1142"/>
                      </a:lnTo>
                      <a:lnTo>
                        <a:pt x="2479" y="1142"/>
                      </a:lnTo>
                      <a:lnTo>
                        <a:pt x="2480" y="1142"/>
                      </a:lnTo>
                      <a:lnTo>
                        <a:pt x="2480" y="1142"/>
                      </a:lnTo>
                      <a:lnTo>
                        <a:pt x="2481" y="1141"/>
                      </a:lnTo>
                      <a:lnTo>
                        <a:pt x="2481" y="1141"/>
                      </a:lnTo>
                      <a:lnTo>
                        <a:pt x="2482" y="1141"/>
                      </a:lnTo>
                      <a:lnTo>
                        <a:pt x="2482" y="1141"/>
                      </a:lnTo>
                      <a:lnTo>
                        <a:pt x="2483" y="1141"/>
                      </a:lnTo>
                      <a:lnTo>
                        <a:pt x="2484" y="1141"/>
                      </a:lnTo>
                      <a:lnTo>
                        <a:pt x="2484" y="1140"/>
                      </a:lnTo>
                      <a:lnTo>
                        <a:pt x="2485" y="1140"/>
                      </a:lnTo>
                      <a:lnTo>
                        <a:pt x="2485" y="1140"/>
                      </a:lnTo>
                      <a:lnTo>
                        <a:pt x="2486" y="1140"/>
                      </a:lnTo>
                      <a:lnTo>
                        <a:pt x="2486" y="1140"/>
                      </a:lnTo>
                      <a:lnTo>
                        <a:pt x="2487" y="1140"/>
                      </a:lnTo>
                      <a:lnTo>
                        <a:pt x="2487" y="1139"/>
                      </a:lnTo>
                      <a:lnTo>
                        <a:pt x="2488" y="1139"/>
                      </a:lnTo>
                      <a:lnTo>
                        <a:pt x="2488" y="1139"/>
                      </a:lnTo>
                      <a:lnTo>
                        <a:pt x="2489" y="1139"/>
                      </a:lnTo>
                      <a:lnTo>
                        <a:pt x="2489" y="1139"/>
                      </a:lnTo>
                      <a:lnTo>
                        <a:pt x="2490" y="1138"/>
                      </a:lnTo>
                      <a:lnTo>
                        <a:pt x="2490" y="1138"/>
                      </a:lnTo>
                      <a:lnTo>
                        <a:pt x="2491" y="1138"/>
                      </a:lnTo>
                      <a:lnTo>
                        <a:pt x="2492" y="1138"/>
                      </a:lnTo>
                      <a:lnTo>
                        <a:pt x="2492" y="1138"/>
                      </a:lnTo>
                      <a:lnTo>
                        <a:pt x="2493" y="1138"/>
                      </a:lnTo>
                      <a:lnTo>
                        <a:pt x="2493" y="1137"/>
                      </a:lnTo>
                      <a:lnTo>
                        <a:pt x="2494" y="1137"/>
                      </a:lnTo>
                      <a:lnTo>
                        <a:pt x="2495" y="1137"/>
                      </a:lnTo>
                      <a:lnTo>
                        <a:pt x="2495" y="1137"/>
                      </a:lnTo>
                      <a:lnTo>
                        <a:pt x="2496" y="1137"/>
                      </a:lnTo>
                      <a:lnTo>
                        <a:pt x="2496" y="1137"/>
                      </a:lnTo>
                      <a:lnTo>
                        <a:pt x="2496" y="1136"/>
                      </a:lnTo>
                      <a:lnTo>
                        <a:pt x="2497" y="1136"/>
                      </a:lnTo>
                      <a:lnTo>
                        <a:pt x="2497" y="1136"/>
                      </a:lnTo>
                      <a:lnTo>
                        <a:pt x="2498" y="1136"/>
                      </a:lnTo>
                      <a:lnTo>
                        <a:pt x="2499" y="1136"/>
                      </a:lnTo>
                      <a:lnTo>
                        <a:pt x="2499" y="1136"/>
                      </a:lnTo>
                      <a:lnTo>
                        <a:pt x="2500" y="1135"/>
                      </a:lnTo>
                      <a:lnTo>
                        <a:pt x="2500" y="1135"/>
                      </a:lnTo>
                      <a:lnTo>
                        <a:pt x="2501" y="1135"/>
                      </a:lnTo>
                      <a:lnTo>
                        <a:pt x="2502" y="1135"/>
                      </a:lnTo>
                      <a:lnTo>
                        <a:pt x="2502" y="1134"/>
                      </a:lnTo>
                      <a:lnTo>
                        <a:pt x="2503" y="1134"/>
                      </a:lnTo>
                      <a:lnTo>
                        <a:pt x="2503" y="1134"/>
                      </a:lnTo>
                      <a:lnTo>
                        <a:pt x="2504" y="1134"/>
                      </a:lnTo>
                      <a:lnTo>
                        <a:pt x="2504" y="1134"/>
                      </a:lnTo>
                      <a:lnTo>
                        <a:pt x="2505" y="1134"/>
                      </a:lnTo>
                      <a:lnTo>
                        <a:pt x="2505" y="1134"/>
                      </a:lnTo>
                      <a:lnTo>
                        <a:pt x="2506" y="1133"/>
                      </a:lnTo>
                      <a:lnTo>
                        <a:pt x="2506" y="1133"/>
                      </a:lnTo>
                      <a:lnTo>
                        <a:pt x="2507" y="1133"/>
                      </a:lnTo>
                      <a:lnTo>
                        <a:pt x="2507" y="1133"/>
                      </a:lnTo>
                      <a:lnTo>
                        <a:pt x="2508" y="1133"/>
                      </a:lnTo>
                      <a:lnTo>
                        <a:pt x="2508" y="1133"/>
                      </a:lnTo>
                      <a:lnTo>
                        <a:pt x="2509" y="1132"/>
                      </a:lnTo>
                      <a:lnTo>
                        <a:pt x="2510" y="1132"/>
                      </a:lnTo>
                      <a:lnTo>
                        <a:pt x="2510" y="1132"/>
                      </a:lnTo>
                      <a:lnTo>
                        <a:pt x="2511" y="1131"/>
                      </a:lnTo>
                      <a:lnTo>
                        <a:pt x="2511" y="1131"/>
                      </a:lnTo>
                      <a:lnTo>
                        <a:pt x="2512" y="1131"/>
                      </a:lnTo>
                      <a:lnTo>
                        <a:pt x="2512" y="1131"/>
                      </a:lnTo>
                      <a:lnTo>
                        <a:pt x="2513" y="1131"/>
                      </a:lnTo>
                      <a:lnTo>
                        <a:pt x="2513" y="1131"/>
                      </a:lnTo>
                      <a:lnTo>
                        <a:pt x="2514" y="1130"/>
                      </a:lnTo>
                      <a:lnTo>
                        <a:pt x="2514" y="1130"/>
                      </a:lnTo>
                      <a:lnTo>
                        <a:pt x="2515" y="1130"/>
                      </a:lnTo>
                      <a:lnTo>
                        <a:pt x="2515" y="1130"/>
                      </a:lnTo>
                      <a:lnTo>
                        <a:pt x="2516" y="1130"/>
                      </a:lnTo>
                      <a:lnTo>
                        <a:pt x="2517" y="1130"/>
                      </a:lnTo>
                      <a:lnTo>
                        <a:pt x="2517" y="1129"/>
                      </a:lnTo>
                      <a:lnTo>
                        <a:pt x="2518" y="1129"/>
                      </a:lnTo>
                      <a:lnTo>
                        <a:pt x="2518" y="1129"/>
                      </a:lnTo>
                      <a:lnTo>
                        <a:pt x="2519" y="1129"/>
                      </a:lnTo>
                      <a:lnTo>
                        <a:pt x="2519" y="1129"/>
                      </a:lnTo>
                      <a:lnTo>
                        <a:pt x="2520" y="1129"/>
                      </a:lnTo>
                      <a:lnTo>
                        <a:pt x="2520" y="1128"/>
                      </a:lnTo>
                      <a:lnTo>
                        <a:pt x="2521" y="1128"/>
                      </a:lnTo>
                      <a:lnTo>
                        <a:pt x="2521" y="1128"/>
                      </a:lnTo>
                      <a:lnTo>
                        <a:pt x="2522" y="1128"/>
                      </a:lnTo>
                      <a:lnTo>
                        <a:pt x="2522" y="1127"/>
                      </a:lnTo>
                      <a:lnTo>
                        <a:pt x="2523" y="1127"/>
                      </a:lnTo>
                      <a:lnTo>
                        <a:pt x="2524" y="1127"/>
                      </a:lnTo>
                      <a:lnTo>
                        <a:pt x="2524" y="1127"/>
                      </a:lnTo>
                      <a:lnTo>
                        <a:pt x="2525" y="1127"/>
                      </a:lnTo>
                      <a:lnTo>
                        <a:pt x="2525" y="1127"/>
                      </a:lnTo>
                      <a:lnTo>
                        <a:pt x="2526" y="1126"/>
                      </a:lnTo>
                      <a:lnTo>
                        <a:pt x="2526" y="1126"/>
                      </a:lnTo>
                      <a:lnTo>
                        <a:pt x="2527" y="1126"/>
                      </a:lnTo>
                      <a:lnTo>
                        <a:pt x="2527" y="1126"/>
                      </a:lnTo>
                      <a:lnTo>
                        <a:pt x="2528" y="1126"/>
                      </a:lnTo>
                      <a:lnTo>
                        <a:pt x="2528" y="1125"/>
                      </a:lnTo>
                      <a:lnTo>
                        <a:pt x="2529" y="1125"/>
                      </a:lnTo>
                      <a:lnTo>
                        <a:pt x="2529" y="1125"/>
                      </a:lnTo>
                      <a:lnTo>
                        <a:pt x="2530" y="1125"/>
                      </a:lnTo>
                      <a:lnTo>
                        <a:pt x="2530" y="1125"/>
                      </a:lnTo>
                      <a:lnTo>
                        <a:pt x="2531" y="1125"/>
                      </a:lnTo>
                      <a:lnTo>
                        <a:pt x="2532" y="1124"/>
                      </a:lnTo>
                      <a:lnTo>
                        <a:pt x="2532" y="1124"/>
                      </a:lnTo>
                      <a:lnTo>
                        <a:pt x="2533" y="1124"/>
                      </a:lnTo>
                      <a:lnTo>
                        <a:pt x="2533" y="1123"/>
                      </a:lnTo>
                      <a:lnTo>
                        <a:pt x="2534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6" y="1123"/>
                      </a:lnTo>
                      <a:lnTo>
                        <a:pt x="2536" y="1122"/>
                      </a:lnTo>
                      <a:lnTo>
                        <a:pt x="2537" y="1122"/>
                      </a:lnTo>
                      <a:lnTo>
                        <a:pt x="2537" y="1122"/>
                      </a:lnTo>
                      <a:lnTo>
                        <a:pt x="2538" y="1122"/>
                      </a:lnTo>
                      <a:lnTo>
                        <a:pt x="2539" y="1122"/>
                      </a:lnTo>
                      <a:lnTo>
                        <a:pt x="2539" y="1121"/>
                      </a:lnTo>
                      <a:lnTo>
                        <a:pt x="2540" y="1121"/>
                      </a:lnTo>
                      <a:lnTo>
                        <a:pt x="2540" y="1121"/>
                      </a:lnTo>
                      <a:lnTo>
                        <a:pt x="2541" y="1121"/>
                      </a:lnTo>
                      <a:lnTo>
                        <a:pt x="2541" y="1121"/>
                      </a:lnTo>
                      <a:lnTo>
                        <a:pt x="2542" y="1121"/>
                      </a:lnTo>
                      <a:lnTo>
                        <a:pt x="2543" y="1120"/>
                      </a:lnTo>
                      <a:lnTo>
                        <a:pt x="2543" y="1120"/>
                      </a:lnTo>
                      <a:lnTo>
                        <a:pt x="2544" y="1120"/>
                      </a:lnTo>
                      <a:lnTo>
                        <a:pt x="2544" y="1119"/>
                      </a:lnTo>
                      <a:lnTo>
                        <a:pt x="2544" y="1119"/>
                      </a:lnTo>
                      <a:lnTo>
                        <a:pt x="2545" y="1119"/>
                      </a:lnTo>
                      <a:lnTo>
                        <a:pt x="2546" y="1119"/>
                      </a:lnTo>
                      <a:lnTo>
                        <a:pt x="2546" y="1119"/>
                      </a:lnTo>
                      <a:lnTo>
                        <a:pt x="2547" y="1119"/>
                      </a:lnTo>
                      <a:lnTo>
                        <a:pt x="2547" y="1118"/>
                      </a:lnTo>
                      <a:lnTo>
                        <a:pt x="2548" y="1118"/>
                      </a:lnTo>
                      <a:lnTo>
                        <a:pt x="2548" y="1118"/>
                      </a:lnTo>
                      <a:lnTo>
                        <a:pt x="2549" y="1118"/>
                      </a:lnTo>
                      <a:lnTo>
                        <a:pt x="2550" y="1118"/>
                      </a:lnTo>
                      <a:lnTo>
                        <a:pt x="2550" y="1117"/>
                      </a:lnTo>
                      <a:lnTo>
                        <a:pt x="2551" y="1117"/>
                      </a:lnTo>
                      <a:lnTo>
                        <a:pt x="2551" y="1117"/>
                      </a:lnTo>
                      <a:lnTo>
                        <a:pt x="2552" y="1117"/>
                      </a:lnTo>
                      <a:lnTo>
                        <a:pt x="2552" y="1117"/>
                      </a:lnTo>
                      <a:lnTo>
                        <a:pt x="2553" y="1116"/>
                      </a:lnTo>
                      <a:lnTo>
                        <a:pt x="2553" y="1116"/>
                      </a:lnTo>
                      <a:lnTo>
                        <a:pt x="2554" y="1116"/>
                      </a:lnTo>
                      <a:lnTo>
                        <a:pt x="2554" y="1116"/>
                      </a:lnTo>
                      <a:lnTo>
                        <a:pt x="2555" y="1115"/>
                      </a:lnTo>
                      <a:lnTo>
                        <a:pt x="2555" y="1115"/>
                      </a:lnTo>
                      <a:lnTo>
                        <a:pt x="2556" y="1115"/>
                      </a:lnTo>
                      <a:lnTo>
                        <a:pt x="2557" y="1115"/>
                      </a:lnTo>
                      <a:lnTo>
                        <a:pt x="2557" y="1115"/>
                      </a:lnTo>
                      <a:lnTo>
                        <a:pt x="2558" y="1114"/>
                      </a:lnTo>
                      <a:lnTo>
                        <a:pt x="2558" y="1114"/>
                      </a:lnTo>
                      <a:lnTo>
                        <a:pt x="2559" y="1114"/>
                      </a:lnTo>
                      <a:lnTo>
                        <a:pt x="2559" y="1114"/>
                      </a:lnTo>
                      <a:lnTo>
                        <a:pt x="2560" y="1114"/>
                      </a:lnTo>
                      <a:lnTo>
                        <a:pt x="2560" y="1113"/>
                      </a:lnTo>
                      <a:lnTo>
                        <a:pt x="2561" y="1113"/>
                      </a:lnTo>
                      <a:lnTo>
                        <a:pt x="2561" y="1113"/>
                      </a:lnTo>
                      <a:lnTo>
                        <a:pt x="2562" y="1113"/>
                      </a:lnTo>
                      <a:lnTo>
                        <a:pt x="2562" y="1113"/>
                      </a:lnTo>
                      <a:lnTo>
                        <a:pt x="2563" y="1112"/>
                      </a:lnTo>
                      <a:lnTo>
                        <a:pt x="2563" y="1112"/>
                      </a:lnTo>
                      <a:lnTo>
                        <a:pt x="2564" y="1112"/>
                      </a:lnTo>
                      <a:lnTo>
                        <a:pt x="2565" y="1112"/>
                      </a:lnTo>
                      <a:lnTo>
                        <a:pt x="2565" y="1111"/>
                      </a:lnTo>
                      <a:lnTo>
                        <a:pt x="2566" y="1111"/>
                      </a:lnTo>
                      <a:lnTo>
                        <a:pt x="2566" y="1111"/>
                      </a:lnTo>
                      <a:lnTo>
                        <a:pt x="2567" y="1111"/>
                      </a:lnTo>
                      <a:lnTo>
                        <a:pt x="2567" y="1111"/>
                      </a:lnTo>
                      <a:lnTo>
                        <a:pt x="2568" y="1110"/>
                      </a:lnTo>
                      <a:lnTo>
                        <a:pt x="2568" y="1110"/>
                      </a:lnTo>
                      <a:lnTo>
                        <a:pt x="2569" y="1110"/>
                      </a:lnTo>
                      <a:lnTo>
                        <a:pt x="2569" y="1110"/>
                      </a:lnTo>
                      <a:lnTo>
                        <a:pt x="2570" y="1110"/>
                      </a:lnTo>
                      <a:lnTo>
                        <a:pt x="2570" y="1109"/>
                      </a:lnTo>
                      <a:lnTo>
                        <a:pt x="2571" y="1109"/>
                      </a:lnTo>
                      <a:lnTo>
                        <a:pt x="2572" y="1109"/>
                      </a:lnTo>
                      <a:lnTo>
                        <a:pt x="2572" y="1108"/>
                      </a:lnTo>
                      <a:lnTo>
                        <a:pt x="2573" y="1108"/>
                      </a:lnTo>
                      <a:lnTo>
                        <a:pt x="2573" y="1108"/>
                      </a:lnTo>
                      <a:lnTo>
                        <a:pt x="2574" y="1108"/>
                      </a:lnTo>
                      <a:lnTo>
                        <a:pt x="2574" y="1108"/>
                      </a:lnTo>
                      <a:lnTo>
                        <a:pt x="2575" y="1107"/>
                      </a:lnTo>
                      <a:lnTo>
                        <a:pt x="2575" y="1107"/>
                      </a:lnTo>
                      <a:lnTo>
                        <a:pt x="2576" y="1107"/>
                      </a:lnTo>
                      <a:lnTo>
                        <a:pt x="2576" y="1107"/>
                      </a:lnTo>
                      <a:lnTo>
                        <a:pt x="2577" y="1107"/>
                      </a:lnTo>
                      <a:lnTo>
                        <a:pt x="2577" y="1106"/>
                      </a:lnTo>
                      <a:lnTo>
                        <a:pt x="2578" y="1106"/>
                      </a:lnTo>
                      <a:lnTo>
                        <a:pt x="2579" y="1106"/>
                      </a:lnTo>
                      <a:lnTo>
                        <a:pt x="2579" y="1106"/>
                      </a:lnTo>
                      <a:lnTo>
                        <a:pt x="2580" y="1106"/>
                      </a:lnTo>
                      <a:lnTo>
                        <a:pt x="2580" y="1105"/>
                      </a:lnTo>
                      <a:lnTo>
                        <a:pt x="2581" y="1105"/>
                      </a:lnTo>
                      <a:lnTo>
                        <a:pt x="2581" y="1105"/>
                      </a:lnTo>
                      <a:lnTo>
                        <a:pt x="2582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4" y="1104"/>
                      </a:lnTo>
                      <a:lnTo>
                        <a:pt x="2584" y="1103"/>
                      </a:lnTo>
                      <a:lnTo>
                        <a:pt x="2585" y="1103"/>
                      </a:lnTo>
                      <a:lnTo>
                        <a:pt x="2585" y="1103"/>
                      </a:lnTo>
                      <a:lnTo>
                        <a:pt x="2586" y="1103"/>
                      </a:lnTo>
                      <a:lnTo>
                        <a:pt x="2587" y="1102"/>
                      </a:lnTo>
                      <a:lnTo>
                        <a:pt x="2587" y="1102"/>
                      </a:lnTo>
                      <a:lnTo>
                        <a:pt x="2588" y="1102"/>
                      </a:lnTo>
                      <a:lnTo>
                        <a:pt x="2588" y="1102"/>
                      </a:lnTo>
                      <a:lnTo>
                        <a:pt x="2589" y="1102"/>
                      </a:lnTo>
                      <a:lnTo>
                        <a:pt x="2590" y="1101"/>
                      </a:lnTo>
                      <a:lnTo>
                        <a:pt x="2590" y="1101"/>
                      </a:lnTo>
                      <a:lnTo>
                        <a:pt x="2591" y="1101"/>
                      </a:lnTo>
                      <a:lnTo>
                        <a:pt x="2591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3" y="1100"/>
                      </a:lnTo>
                      <a:lnTo>
                        <a:pt x="2594" y="1099"/>
                      </a:lnTo>
                      <a:lnTo>
                        <a:pt x="2594" y="1099"/>
                      </a:lnTo>
                      <a:lnTo>
                        <a:pt x="2595" y="1099"/>
                      </a:lnTo>
                      <a:lnTo>
                        <a:pt x="2595" y="1099"/>
                      </a:lnTo>
                      <a:lnTo>
                        <a:pt x="2596" y="1099"/>
                      </a:lnTo>
                      <a:lnTo>
                        <a:pt x="2596" y="1098"/>
                      </a:lnTo>
                      <a:lnTo>
                        <a:pt x="2597" y="1098"/>
                      </a:lnTo>
                      <a:lnTo>
                        <a:pt x="2598" y="1098"/>
                      </a:lnTo>
                      <a:lnTo>
                        <a:pt x="2598" y="1098"/>
                      </a:lnTo>
                      <a:lnTo>
                        <a:pt x="2599" y="1097"/>
                      </a:lnTo>
                      <a:lnTo>
                        <a:pt x="2599" y="1097"/>
                      </a:lnTo>
                      <a:lnTo>
                        <a:pt x="2600" y="1097"/>
                      </a:lnTo>
                      <a:lnTo>
                        <a:pt x="2600" y="1096"/>
                      </a:lnTo>
                      <a:lnTo>
                        <a:pt x="2601" y="1096"/>
                      </a:lnTo>
                      <a:lnTo>
                        <a:pt x="2601" y="1096"/>
                      </a:lnTo>
                      <a:lnTo>
                        <a:pt x="2602" y="1096"/>
                      </a:lnTo>
                      <a:lnTo>
                        <a:pt x="2602" y="1096"/>
                      </a:lnTo>
                      <a:lnTo>
                        <a:pt x="2603" y="1095"/>
                      </a:lnTo>
                      <a:lnTo>
                        <a:pt x="2603" y="1095"/>
                      </a:lnTo>
                      <a:lnTo>
                        <a:pt x="2604" y="1095"/>
                      </a:lnTo>
                      <a:lnTo>
                        <a:pt x="2605" y="1095"/>
                      </a:lnTo>
                      <a:lnTo>
                        <a:pt x="2605" y="1094"/>
                      </a:lnTo>
                      <a:lnTo>
                        <a:pt x="2606" y="1094"/>
                      </a:lnTo>
                      <a:lnTo>
                        <a:pt x="2606" y="1094"/>
                      </a:lnTo>
                      <a:lnTo>
                        <a:pt x="2607" y="1094"/>
                      </a:lnTo>
                      <a:lnTo>
                        <a:pt x="2607" y="1094"/>
                      </a:lnTo>
                      <a:lnTo>
                        <a:pt x="2608" y="1093"/>
                      </a:lnTo>
                      <a:lnTo>
                        <a:pt x="2608" y="1093"/>
                      </a:lnTo>
                      <a:lnTo>
                        <a:pt x="2609" y="1093"/>
                      </a:lnTo>
                      <a:lnTo>
                        <a:pt x="2609" y="1092"/>
                      </a:lnTo>
                      <a:lnTo>
                        <a:pt x="2610" y="1092"/>
                      </a:lnTo>
                      <a:lnTo>
                        <a:pt x="2610" y="1092"/>
                      </a:lnTo>
                      <a:lnTo>
                        <a:pt x="2611" y="1092"/>
                      </a:lnTo>
                      <a:lnTo>
                        <a:pt x="2612" y="1091"/>
                      </a:lnTo>
                      <a:lnTo>
                        <a:pt x="2612" y="1091"/>
                      </a:lnTo>
                      <a:lnTo>
                        <a:pt x="2613" y="1091"/>
                      </a:lnTo>
                      <a:lnTo>
                        <a:pt x="2613" y="1091"/>
                      </a:lnTo>
                      <a:lnTo>
                        <a:pt x="2614" y="1091"/>
                      </a:lnTo>
                      <a:lnTo>
                        <a:pt x="2614" y="1090"/>
                      </a:lnTo>
                      <a:lnTo>
                        <a:pt x="2615" y="1090"/>
                      </a:lnTo>
                      <a:lnTo>
                        <a:pt x="2615" y="1090"/>
                      </a:lnTo>
                      <a:lnTo>
                        <a:pt x="2616" y="1090"/>
                      </a:lnTo>
                      <a:lnTo>
                        <a:pt x="2616" y="1089"/>
                      </a:lnTo>
                      <a:lnTo>
                        <a:pt x="2617" y="1089"/>
                      </a:lnTo>
                      <a:lnTo>
                        <a:pt x="2617" y="1089"/>
                      </a:lnTo>
                      <a:lnTo>
                        <a:pt x="2618" y="1088"/>
                      </a:lnTo>
                      <a:lnTo>
                        <a:pt x="2618" y="1088"/>
                      </a:lnTo>
                      <a:lnTo>
                        <a:pt x="2619" y="1088"/>
                      </a:lnTo>
                      <a:lnTo>
                        <a:pt x="2620" y="1088"/>
                      </a:lnTo>
                      <a:lnTo>
                        <a:pt x="2620" y="1087"/>
                      </a:lnTo>
                      <a:lnTo>
                        <a:pt x="2621" y="1087"/>
                      </a:lnTo>
                      <a:lnTo>
                        <a:pt x="2621" y="1087"/>
                      </a:lnTo>
                      <a:lnTo>
                        <a:pt x="2622" y="1087"/>
                      </a:lnTo>
                      <a:lnTo>
                        <a:pt x="2622" y="1086"/>
                      </a:lnTo>
                      <a:lnTo>
                        <a:pt x="2623" y="1086"/>
                      </a:lnTo>
                      <a:lnTo>
                        <a:pt x="2623" y="1086"/>
                      </a:lnTo>
                      <a:lnTo>
                        <a:pt x="2624" y="1085"/>
                      </a:lnTo>
                      <a:lnTo>
                        <a:pt x="2624" y="1085"/>
                      </a:lnTo>
                      <a:lnTo>
                        <a:pt x="2625" y="1085"/>
                      </a:lnTo>
                      <a:lnTo>
                        <a:pt x="2625" y="1085"/>
                      </a:lnTo>
                      <a:lnTo>
                        <a:pt x="2626" y="1085"/>
                      </a:lnTo>
                      <a:lnTo>
                        <a:pt x="2627" y="1084"/>
                      </a:lnTo>
                      <a:lnTo>
                        <a:pt x="2627" y="1084"/>
                      </a:lnTo>
                      <a:lnTo>
                        <a:pt x="2628" y="1084"/>
                      </a:lnTo>
                      <a:lnTo>
                        <a:pt x="2628" y="1084"/>
                      </a:lnTo>
                      <a:lnTo>
                        <a:pt x="2629" y="1083"/>
                      </a:lnTo>
                      <a:lnTo>
                        <a:pt x="2629" y="1083"/>
                      </a:lnTo>
                      <a:lnTo>
                        <a:pt x="2630" y="1083"/>
                      </a:lnTo>
                      <a:lnTo>
                        <a:pt x="2631" y="1083"/>
                      </a:lnTo>
                      <a:lnTo>
                        <a:pt x="2631" y="1082"/>
                      </a:lnTo>
                      <a:lnTo>
                        <a:pt x="2631" y="1082"/>
                      </a:lnTo>
                      <a:lnTo>
                        <a:pt x="2632" y="1082"/>
                      </a:lnTo>
                      <a:lnTo>
                        <a:pt x="2632" y="1081"/>
                      </a:lnTo>
                      <a:lnTo>
                        <a:pt x="2633" y="1081"/>
                      </a:lnTo>
                      <a:lnTo>
                        <a:pt x="2634" y="1081"/>
                      </a:lnTo>
                      <a:lnTo>
                        <a:pt x="2634" y="1081"/>
                      </a:lnTo>
                      <a:lnTo>
                        <a:pt x="2635" y="1080"/>
                      </a:lnTo>
                      <a:lnTo>
                        <a:pt x="2635" y="1080"/>
                      </a:lnTo>
                      <a:lnTo>
                        <a:pt x="2636" y="1080"/>
                      </a:lnTo>
                      <a:lnTo>
                        <a:pt x="2636" y="1080"/>
                      </a:lnTo>
                      <a:lnTo>
                        <a:pt x="2637" y="1079"/>
                      </a:lnTo>
                      <a:lnTo>
                        <a:pt x="2638" y="1079"/>
                      </a:lnTo>
                      <a:lnTo>
                        <a:pt x="2638" y="1079"/>
                      </a:lnTo>
                      <a:lnTo>
                        <a:pt x="2639" y="1079"/>
                      </a:lnTo>
                      <a:lnTo>
                        <a:pt x="2639" y="1078"/>
                      </a:lnTo>
                      <a:lnTo>
                        <a:pt x="2640" y="1078"/>
                      </a:lnTo>
                      <a:lnTo>
                        <a:pt x="2640" y="1078"/>
                      </a:lnTo>
                      <a:lnTo>
                        <a:pt x="2640" y="1077"/>
                      </a:lnTo>
                      <a:lnTo>
                        <a:pt x="2641" y="1077"/>
                      </a:lnTo>
                      <a:lnTo>
                        <a:pt x="2642" y="1077"/>
                      </a:lnTo>
                      <a:lnTo>
                        <a:pt x="2642" y="1077"/>
                      </a:lnTo>
                      <a:lnTo>
                        <a:pt x="2643" y="1076"/>
                      </a:lnTo>
                      <a:lnTo>
                        <a:pt x="2643" y="1076"/>
                      </a:lnTo>
                      <a:lnTo>
                        <a:pt x="2644" y="1076"/>
                      </a:lnTo>
                      <a:lnTo>
                        <a:pt x="2645" y="1076"/>
                      </a:lnTo>
                      <a:lnTo>
                        <a:pt x="2645" y="1075"/>
                      </a:lnTo>
                      <a:lnTo>
                        <a:pt x="2646" y="1075"/>
                      </a:lnTo>
                      <a:lnTo>
                        <a:pt x="2646" y="1075"/>
                      </a:lnTo>
                      <a:lnTo>
                        <a:pt x="2647" y="1075"/>
                      </a:lnTo>
                      <a:lnTo>
                        <a:pt x="2647" y="1074"/>
                      </a:lnTo>
                      <a:lnTo>
                        <a:pt x="2648" y="1074"/>
                      </a:lnTo>
                      <a:lnTo>
                        <a:pt x="2648" y="1074"/>
                      </a:lnTo>
                      <a:lnTo>
                        <a:pt x="2649" y="1073"/>
                      </a:lnTo>
                      <a:lnTo>
                        <a:pt x="2649" y="1073"/>
                      </a:lnTo>
                      <a:lnTo>
                        <a:pt x="2650" y="1073"/>
                      </a:lnTo>
                      <a:lnTo>
                        <a:pt x="2650" y="1073"/>
                      </a:lnTo>
                      <a:lnTo>
                        <a:pt x="2651" y="1072"/>
                      </a:lnTo>
                      <a:lnTo>
                        <a:pt x="2651" y="1072"/>
                      </a:lnTo>
                      <a:lnTo>
                        <a:pt x="2652" y="1072"/>
                      </a:lnTo>
                      <a:lnTo>
                        <a:pt x="2653" y="1072"/>
                      </a:lnTo>
                      <a:lnTo>
                        <a:pt x="2653" y="1071"/>
                      </a:lnTo>
                      <a:lnTo>
                        <a:pt x="2654" y="1071"/>
                      </a:lnTo>
                      <a:lnTo>
                        <a:pt x="2654" y="1071"/>
                      </a:lnTo>
                      <a:lnTo>
                        <a:pt x="2655" y="1071"/>
                      </a:lnTo>
                      <a:lnTo>
                        <a:pt x="2655" y="1070"/>
                      </a:lnTo>
                      <a:lnTo>
                        <a:pt x="2656" y="1070"/>
                      </a:lnTo>
                      <a:lnTo>
                        <a:pt x="2656" y="1069"/>
                      </a:lnTo>
                      <a:lnTo>
                        <a:pt x="2657" y="1069"/>
                      </a:lnTo>
                      <a:lnTo>
                        <a:pt x="2657" y="1069"/>
                      </a:lnTo>
                      <a:lnTo>
                        <a:pt x="2658" y="1069"/>
                      </a:lnTo>
                      <a:lnTo>
                        <a:pt x="2658" y="1068"/>
                      </a:lnTo>
                      <a:lnTo>
                        <a:pt x="2659" y="1068"/>
                      </a:lnTo>
                      <a:lnTo>
                        <a:pt x="2660" y="1068"/>
                      </a:lnTo>
                      <a:lnTo>
                        <a:pt x="2660" y="1068"/>
                      </a:lnTo>
                      <a:lnTo>
                        <a:pt x="2661" y="1067"/>
                      </a:lnTo>
                      <a:lnTo>
                        <a:pt x="2661" y="1067"/>
                      </a:lnTo>
                      <a:lnTo>
                        <a:pt x="2662" y="1067"/>
                      </a:lnTo>
                      <a:lnTo>
                        <a:pt x="2662" y="1067"/>
                      </a:lnTo>
                      <a:lnTo>
                        <a:pt x="2663" y="1066"/>
                      </a:lnTo>
                      <a:lnTo>
                        <a:pt x="2663" y="1066"/>
                      </a:lnTo>
                      <a:lnTo>
                        <a:pt x="2664" y="1065"/>
                      </a:lnTo>
                      <a:lnTo>
                        <a:pt x="2664" y="1065"/>
                      </a:lnTo>
                      <a:lnTo>
                        <a:pt x="2665" y="1065"/>
                      </a:lnTo>
                      <a:lnTo>
                        <a:pt x="2665" y="1065"/>
                      </a:lnTo>
                      <a:lnTo>
                        <a:pt x="2666" y="1064"/>
                      </a:lnTo>
                      <a:lnTo>
                        <a:pt x="2667" y="1064"/>
                      </a:lnTo>
                      <a:lnTo>
                        <a:pt x="2667" y="1064"/>
                      </a:lnTo>
                      <a:lnTo>
                        <a:pt x="2668" y="1064"/>
                      </a:lnTo>
                      <a:lnTo>
                        <a:pt x="2668" y="1063"/>
                      </a:lnTo>
                      <a:lnTo>
                        <a:pt x="2669" y="1063"/>
                      </a:lnTo>
                      <a:lnTo>
                        <a:pt x="2669" y="1063"/>
                      </a:lnTo>
                      <a:lnTo>
                        <a:pt x="2670" y="1062"/>
                      </a:lnTo>
                      <a:lnTo>
                        <a:pt x="2670" y="1062"/>
                      </a:lnTo>
                      <a:lnTo>
                        <a:pt x="2671" y="1062"/>
                      </a:lnTo>
                      <a:lnTo>
                        <a:pt x="2671" y="1061"/>
                      </a:lnTo>
                      <a:lnTo>
                        <a:pt x="2672" y="1061"/>
                      </a:lnTo>
                      <a:lnTo>
                        <a:pt x="2672" y="1061"/>
                      </a:lnTo>
                      <a:lnTo>
                        <a:pt x="2673" y="1061"/>
                      </a:lnTo>
                      <a:lnTo>
                        <a:pt x="2673" y="1060"/>
                      </a:lnTo>
                      <a:lnTo>
                        <a:pt x="2674" y="1060"/>
                      </a:lnTo>
                      <a:lnTo>
                        <a:pt x="2675" y="1060"/>
                      </a:lnTo>
                      <a:lnTo>
                        <a:pt x="2675" y="1060"/>
                      </a:lnTo>
                      <a:lnTo>
                        <a:pt x="2676" y="1059"/>
                      </a:lnTo>
                      <a:lnTo>
                        <a:pt x="2676" y="1059"/>
                      </a:lnTo>
                      <a:lnTo>
                        <a:pt x="2677" y="1058"/>
                      </a:lnTo>
                      <a:lnTo>
                        <a:pt x="2678" y="1058"/>
                      </a:lnTo>
                      <a:lnTo>
                        <a:pt x="2678" y="1058"/>
                      </a:lnTo>
                      <a:lnTo>
                        <a:pt x="2679" y="1058"/>
                      </a:lnTo>
                      <a:lnTo>
                        <a:pt x="2679" y="1057"/>
                      </a:lnTo>
                      <a:lnTo>
                        <a:pt x="2679" y="1057"/>
                      </a:lnTo>
                      <a:lnTo>
                        <a:pt x="2680" y="1057"/>
                      </a:lnTo>
                      <a:lnTo>
                        <a:pt x="2680" y="1057"/>
                      </a:lnTo>
                      <a:lnTo>
                        <a:pt x="2681" y="1056"/>
                      </a:lnTo>
                      <a:lnTo>
                        <a:pt x="2682" y="1056"/>
                      </a:lnTo>
                      <a:lnTo>
                        <a:pt x="2682" y="1056"/>
                      </a:lnTo>
                      <a:lnTo>
                        <a:pt x="2683" y="1055"/>
                      </a:lnTo>
                      <a:lnTo>
                        <a:pt x="2683" y="1055"/>
                      </a:lnTo>
                      <a:lnTo>
                        <a:pt x="2684" y="1055"/>
                      </a:lnTo>
                      <a:lnTo>
                        <a:pt x="2684" y="1054"/>
                      </a:lnTo>
                      <a:lnTo>
                        <a:pt x="2685" y="1054"/>
                      </a:lnTo>
                      <a:lnTo>
                        <a:pt x="2686" y="1054"/>
                      </a:lnTo>
                      <a:lnTo>
                        <a:pt x="2686" y="1053"/>
                      </a:lnTo>
                      <a:lnTo>
                        <a:pt x="2687" y="1053"/>
                      </a:lnTo>
                      <a:lnTo>
                        <a:pt x="2687" y="1053"/>
                      </a:lnTo>
                      <a:lnTo>
                        <a:pt x="2688" y="1053"/>
                      </a:lnTo>
                      <a:lnTo>
                        <a:pt x="2688" y="1052"/>
                      </a:lnTo>
                      <a:lnTo>
                        <a:pt x="2689" y="1052"/>
                      </a:lnTo>
                      <a:lnTo>
                        <a:pt x="2689" y="1052"/>
                      </a:lnTo>
                      <a:lnTo>
                        <a:pt x="2690" y="1052"/>
                      </a:lnTo>
                      <a:lnTo>
                        <a:pt x="2690" y="1051"/>
                      </a:lnTo>
                      <a:lnTo>
                        <a:pt x="2691" y="1051"/>
                      </a:lnTo>
                      <a:lnTo>
                        <a:pt x="2691" y="1050"/>
                      </a:lnTo>
                      <a:lnTo>
                        <a:pt x="2692" y="1050"/>
                      </a:lnTo>
                      <a:lnTo>
                        <a:pt x="2693" y="1050"/>
                      </a:lnTo>
                      <a:lnTo>
                        <a:pt x="2693" y="1049"/>
                      </a:lnTo>
                      <a:lnTo>
                        <a:pt x="2694" y="1049"/>
                      </a:lnTo>
                      <a:lnTo>
                        <a:pt x="2694" y="1049"/>
                      </a:lnTo>
                      <a:lnTo>
                        <a:pt x="2695" y="1049"/>
                      </a:lnTo>
                      <a:lnTo>
                        <a:pt x="2695" y="1048"/>
                      </a:lnTo>
                      <a:lnTo>
                        <a:pt x="2696" y="1048"/>
                      </a:lnTo>
                      <a:lnTo>
                        <a:pt x="2696" y="1048"/>
                      </a:lnTo>
                      <a:lnTo>
                        <a:pt x="2697" y="1048"/>
                      </a:lnTo>
                      <a:lnTo>
                        <a:pt x="2697" y="1047"/>
                      </a:lnTo>
                      <a:lnTo>
                        <a:pt x="2698" y="1047"/>
                      </a:lnTo>
                      <a:lnTo>
                        <a:pt x="2698" y="1046"/>
                      </a:lnTo>
                      <a:lnTo>
                        <a:pt x="2699" y="1046"/>
                      </a:lnTo>
                      <a:lnTo>
                        <a:pt x="2700" y="1046"/>
                      </a:lnTo>
                      <a:lnTo>
                        <a:pt x="2700" y="1045"/>
                      </a:lnTo>
                      <a:lnTo>
                        <a:pt x="2701" y="1045"/>
                      </a:lnTo>
                      <a:lnTo>
                        <a:pt x="2701" y="1045"/>
                      </a:lnTo>
                      <a:lnTo>
                        <a:pt x="2702" y="1045"/>
                      </a:lnTo>
                      <a:lnTo>
                        <a:pt x="2702" y="1044"/>
                      </a:lnTo>
                      <a:lnTo>
                        <a:pt x="2703" y="1044"/>
                      </a:lnTo>
                      <a:lnTo>
                        <a:pt x="2703" y="1044"/>
                      </a:lnTo>
                      <a:lnTo>
                        <a:pt x="2704" y="1043"/>
                      </a:lnTo>
                      <a:lnTo>
                        <a:pt x="2704" y="1043"/>
                      </a:lnTo>
                      <a:lnTo>
                        <a:pt x="2705" y="1043"/>
                      </a:lnTo>
                      <a:lnTo>
                        <a:pt x="2705" y="1042"/>
                      </a:lnTo>
                      <a:lnTo>
                        <a:pt x="2706" y="1042"/>
                      </a:lnTo>
                      <a:lnTo>
                        <a:pt x="2707" y="1042"/>
                      </a:lnTo>
                      <a:lnTo>
                        <a:pt x="2707" y="1041"/>
                      </a:lnTo>
                      <a:lnTo>
                        <a:pt x="2708" y="1041"/>
                      </a:lnTo>
                      <a:lnTo>
                        <a:pt x="2708" y="1041"/>
                      </a:lnTo>
                      <a:lnTo>
                        <a:pt x="2709" y="1040"/>
                      </a:lnTo>
                      <a:lnTo>
                        <a:pt x="2709" y="1040"/>
                      </a:lnTo>
                      <a:lnTo>
                        <a:pt x="2710" y="1040"/>
                      </a:lnTo>
                      <a:lnTo>
                        <a:pt x="2710" y="1040"/>
                      </a:lnTo>
                      <a:lnTo>
                        <a:pt x="2711" y="1039"/>
                      </a:lnTo>
                      <a:lnTo>
                        <a:pt x="2711" y="1039"/>
                      </a:lnTo>
                      <a:lnTo>
                        <a:pt x="2712" y="1038"/>
                      </a:lnTo>
                      <a:lnTo>
                        <a:pt x="2712" y="1038"/>
                      </a:lnTo>
                      <a:lnTo>
                        <a:pt x="2713" y="1038"/>
                      </a:lnTo>
                      <a:lnTo>
                        <a:pt x="2713" y="1037"/>
                      </a:lnTo>
                      <a:lnTo>
                        <a:pt x="2714" y="1037"/>
                      </a:lnTo>
                      <a:lnTo>
                        <a:pt x="2715" y="1037"/>
                      </a:lnTo>
                      <a:lnTo>
                        <a:pt x="2715" y="1037"/>
                      </a:lnTo>
                      <a:lnTo>
                        <a:pt x="2716" y="1036"/>
                      </a:lnTo>
                      <a:lnTo>
                        <a:pt x="2716" y="1036"/>
                      </a:lnTo>
                      <a:lnTo>
                        <a:pt x="2717" y="1035"/>
                      </a:lnTo>
                      <a:lnTo>
                        <a:pt x="2718" y="1035"/>
                      </a:lnTo>
                      <a:lnTo>
                        <a:pt x="2718" y="1035"/>
                      </a:lnTo>
                      <a:lnTo>
                        <a:pt x="2718" y="1034"/>
                      </a:lnTo>
                      <a:lnTo>
                        <a:pt x="2719" y="1034"/>
                      </a:lnTo>
                      <a:lnTo>
                        <a:pt x="2719" y="1034"/>
                      </a:lnTo>
                      <a:lnTo>
                        <a:pt x="2720" y="1034"/>
                      </a:lnTo>
                      <a:lnTo>
                        <a:pt x="2720" y="1033"/>
                      </a:lnTo>
                      <a:lnTo>
                        <a:pt x="2721" y="1033"/>
                      </a:lnTo>
                      <a:lnTo>
                        <a:pt x="2722" y="1033"/>
                      </a:lnTo>
                      <a:lnTo>
                        <a:pt x="2722" y="1032"/>
                      </a:lnTo>
                      <a:lnTo>
                        <a:pt x="2723" y="1032"/>
                      </a:lnTo>
                      <a:lnTo>
                        <a:pt x="2723" y="1031"/>
                      </a:lnTo>
                      <a:lnTo>
                        <a:pt x="2724" y="1031"/>
                      </a:lnTo>
                      <a:lnTo>
                        <a:pt x="2724" y="1031"/>
                      </a:lnTo>
                      <a:lnTo>
                        <a:pt x="2725" y="1030"/>
                      </a:lnTo>
                      <a:lnTo>
                        <a:pt x="2726" y="1030"/>
                      </a:lnTo>
                      <a:lnTo>
                        <a:pt x="2726" y="1030"/>
                      </a:lnTo>
                      <a:lnTo>
                        <a:pt x="2727" y="1030"/>
                      </a:lnTo>
                      <a:lnTo>
                        <a:pt x="2727" y="1029"/>
                      </a:lnTo>
                      <a:lnTo>
                        <a:pt x="2727" y="1029"/>
                      </a:lnTo>
                      <a:lnTo>
                        <a:pt x="2728" y="1029"/>
                      </a:lnTo>
                      <a:lnTo>
                        <a:pt x="2729" y="1028"/>
                      </a:lnTo>
                      <a:lnTo>
                        <a:pt x="2729" y="1028"/>
                      </a:lnTo>
                      <a:lnTo>
                        <a:pt x="2730" y="1027"/>
                      </a:lnTo>
                      <a:lnTo>
                        <a:pt x="2730" y="1027"/>
                      </a:lnTo>
                      <a:lnTo>
                        <a:pt x="2731" y="1027"/>
                      </a:lnTo>
                      <a:lnTo>
                        <a:pt x="2731" y="1026"/>
                      </a:lnTo>
                      <a:lnTo>
                        <a:pt x="2732" y="1026"/>
                      </a:lnTo>
                      <a:lnTo>
                        <a:pt x="2733" y="1026"/>
                      </a:lnTo>
                      <a:lnTo>
                        <a:pt x="2733" y="1025"/>
                      </a:lnTo>
                      <a:lnTo>
                        <a:pt x="2734" y="1025"/>
                      </a:lnTo>
                      <a:lnTo>
                        <a:pt x="2734" y="1025"/>
                      </a:lnTo>
                      <a:lnTo>
                        <a:pt x="2735" y="1025"/>
                      </a:lnTo>
                      <a:lnTo>
                        <a:pt x="2735" y="1024"/>
                      </a:lnTo>
                      <a:lnTo>
                        <a:pt x="2736" y="1024"/>
                      </a:lnTo>
                      <a:lnTo>
                        <a:pt x="2736" y="1023"/>
                      </a:lnTo>
                      <a:lnTo>
                        <a:pt x="2737" y="1023"/>
                      </a:lnTo>
                      <a:lnTo>
                        <a:pt x="2737" y="1023"/>
                      </a:lnTo>
                      <a:lnTo>
                        <a:pt x="2738" y="1022"/>
                      </a:lnTo>
                      <a:lnTo>
                        <a:pt x="2738" y="1022"/>
                      </a:lnTo>
                      <a:lnTo>
                        <a:pt x="2739" y="1022"/>
                      </a:lnTo>
                      <a:lnTo>
                        <a:pt x="2740" y="1021"/>
                      </a:lnTo>
                      <a:lnTo>
                        <a:pt x="2740" y="1021"/>
                      </a:lnTo>
                      <a:lnTo>
                        <a:pt x="2741" y="1021"/>
                      </a:lnTo>
                      <a:lnTo>
                        <a:pt x="2741" y="1020"/>
                      </a:lnTo>
                      <a:lnTo>
                        <a:pt x="2742" y="1020"/>
                      </a:lnTo>
                      <a:lnTo>
                        <a:pt x="2742" y="1019"/>
                      </a:lnTo>
                      <a:lnTo>
                        <a:pt x="2743" y="1019"/>
                      </a:lnTo>
                      <a:lnTo>
                        <a:pt x="2743" y="1019"/>
                      </a:lnTo>
                      <a:lnTo>
                        <a:pt x="2744" y="1018"/>
                      </a:lnTo>
                      <a:lnTo>
                        <a:pt x="2744" y="1018"/>
                      </a:lnTo>
                      <a:lnTo>
                        <a:pt x="2745" y="1018"/>
                      </a:lnTo>
                      <a:lnTo>
                        <a:pt x="2745" y="1017"/>
                      </a:lnTo>
                      <a:lnTo>
                        <a:pt x="2746" y="1017"/>
                      </a:lnTo>
                      <a:lnTo>
                        <a:pt x="2746" y="1017"/>
                      </a:lnTo>
                      <a:lnTo>
                        <a:pt x="2747" y="1016"/>
                      </a:lnTo>
                      <a:lnTo>
                        <a:pt x="2748" y="1016"/>
                      </a:lnTo>
                      <a:lnTo>
                        <a:pt x="2748" y="1016"/>
                      </a:lnTo>
                      <a:lnTo>
                        <a:pt x="2749" y="1015"/>
                      </a:lnTo>
                      <a:lnTo>
                        <a:pt x="2749" y="1015"/>
                      </a:lnTo>
                      <a:lnTo>
                        <a:pt x="2750" y="1015"/>
                      </a:lnTo>
                      <a:lnTo>
                        <a:pt x="2750" y="1014"/>
                      </a:lnTo>
                      <a:lnTo>
                        <a:pt x="2751" y="1014"/>
                      </a:lnTo>
                      <a:lnTo>
                        <a:pt x="2751" y="1014"/>
                      </a:lnTo>
                      <a:lnTo>
                        <a:pt x="2752" y="1013"/>
                      </a:lnTo>
                      <a:lnTo>
                        <a:pt x="2752" y="1013"/>
                      </a:lnTo>
                      <a:lnTo>
                        <a:pt x="2753" y="1012"/>
                      </a:lnTo>
                      <a:lnTo>
                        <a:pt x="2753" y="1012"/>
                      </a:lnTo>
                      <a:lnTo>
                        <a:pt x="2754" y="1012"/>
                      </a:lnTo>
                      <a:lnTo>
                        <a:pt x="2755" y="1011"/>
                      </a:lnTo>
                      <a:lnTo>
                        <a:pt x="2755" y="1011"/>
                      </a:lnTo>
                      <a:lnTo>
                        <a:pt x="2756" y="1011"/>
                      </a:lnTo>
                      <a:lnTo>
                        <a:pt x="2756" y="1010"/>
                      </a:lnTo>
                      <a:lnTo>
                        <a:pt x="2757" y="1010"/>
                      </a:lnTo>
                      <a:lnTo>
                        <a:pt x="2757" y="1010"/>
                      </a:lnTo>
                      <a:lnTo>
                        <a:pt x="2758" y="1009"/>
                      </a:lnTo>
                      <a:lnTo>
                        <a:pt x="2758" y="1009"/>
                      </a:lnTo>
                      <a:lnTo>
                        <a:pt x="2759" y="1008"/>
                      </a:lnTo>
                      <a:lnTo>
                        <a:pt x="2759" y="1008"/>
                      </a:lnTo>
                      <a:lnTo>
                        <a:pt x="2760" y="1008"/>
                      </a:lnTo>
                      <a:lnTo>
                        <a:pt x="2760" y="1007"/>
                      </a:lnTo>
                      <a:lnTo>
                        <a:pt x="2761" y="1007"/>
                      </a:lnTo>
                      <a:lnTo>
                        <a:pt x="2762" y="1007"/>
                      </a:lnTo>
                      <a:lnTo>
                        <a:pt x="2762" y="1006"/>
                      </a:lnTo>
                      <a:lnTo>
                        <a:pt x="2763" y="1006"/>
                      </a:lnTo>
                      <a:lnTo>
                        <a:pt x="2763" y="1006"/>
                      </a:lnTo>
                      <a:lnTo>
                        <a:pt x="2764" y="1005"/>
                      </a:lnTo>
                      <a:lnTo>
                        <a:pt x="2764" y="1004"/>
                      </a:lnTo>
                      <a:lnTo>
                        <a:pt x="2765" y="1004"/>
                      </a:lnTo>
                      <a:lnTo>
                        <a:pt x="2766" y="1004"/>
                      </a:lnTo>
                      <a:lnTo>
                        <a:pt x="2766" y="1003"/>
                      </a:lnTo>
                      <a:lnTo>
                        <a:pt x="2766" y="1003"/>
                      </a:lnTo>
                      <a:lnTo>
                        <a:pt x="2767" y="1003"/>
                      </a:lnTo>
                      <a:lnTo>
                        <a:pt x="2767" y="1002"/>
                      </a:lnTo>
                      <a:lnTo>
                        <a:pt x="2768" y="1002"/>
                      </a:lnTo>
                      <a:lnTo>
                        <a:pt x="2768" y="1002"/>
                      </a:lnTo>
                      <a:lnTo>
                        <a:pt x="2769" y="1001"/>
                      </a:lnTo>
                      <a:lnTo>
                        <a:pt x="2770" y="1001"/>
                      </a:lnTo>
                      <a:lnTo>
                        <a:pt x="2770" y="1000"/>
                      </a:lnTo>
                      <a:lnTo>
                        <a:pt x="2771" y="1000"/>
                      </a:lnTo>
                      <a:lnTo>
                        <a:pt x="2771" y="1000"/>
                      </a:lnTo>
                      <a:lnTo>
                        <a:pt x="2772" y="999"/>
                      </a:lnTo>
                      <a:lnTo>
                        <a:pt x="2773" y="999"/>
                      </a:lnTo>
                      <a:lnTo>
                        <a:pt x="2773" y="999"/>
                      </a:lnTo>
                      <a:lnTo>
                        <a:pt x="2774" y="998"/>
                      </a:lnTo>
                      <a:lnTo>
                        <a:pt x="2774" y="998"/>
                      </a:lnTo>
                      <a:lnTo>
                        <a:pt x="2775" y="998"/>
                      </a:lnTo>
                      <a:lnTo>
                        <a:pt x="2775" y="997"/>
                      </a:lnTo>
                      <a:lnTo>
                        <a:pt x="2775" y="997"/>
                      </a:lnTo>
                      <a:lnTo>
                        <a:pt x="2776" y="996"/>
                      </a:lnTo>
                      <a:lnTo>
                        <a:pt x="2777" y="996"/>
                      </a:lnTo>
                      <a:lnTo>
                        <a:pt x="2777" y="996"/>
                      </a:lnTo>
                      <a:lnTo>
                        <a:pt x="2778" y="995"/>
                      </a:lnTo>
                      <a:lnTo>
                        <a:pt x="2778" y="995"/>
                      </a:lnTo>
                      <a:lnTo>
                        <a:pt x="2779" y="994"/>
                      </a:lnTo>
                      <a:lnTo>
                        <a:pt x="2779" y="994"/>
                      </a:lnTo>
                      <a:lnTo>
                        <a:pt x="2780" y="994"/>
                      </a:lnTo>
                      <a:lnTo>
                        <a:pt x="2781" y="993"/>
                      </a:lnTo>
                      <a:lnTo>
                        <a:pt x="2781" y="993"/>
                      </a:lnTo>
                      <a:lnTo>
                        <a:pt x="2782" y="992"/>
                      </a:lnTo>
                      <a:lnTo>
                        <a:pt x="2782" y="992"/>
                      </a:lnTo>
                      <a:lnTo>
                        <a:pt x="2783" y="992"/>
                      </a:lnTo>
                      <a:lnTo>
                        <a:pt x="2783" y="991"/>
                      </a:lnTo>
                      <a:lnTo>
                        <a:pt x="2784" y="991"/>
                      </a:lnTo>
                      <a:lnTo>
                        <a:pt x="2784" y="991"/>
                      </a:lnTo>
                      <a:lnTo>
                        <a:pt x="2785" y="990"/>
                      </a:lnTo>
                      <a:lnTo>
                        <a:pt x="2785" y="990"/>
                      </a:lnTo>
                      <a:lnTo>
                        <a:pt x="2786" y="989"/>
                      </a:lnTo>
                      <a:lnTo>
                        <a:pt x="2786" y="989"/>
                      </a:lnTo>
                      <a:lnTo>
                        <a:pt x="2787" y="988"/>
                      </a:lnTo>
                      <a:lnTo>
                        <a:pt x="2788" y="988"/>
                      </a:lnTo>
                      <a:lnTo>
                        <a:pt x="2788" y="988"/>
                      </a:lnTo>
                      <a:lnTo>
                        <a:pt x="2789" y="987"/>
                      </a:lnTo>
                      <a:lnTo>
                        <a:pt x="2789" y="987"/>
                      </a:lnTo>
                      <a:lnTo>
                        <a:pt x="2790" y="987"/>
                      </a:lnTo>
                      <a:lnTo>
                        <a:pt x="2790" y="986"/>
                      </a:lnTo>
                      <a:lnTo>
                        <a:pt x="2791" y="986"/>
                      </a:lnTo>
                      <a:lnTo>
                        <a:pt x="2791" y="985"/>
                      </a:lnTo>
                      <a:lnTo>
                        <a:pt x="2792" y="985"/>
                      </a:lnTo>
                      <a:lnTo>
                        <a:pt x="2792" y="984"/>
                      </a:lnTo>
                      <a:lnTo>
                        <a:pt x="2793" y="984"/>
                      </a:lnTo>
                      <a:lnTo>
                        <a:pt x="2793" y="984"/>
                      </a:lnTo>
                      <a:lnTo>
                        <a:pt x="2794" y="983"/>
                      </a:lnTo>
                      <a:lnTo>
                        <a:pt x="2795" y="983"/>
                      </a:lnTo>
                      <a:lnTo>
                        <a:pt x="2795" y="983"/>
                      </a:lnTo>
                      <a:lnTo>
                        <a:pt x="2796" y="982"/>
                      </a:lnTo>
                      <a:lnTo>
                        <a:pt x="2796" y="982"/>
                      </a:lnTo>
                      <a:lnTo>
                        <a:pt x="2797" y="981"/>
                      </a:lnTo>
                      <a:lnTo>
                        <a:pt x="2797" y="981"/>
                      </a:lnTo>
                      <a:lnTo>
                        <a:pt x="2798" y="980"/>
                      </a:lnTo>
                      <a:lnTo>
                        <a:pt x="2798" y="980"/>
                      </a:lnTo>
                      <a:lnTo>
                        <a:pt x="2799" y="980"/>
                      </a:lnTo>
                      <a:lnTo>
                        <a:pt x="2799" y="979"/>
                      </a:lnTo>
                      <a:lnTo>
                        <a:pt x="2800" y="979"/>
                      </a:lnTo>
                      <a:lnTo>
                        <a:pt x="2800" y="979"/>
                      </a:lnTo>
                      <a:lnTo>
                        <a:pt x="2801" y="978"/>
                      </a:lnTo>
                      <a:lnTo>
                        <a:pt x="2801" y="977"/>
                      </a:lnTo>
                      <a:lnTo>
                        <a:pt x="2802" y="977"/>
                      </a:lnTo>
                      <a:lnTo>
                        <a:pt x="2803" y="977"/>
                      </a:lnTo>
                      <a:lnTo>
                        <a:pt x="2803" y="976"/>
                      </a:lnTo>
                      <a:lnTo>
                        <a:pt x="2804" y="976"/>
                      </a:lnTo>
                      <a:lnTo>
                        <a:pt x="2804" y="976"/>
                      </a:lnTo>
                      <a:lnTo>
                        <a:pt x="2805" y="975"/>
                      </a:lnTo>
                      <a:lnTo>
                        <a:pt x="2805" y="975"/>
                      </a:lnTo>
                      <a:lnTo>
                        <a:pt x="2806" y="974"/>
                      </a:lnTo>
                      <a:lnTo>
                        <a:pt x="2806" y="974"/>
                      </a:lnTo>
                      <a:lnTo>
                        <a:pt x="2807" y="973"/>
                      </a:lnTo>
                      <a:lnTo>
                        <a:pt x="2807" y="973"/>
                      </a:lnTo>
                      <a:lnTo>
                        <a:pt x="2808" y="973"/>
                      </a:lnTo>
                      <a:lnTo>
                        <a:pt x="2808" y="972"/>
                      </a:lnTo>
                      <a:lnTo>
                        <a:pt x="2809" y="972"/>
                      </a:lnTo>
                      <a:lnTo>
                        <a:pt x="2810" y="971"/>
                      </a:lnTo>
                      <a:lnTo>
                        <a:pt x="2810" y="971"/>
                      </a:lnTo>
                      <a:lnTo>
                        <a:pt x="2811" y="971"/>
                      </a:lnTo>
                      <a:lnTo>
                        <a:pt x="2811" y="970"/>
                      </a:lnTo>
                      <a:lnTo>
                        <a:pt x="2812" y="970"/>
                      </a:lnTo>
                      <a:lnTo>
                        <a:pt x="2812" y="969"/>
                      </a:lnTo>
                      <a:lnTo>
                        <a:pt x="2813" y="969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5" y="967"/>
                      </a:lnTo>
                      <a:lnTo>
                        <a:pt x="2815" y="967"/>
                      </a:lnTo>
                      <a:lnTo>
                        <a:pt x="2816" y="966"/>
                      </a:lnTo>
                      <a:lnTo>
                        <a:pt x="2817" y="966"/>
                      </a:lnTo>
                      <a:lnTo>
                        <a:pt x="2817" y="965"/>
                      </a:lnTo>
                      <a:lnTo>
                        <a:pt x="2818" y="965"/>
                      </a:lnTo>
                      <a:lnTo>
                        <a:pt x="2818" y="965"/>
                      </a:lnTo>
                      <a:lnTo>
                        <a:pt x="2819" y="964"/>
                      </a:lnTo>
                      <a:lnTo>
                        <a:pt x="2819" y="964"/>
                      </a:lnTo>
                      <a:lnTo>
                        <a:pt x="2820" y="963"/>
                      </a:lnTo>
                      <a:lnTo>
                        <a:pt x="2821" y="963"/>
                      </a:lnTo>
                      <a:lnTo>
                        <a:pt x="2821" y="962"/>
                      </a:lnTo>
                      <a:lnTo>
                        <a:pt x="2822" y="962"/>
                      </a:lnTo>
                      <a:lnTo>
                        <a:pt x="2822" y="961"/>
                      </a:lnTo>
                      <a:lnTo>
                        <a:pt x="2823" y="961"/>
                      </a:lnTo>
                      <a:lnTo>
                        <a:pt x="2823" y="961"/>
                      </a:lnTo>
                      <a:lnTo>
                        <a:pt x="2824" y="960"/>
                      </a:lnTo>
                      <a:lnTo>
                        <a:pt x="2824" y="960"/>
                      </a:lnTo>
                      <a:lnTo>
                        <a:pt x="2825" y="959"/>
                      </a:lnTo>
                      <a:lnTo>
                        <a:pt x="2825" y="959"/>
                      </a:lnTo>
                      <a:lnTo>
                        <a:pt x="2826" y="958"/>
                      </a:lnTo>
                      <a:lnTo>
                        <a:pt x="2826" y="958"/>
                      </a:lnTo>
                      <a:lnTo>
                        <a:pt x="2827" y="958"/>
                      </a:lnTo>
                      <a:lnTo>
                        <a:pt x="2828" y="957"/>
                      </a:lnTo>
                      <a:lnTo>
                        <a:pt x="2828" y="957"/>
                      </a:lnTo>
                      <a:lnTo>
                        <a:pt x="2829" y="956"/>
                      </a:lnTo>
                      <a:lnTo>
                        <a:pt x="2829" y="956"/>
                      </a:lnTo>
                      <a:lnTo>
                        <a:pt x="2830" y="956"/>
                      </a:lnTo>
                      <a:lnTo>
                        <a:pt x="2830" y="955"/>
                      </a:lnTo>
                      <a:lnTo>
                        <a:pt x="2831" y="954"/>
                      </a:lnTo>
                      <a:lnTo>
                        <a:pt x="2831" y="954"/>
                      </a:lnTo>
                      <a:lnTo>
                        <a:pt x="2832" y="954"/>
                      </a:lnTo>
                      <a:lnTo>
                        <a:pt x="2832" y="953"/>
                      </a:lnTo>
                      <a:lnTo>
                        <a:pt x="2833" y="953"/>
                      </a:lnTo>
                      <a:lnTo>
                        <a:pt x="2833" y="952"/>
                      </a:lnTo>
                      <a:lnTo>
                        <a:pt x="2834" y="952"/>
                      </a:lnTo>
                      <a:lnTo>
                        <a:pt x="2834" y="951"/>
                      </a:lnTo>
                      <a:lnTo>
                        <a:pt x="2835" y="951"/>
                      </a:lnTo>
                      <a:lnTo>
                        <a:pt x="2836" y="950"/>
                      </a:lnTo>
                      <a:lnTo>
                        <a:pt x="2836" y="950"/>
                      </a:lnTo>
                      <a:lnTo>
                        <a:pt x="2837" y="950"/>
                      </a:lnTo>
                      <a:lnTo>
                        <a:pt x="2837" y="949"/>
                      </a:lnTo>
                      <a:lnTo>
                        <a:pt x="2838" y="949"/>
                      </a:lnTo>
                      <a:lnTo>
                        <a:pt x="2838" y="948"/>
                      </a:lnTo>
                      <a:lnTo>
                        <a:pt x="2839" y="948"/>
                      </a:lnTo>
                      <a:lnTo>
                        <a:pt x="2839" y="947"/>
                      </a:lnTo>
                      <a:lnTo>
                        <a:pt x="2840" y="947"/>
                      </a:lnTo>
                      <a:lnTo>
                        <a:pt x="2840" y="946"/>
                      </a:lnTo>
                      <a:lnTo>
                        <a:pt x="2841" y="946"/>
                      </a:lnTo>
                      <a:lnTo>
                        <a:pt x="2841" y="945"/>
                      </a:lnTo>
                      <a:lnTo>
                        <a:pt x="2842" y="945"/>
                      </a:lnTo>
                      <a:lnTo>
                        <a:pt x="2843" y="945"/>
                      </a:lnTo>
                      <a:lnTo>
                        <a:pt x="2843" y="944"/>
                      </a:lnTo>
                      <a:lnTo>
                        <a:pt x="2844" y="943"/>
                      </a:lnTo>
                      <a:lnTo>
                        <a:pt x="2844" y="943"/>
                      </a:lnTo>
                      <a:lnTo>
                        <a:pt x="2845" y="943"/>
                      </a:lnTo>
                      <a:lnTo>
                        <a:pt x="2845" y="942"/>
                      </a:lnTo>
                      <a:lnTo>
                        <a:pt x="2846" y="942"/>
                      </a:lnTo>
                      <a:lnTo>
                        <a:pt x="2846" y="941"/>
                      </a:lnTo>
                      <a:lnTo>
                        <a:pt x="2847" y="941"/>
                      </a:lnTo>
                      <a:lnTo>
                        <a:pt x="2847" y="940"/>
                      </a:lnTo>
                      <a:lnTo>
                        <a:pt x="2848" y="940"/>
                      </a:lnTo>
                      <a:lnTo>
                        <a:pt x="2848" y="939"/>
                      </a:lnTo>
                      <a:lnTo>
                        <a:pt x="2849" y="939"/>
                      </a:lnTo>
                      <a:lnTo>
                        <a:pt x="2850" y="938"/>
                      </a:lnTo>
                      <a:lnTo>
                        <a:pt x="2850" y="938"/>
                      </a:lnTo>
                      <a:lnTo>
                        <a:pt x="2851" y="938"/>
                      </a:lnTo>
                      <a:lnTo>
                        <a:pt x="2851" y="937"/>
                      </a:lnTo>
                      <a:lnTo>
                        <a:pt x="2852" y="937"/>
                      </a:lnTo>
                      <a:lnTo>
                        <a:pt x="2852" y="936"/>
                      </a:lnTo>
                      <a:lnTo>
                        <a:pt x="2853" y="936"/>
                      </a:lnTo>
                      <a:lnTo>
                        <a:pt x="2853" y="935"/>
                      </a:lnTo>
                      <a:lnTo>
                        <a:pt x="2854" y="935"/>
                      </a:lnTo>
                      <a:lnTo>
                        <a:pt x="2854" y="934"/>
                      </a:lnTo>
                      <a:lnTo>
                        <a:pt x="2855" y="934"/>
                      </a:lnTo>
                      <a:lnTo>
                        <a:pt x="2855" y="933"/>
                      </a:lnTo>
                      <a:lnTo>
                        <a:pt x="2856" y="933"/>
                      </a:lnTo>
                      <a:lnTo>
                        <a:pt x="2856" y="932"/>
                      </a:lnTo>
                      <a:lnTo>
                        <a:pt x="2857" y="932"/>
                      </a:lnTo>
                      <a:lnTo>
                        <a:pt x="2858" y="931"/>
                      </a:lnTo>
                      <a:lnTo>
                        <a:pt x="2858" y="931"/>
                      </a:lnTo>
                      <a:lnTo>
                        <a:pt x="2859" y="930"/>
                      </a:lnTo>
                      <a:lnTo>
                        <a:pt x="2859" y="930"/>
                      </a:lnTo>
                      <a:lnTo>
                        <a:pt x="2860" y="930"/>
                      </a:lnTo>
                      <a:lnTo>
                        <a:pt x="2861" y="929"/>
                      </a:lnTo>
                      <a:lnTo>
                        <a:pt x="2861" y="929"/>
                      </a:lnTo>
                      <a:lnTo>
                        <a:pt x="2862" y="928"/>
                      </a:lnTo>
                      <a:lnTo>
                        <a:pt x="2862" y="927"/>
                      </a:lnTo>
                      <a:lnTo>
                        <a:pt x="2862" y="927"/>
                      </a:lnTo>
                      <a:lnTo>
                        <a:pt x="2863" y="927"/>
                      </a:lnTo>
                      <a:lnTo>
                        <a:pt x="2863" y="926"/>
                      </a:lnTo>
                      <a:lnTo>
                        <a:pt x="2864" y="926"/>
                      </a:lnTo>
                      <a:lnTo>
                        <a:pt x="2865" y="925"/>
                      </a:lnTo>
                      <a:lnTo>
                        <a:pt x="2865" y="925"/>
                      </a:lnTo>
                      <a:lnTo>
                        <a:pt x="2866" y="924"/>
                      </a:lnTo>
                      <a:lnTo>
                        <a:pt x="2866" y="924"/>
                      </a:lnTo>
                      <a:lnTo>
                        <a:pt x="2867" y="923"/>
                      </a:lnTo>
                      <a:lnTo>
                        <a:pt x="2867" y="923"/>
                      </a:lnTo>
                      <a:lnTo>
                        <a:pt x="2868" y="922"/>
                      </a:lnTo>
                      <a:lnTo>
                        <a:pt x="2869" y="922"/>
                      </a:lnTo>
                      <a:lnTo>
                        <a:pt x="2869" y="921"/>
                      </a:lnTo>
                      <a:lnTo>
                        <a:pt x="2870" y="921"/>
                      </a:lnTo>
                      <a:lnTo>
                        <a:pt x="2870" y="920"/>
                      </a:lnTo>
                      <a:lnTo>
                        <a:pt x="2871" y="920"/>
                      </a:lnTo>
                      <a:lnTo>
                        <a:pt x="2871" y="919"/>
                      </a:lnTo>
                      <a:lnTo>
                        <a:pt x="2872" y="919"/>
                      </a:lnTo>
                      <a:lnTo>
                        <a:pt x="2872" y="918"/>
                      </a:lnTo>
                      <a:lnTo>
                        <a:pt x="2873" y="918"/>
                      </a:lnTo>
                      <a:lnTo>
                        <a:pt x="2873" y="917"/>
                      </a:lnTo>
                      <a:lnTo>
                        <a:pt x="2874" y="917"/>
                      </a:lnTo>
                      <a:lnTo>
                        <a:pt x="2874" y="916"/>
                      </a:lnTo>
                      <a:lnTo>
                        <a:pt x="2875" y="916"/>
                      </a:lnTo>
                      <a:lnTo>
                        <a:pt x="2876" y="915"/>
                      </a:lnTo>
                      <a:lnTo>
                        <a:pt x="2876" y="915"/>
                      </a:lnTo>
                      <a:lnTo>
                        <a:pt x="2877" y="914"/>
                      </a:lnTo>
                      <a:lnTo>
                        <a:pt x="2877" y="914"/>
                      </a:lnTo>
                      <a:lnTo>
                        <a:pt x="2878" y="913"/>
                      </a:lnTo>
                      <a:lnTo>
                        <a:pt x="2878" y="913"/>
                      </a:lnTo>
                      <a:lnTo>
                        <a:pt x="2879" y="912"/>
                      </a:lnTo>
                      <a:lnTo>
                        <a:pt x="2879" y="912"/>
                      </a:lnTo>
                      <a:lnTo>
                        <a:pt x="2880" y="911"/>
                      </a:lnTo>
                      <a:lnTo>
                        <a:pt x="2880" y="911"/>
                      </a:lnTo>
                      <a:lnTo>
                        <a:pt x="2881" y="910"/>
                      </a:lnTo>
                      <a:lnTo>
                        <a:pt x="2881" y="910"/>
                      </a:lnTo>
                      <a:lnTo>
                        <a:pt x="2882" y="909"/>
                      </a:lnTo>
                      <a:lnTo>
                        <a:pt x="2883" y="908"/>
                      </a:lnTo>
                      <a:lnTo>
                        <a:pt x="2883" y="908"/>
                      </a:lnTo>
                      <a:lnTo>
                        <a:pt x="2884" y="908"/>
                      </a:lnTo>
                      <a:lnTo>
                        <a:pt x="2884" y="907"/>
                      </a:lnTo>
                      <a:lnTo>
                        <a:pt x="2885" y="907"/>
                      </a:lnTo>
                      <a:lnTo>
                        <a:pt x="2885" y="906"/>
                      </a:lnTo>
                      <a:lnTo>
                        <a:pt x="2886" y="906"/>
                      </a:lnTo>
                      <a:lnTo>
                        <a:pt x="2886" y="905"/>
                      </a:lnTo>
                      <a:lnTo>
                        <a:pt x="2887" y="904"/>
                      </a:lnTo>
                      <a:lnTo>
                        <a:pt x="2887" y="904"/>
                      </a:lnTo>
                      <a:lnTo>
                        <a:pt x="2888" y="903"/>
                      </a:lnTo>
                      <a:lnTo>
                        <a:pt x="2888" y="903"/>
                      </a:lnTo>
                      <a:lnTo>
                        <a:pt x="2889" y="902"/>
                      </a:lnTo>
                      <a:lnTo>
                        <a:pt x="2889" y="902"/>
                      </a:lnTo>
                      <a:lnTo>
                        <a:pt x="2890" y="902"/>
                      </a:lnTo>
                      <a:lnTo>
                        <a:pt x="2891" y="901"/>
                      </a:lnTo>
                      <a:lnTo>
                        <a:pt x="2891" y="900"/>
                      </a:lnTo>
                      <a:lnTo>
                        <a:pt x="2892" y="900"/>
                      </a:lnTo>
                      <a:lnTo>
                        <a:pt x="2892" y="899"/>
                      </a:lnTo>
                      <a:lnTo>
                        <a:pt x="2893" y="899"/>
                      </a:lnTo>
                      <a:lnTo>
                        <a:pt x="2893" y="898"/>
                      </a:lnTo>
                      <a:lnTo>
                        <a:pt x="2894" y="898"/>
                      </a:lnTo>
                      <a:lnTo>
                        <a:pt x="2894" y="897"/>
                      </a:lnTo>
                      <a:lnTo>
                        <a:pt x="2895" y="897"/>
                      </a:lnTo>
                      <a:lnTo>
                        <a:pt x="2895" y="896"/>
                      </a:lnTo>
                      <a:lnTo>
                        <a:pt x="2896" y="896"/>
                      </a:lnTo>
                      <a:lnTo>
                        <a:pt x="2896" y="895"/>
                      </a:lnTo>
                      <a:lnTo>
                        <a:pt x="2897" y="895"/>
                      </a:lnTo>
                      <a:lnTo>
                        <a:pt x="2898" y="894"/>
                      </a:lnTo>
                      <a:lnTo>
                        <a:pt x="2898" y="893"/>
                      </a:lnTo>
                      <a:lnTo>
                        <a:pt x="2899" y="893"/>
                      </a:lnTo>
                      <a:lnTo>
                        <a:pt x="2899" y="892"/>
                      </a:lnTo>
                      <a:lnTo>
                        <a:pt x="2900" y="892"/>
                      </a:lnTo>
                      <a:lnTo>
                        <a:pt x="2901" y="891"/>
                      </a:lnTo>
                      <a:lnTo>
                        <a:pt x="2901" y="891"/>
                      </a:lnTo>
                      <a:lnTo>
                        <a:pt x="2901" y="890"/>
                      </a:lnTo>
                      <a:lnTo>
                        <a:pt x="2902" y="889"/>
                      </a:lnTo>
                      <a:lnTo>
                        <a:pt x="2902" y="889"/>
                      </a:lnTo>
                      <a:lnTo>
                        <a:pt x="2903" y="889"/>
                      </a:lnTo>
                      <a:lnTo>
                        <a:pt x="2903" y="888"/>
                      </a:lnTo>
                      <a:lnTo>
                        <a:pt x="2904" y="888"/>
                      </a:lnTo>
                      <a:lnTo>
                        <a:pt x="2905" y="887"/>
                      </a:lnTo>
                      <a:lnTo>
                        <a:pt x="2905" y="887"/>
                      </a:lnTo>
                      <a:lnTo>
                        <a:pt x="2906" y="886"/>
                      </a:lnTo>
                      <a:lnTo>
                        <a:pt x="2906" y="885"/>
                      </a:lnTo>
                      <a:lnTo>
                        <a:pt x="2907" y="885"/>
                      </a:lnTo>
                      <a:lnTo>
                        <a:pt x="2907" y="884"/>
                      </a:lnTo>
                      <a:lnTo>
                        <a:pt x="2908" y="884"/>
                      </a:lnTo>
                      <a:lnTo>
                        <a:pt x="2909" y="883"/>
                      </a:lnTo>
                      <a:lnTo>
                        <a:pt x="2909" y="883"/>
                      </a:lnTo>
                      <a:lnTo>
                        <a:pt x="2910" y="882"/>
                      </a:lnTo>
                      <a:lnTo>
                        <a:pt x="2910" y="881"/>
                      </a:lnTo>
                      <a:lnTo>
                        <a:pt x="2910" y="881"/>
                      </a:lnTo>
                      <a:lnTo>
                        <a:pt x="2911" y="880"/>
                      </a:lnTo>
                      <a:lnTo>
                        <a:pt x="2912" y="880"/>
                      </a:lnTo>
                      <a:lnTo>
                        <a:pt x="2912" y="879"/>
                      </a:lnTo>
                      <a:lnTo>
                        <a:pt x="2913" y="879"/>
                      </a:lnTo>
                      <a:lnTo>
                        <a:pt x="2913" y="878"/>
                      </a:lnTo>
                      <a:lnTo>
                        <a:pt x="2914" y="877"/>
                      </a:lnTo>
                      <a:lnTo>
                        <a:pt x="2914" y="877"/>
                      </a:lnTo>
                      <a:lnTo>
                        <a:pt x="2915" y="876"/>
                      </a:lnTo>
                      <a:lnTo>
                        <a:pt x="2916" y="876"/>
                      </a:lnTo>
                      <a:lnTo>
                        <a:pt x="2916" y="875"/>
                      </a:lnTo>
                      <a:lnTo>
                        <a:pt x="2917" y="875"/>
                      </a:lnTo>
                      <a:lnTo>
                        <a:pt x="2917" y="874"/>
                      </a:lnTo>
                      <a:lnTo>
                        <a:pt x="2918" y="873"/>
                      </a:lnTo>
                      <a:lnTo>
                        <a:pt x="2918" y="873"/>
                      </a:lnTo>
                      <a:lnTo>
                        <a:pt x="2919" y="872"/>
                      </a:lnTo>
                      <a:lnTo>
                        <a:pt x="2919" y="872"/>
                      </a:lnTo>
                      <a:lnTo>
                        <a:pt x="2920" y="871"/>
                      </a:lnTo>
                      <a:lnTo>
                        <a:pt x="2920" y="871"/>
                      </a:lnTo>
                      <a:lnTo>
                        <a:pt x="2921" y="870"/>
                      </a:lnTo>
                      <a:lnTo>
                        <a:pt x="2921" y="870"/>
                      </a:lnTo>
                      <a:lnTo>
                        <a:pt x="2922" y="869"/>
                      </a:lnTo>
                      <a:lnTo>
                        <a:pt x="2923" y="868"/>
                      </a:lnTo>
                      <a:lnTo>
                        <a:pt x="2923" y="868"/>
                      </a:lnTo>
                      <a:lnTo>
                        <a:pt x="2924" y="867"/>
                      </a:lnTo>
                      <a:lnTo>
                        <a:pt x="2924" y="867"/>
                      </a:lnTo>
                      <a:lnTo>
                        <a:pt x="2925" y="866"/>
                      </a:lnTo>
                      <a:lnTo>
                        <a:pt x="2925" y="866"/>
                      </a:lnTo>
                      <a:lnTo>
                        <a:pt x="2926" y="865"/>
                      </a:lnTo>
                      <a:lnTo>
                        <a:pt x="2926" y="864"/>
                      </a:lnTo>
                      <a:lnTo>
                        <a:pt x="2927" y="864"/>
                      </a:lnTo>
                      <a:lnTo>
                        <a:pt x="2927" y="863"/>
                      </a:lnTo>
                      <a:lnTo>
                        <a:pt x="2928" y="863"/>
                      </a:lnTo>
                      <a:lnTo>
                        <a:pt x="2928" y="862"/>
                      </a:lnTo>
                      <a:lnTo>
                        <a:pt x="2929" y="861"/>
                      </a:lnTo>
                      <a:lnTo>
                        <a:pt x="2929" y="861"/>
                      </a:lnTo>
                      <a:lnTo>
                        <a:pt x="2930" y="860"/>
                      </a:lnTo>
                      <a:lnTo>
                        <a:pt x="2931" y="860"/>
                      </a:lnTo>
                      <a:lnTo>
                        <a:pt x="2931" y="859"/>
                      </a:lnTo>
                      <a:lnTo>
                        <a:pt x="2932" y="858"/>
                      </a:lnTo>
                      <a:lnTo>
                        <a:pt x="2932" y="858"/>
                      </a:lnTo>
                      <a:lnTo>
                        <a:pt x="2933" y="857"/>
                      </a:lnTo>
                      <a:lnTo>
                        <a:pt x="2933" y="857"/>
                      </a:lnTo>
                      <a:lnTo>
                        <a:pt x="2934" y="856"/>
                      </a:lnTo>
                      <a:lnTo>
                        <a:pt x="2934" y="856"/>
                      </a:lnTo>
                      <a:lnTo>
                        <a:pt x="2935" y="855"/>
                      </a:lnTo>
                      <a:lnTo>
                        <a:pt x="2935" y="854"/>
                      </a:lnTo>
                      <a:lnTo>
                        <a:pt x="2936" y="854"/>
                      </a:lnTo>
                      <a:lnTo>
                        <a:pt x="2936" y="853"/>
                      </a:lnTo>
                      <a:lnTo>
                        <a:pt x="2937" y="853"/>
                      </a:lnTo>
                      <a:lnTo>
                        <a:pt x="2938" y="852"/>
                      </a:lnTo>
                      <a:lnTo>
                        <a:pt x="2938" y="852"/>
                      </a:lnTo>
                      <a:lnTo>
                        <a:pt x="2939" y="851"/>
                      </a:lnTo>
                      <a:lnTo>
                        <a:pt x="2939" y="850"/>
                      </a:lnTo>
                      <a:lnTo>
                        <a:pt x="2940" y="850"/>
                      </a:lnTo>
                      <a:lnTo>
                        <a:pt x="2940" y="849"/>
                      </a:lnTo>
                      <a:lnTo>
                        <a:pt x="2941" y="848"/>
                      </a:lnTo>
                      <a:lnTo>
                        <a:pt x="2941" y="848"/>
                      </a:lnTo>
                      <a:lnTo>
                        <a:pt x="2942" y="847"/>
                      </a:lnTo>
                      <a:lnTo>
                        <a:pt x="2942" y="846"/>
                      </a:lnTo>
                      <a:lnTo>
                        <a:pt x="2943" y="846"/>
                      </a:lnTo>
                      <a:lnTo>
                        <a:pt x="2943" y="845"/>
                      </a:lnTo>
                      <a:lnTo>
                        <a:pt x="2944" y="845"/>
                      </a:lnTo>
                      <a:lnTo>
                        <a:pt x="2945" y="844"/>
                      </a:lnTo>
                      <a:lnTo>
                        <a:pt x="2945" y="843"/>
                      </a:lnTo>
                      <a:lnTo>
                        <a:pt x="2946" y="843"/>
                      </a:lnTo>
                      <a:lnTo>
                        <a:pt x="2946" y="842"/>
                      </a:lnTo>
                      <a:lnTo>
                        <a:pt x="2947" y="842"/>
                      </a:lnTo>
                      <a:lnTo>
                        <a:pt x="2947" y="841"/>
                      </a:lnTo>
                      <a:lnTo>
                        <a:pt x="2948" y="841"/>
                      </a:lnTo>
                      <a:lnTo>
                        <a:pt x="2949" y="840"/>
                      </a:lnTo>
                      <a:lnTo>
                        <a:pt x="2949" y="839"/>
                      </a:lnTo>
                      <a:lnTo>
                        <a:pt x="2949" y="839"/>
                      </a:lnTo>
                      <a:lnTo>
                        <a:pt x="2950" y="838"/>
                      </a:lnTo>
                      <a:lnTo>
                        <a:pt x="2950" y="837"/>
                      </a:lnTo>
                      <a:lnTo>
                        <a:pt x="2951" y="837"/>
                      </a:lnTo>
                      <a:lnTo>
                        <a:pt x="2951" y="836"/>
                      </a:lnTo>
                      <a:lnTo>
                        <a:pt x="2952" y="835"/>
                      </a:lnTo>
                      <a:lnTo>
                        <a:pt x="2953" y="835"/>
                      </a:lnTo>
                      <a:lnTo>
                        <a:pt x="2953" y="834"/>
                      </a:lnTo>
                      <a:lnTo>
                        <a:pt x="2954" y="834"/>
                      </a:lnTo>
                      <a:lnTo>
                        <a:pt x="2954" y="833"/>
                      </a:lnTo>
                      <a:lnTo>
                        <a:pt x="2955" y="832"/>
                      </a:lnTo>
                      <a:lnTo>
                        <a:pt x="2956" y="832"/>
                      </a:lnTo>
                      <a:lnTo>
                        <a:pt x="2956" y="831"/>
                      </a:lnTo>
                      <a:lnTo>
                        <a:pt x="2957" y="830"/>
                      </a:lnTo>
                      <a:lnTo>
                        <a:pt x="2957" y="830"/>
                      </a:lnTo>
                      <a:lnTo>
                        <a:pt x="2958" y="829"/>
                      </a:lnTo>
                      <a:lnTo>
                        <a:pt x="2958" y="829"/>
                      </a:lnTo>
                      <a:lnTo>
                        <a:pt x="2959" y="828"/>
                      </a:lnTo>
                      <a:lnTo>
                        <a:pt x="2959" y="827"/>
                      </a:lnTo>
                      <a:lnTo>
                        <a:pt x="2960" y="827"/>
                      </a:lnTo>
                      <a:lnTo>
                        <a:pt x="2960" y="826"/>
                      </a:lnTo>
                      <a:lnTo>
                        <a:pt x="2961" y="825"/>
                      </a:lnTo>
                      <a:lnTo>
                        <a:pt x="2961" y="825"/>
                      </a:lnTo>
                      <a:lnTo>
                        <a:pt x="2962" y="824"/>
                      </a:lnTo>
                      <a:lnTo>
                        <a:pt x="2962" y="823"/>
                      </a:lnTo>
                      <a:lnTo>
                        <a:pt x="2963" y="823"/>
                      </a:lnTo>
                      <a:lnTo>
                        <a:pt x="2964" y="822"/>
                      </a:lnTo>
                      <a:lnTo>
                        <a:pt x="2964" y="822"/>
                      </a:lnTo>
                      <a:lnTo>
                        <a:pt x="2965" y="821"/>
                      </a:lnTo>
                      <a:lnTo>
                        <a:pt x="2965" y="820"/>
                      </a:lnTo>
                      <a:lnTo>
                        <a:pt x="2966" y="819"/>
                      </a:lnTo>
                      <a:lnTo>
                        <a:pt x="2966" y="819"/>
                      </a:lnTo>
                      <a:lnTo>
                        <a:pt x="2967" y="818"/>
                      </a:lnTo>
                      <a:lnTo>
                        <a:pt x="2967" y="818"/>
                      </a:lnTo>
                      <a:lnTo>
                        <a:pt x="2968" y="817"/>
                      </a:lnTo>
                      <a:lnTo>
                        <a:pt x="2968" y="816"/>
                      </a:lnTo>
                      <a:lnTo>
                        <a:pt x="2969" y="815"/>
                      </a:lnTo>
                      <a:lnTo>
                        <a:pt x="2969" y="815"/>
                      </a:lnTo>
                      <a:lnTo>
                        <a:pt x="2970" y="814"/>
                      </a:lnTo>
                      <a:lnTo>
                        <a:pt x="2971" y="814"/>
                      </a:lnTo>
                      <a:lnTo>
                        <a:pt x="2971" y="813"/>
                      </a:lnTo>
                      <a:lnTo>
                        <a:pt x="2972" y="812"/>
                      </a:lnTo>
                      <a:lnTo>
                        <a:pt x="2972" y="811"/>
                      </a:lnTo>
                      <a:lnTo>
                        <a:pt x="2973" y="811"/>
                      </a:lnTo>
                      <a:lnTo>
                        <a:pt x="2973" y="810"/>
                      </a:lnTo>
                      <a:lnTo>
                        <a:pt x="2974" y="810"/>
                      </a:lnTo>
                      <a:lnTo>
                        <a:pt x="2974" y="809"/>
                      </a:lnTo>
                      <a:lnTo>
                        <a:pt x="2975" y="808"/>
                      </a:lnTo>
                      <a:lnTo>
                        <a:pt x="2975" y="807"/>
                      </a:lnTo>
                      <a:lnTo>
                        <a:pt x="2976" y="807"/>
                      </a:lnTo>
                      <a:lnTo>
                        <a:pt x="2976" y="806"/>
                      </a:lnTo>
                      <a:lnTo>
                        <a:pt x="2977" y="806"/>
                      </a:lnTo>
                      <a:lnTo>
                        <a:pt x="2978" y="805"/>
                      </a:lnTo>
                      <a:lnTo>
                        <a:pt x="2978" y="804"/>
                      </a:lnTo>
                      <a:lnTo>
                        <a:pt x="2979" y="803"/>
                      </a:lnTo>
                      <a:lnTo>
                        <a:pt x="2979" y="803"/>
                      </a:lnTo>
                      <a:lnTo>
                        <a:pt x="2980" y="802"/>
                      </a:lnTo>
                      <a:lnTo>
                        <a:pt x="2980" y="802"/>
                      </a:lnTo>
                      <a:lnTo>
                        <a:pt x="2981" y="801"/>
                      </a:lnTo>
                      <a:lnTo>
                        <a:pt x="2981" y="800"/>
                      </a:lnTo>
                      <a:lnTo>
                        <a:pt x="2982" y="799"/>
                      </a:lnTo>
                      <a:lnTo>
                        <a:pt x="2982" y="799"/>
                      </a:lnTo>
                      <a:lnTo>
                        <a:pt x="2983" y="798"/>
                      </a:lnTo>
                      <a:lnTo>
                        <a:pt x="2983" y="797"/>
                      </a:lnTo>
                      <a:lnTo>
                        <a:pt x="2984" y="797"/>
                      </a:lnTo>
                      <a:lnTo>
                        <a:pt x="2984" y="796"/>
                      </a:lnTo>
                      <a:lnTo>
                        <a:pt x="2985" y="795"/>
                      </a:lnTo>
                      <a:lnTo>
                        <a:pt x="2986" y="795"/>
                      </a:lnTo>
                      <a:lnTo>
                        <a:pt x="2986" y="794"/>
                      </a:lnTo>
                      <a:lnTo>
                        <a:pt x="2987" y="793"/>
                      </a:lnTo>
                      <a:lnTo>
                        <a:pt x="2987" y="792"/>
                      </a:lnTo>
                      <a:lnTo>
                        <a:pt x="2988" y="792"/>
                      </a:lnTo>
                      <a:lnTo>
                        <a:pt x="2988" y="791"/>
                      </a:lnTo>
                      <a:lnTo>
                        <a:pt x="2989" y="790"/>
                      </a:lnTo>
                      <a:lnTo>
                        <a:pt x="2989" y="789"/>
                      </a:lnTo>
                      <a:lnTo>
                        <a:pt x="2990" y="789"/>
                      </a:lnTo>
                      <a:lnTo>
                        <a:pt x="2990" y="788"/>
                      </a:lnTo>
                      <a:lnTo>
                        <a:pt x="2991" y="788"/>
                      </a:lnTo>
                      <a:lnTo>
                        <a:pt x="2991" y="787"/>
                      </a:lnTo>
                      <a:lnTo>
                        <a:pt x="2992" y="786"/>
                      </a:lnTo>
                      <a:lnTo>
                        <a:pt x="2993" y="785"/>
                      </a:lnTo>
                      <a:lnTo>
                        <a:pt x="2993" y="785"/>
                      </a:lnTo>
                      <a:lnTo>
                        <a:pt x="2994" y="784"/>
                      </a:lnTo>
                      <a:lnTo>
                        <a:pt x="2994" y="783"/>
                      </a:lnTo>
                      <a:lnTo>
                        <a:pt x="2995" y="783"/>
                      </a:lnTo>
                      <a:lnTo>
                        <a:pt x="2995" y="782"/>
                      </a:lnTo>
                      <a:lnTo>
                        <a:pt x="2996" y="781"/>
                      </a:lnTo>
                      <a:lnTo>
                        <a:pt x="2997" y="780"/>
                      </a:lnTo>
                      <a:lnTo>
                        <a:pt x="2997" y="780"/>
                      </a:lnTo>
                      <a:lnTo>
                        <a:pt x="2997" y="779"/>
                      </a:lnTo>
                      <a:lnTo>
                        <a:pt x="2998" y="778"/>
                      </a:lnTo>
                      <a:lnTo>
                        <a:pt x="2998" y="777"/>
                      </a:lnTo>
                      <a:lnTo>
                        <a:pt x="2999" y="777"/>
                      </a:lnTo>
                      <a:lnTo>
                        <a:pt x="3000" y="776"/>
                      </a:lnTo>
                      <a:lnTo>
                        <a:pt x="3000" y="775"/>
                      </a:lnTo>
                      <a:lnTo>
                        <a:pt x="3001" y="774"/>
                      </a:lnTo>
                      <a:lnTo>
                        <a:pt x="3001" y="774"/>
                      </a:lnTo>
                      <a:lnTo>
                        <a:pt x="3002" y="773"/>
                      </a:lnTo>
                      <a:lnTo>
                        <a:pt x="3002" y="772"/>
                      </a:lnTo>
                      <a:lnTo>
                        <a:pt x="3003" y="772"/>
                      </a:lnTo>
                      <a:lnTo>
                        <a:pt x="3004" y="771"/>
                      </a:lnTo>
                      <a:lnTo>
                        <a:pt x="3004" y="770"/>
                      </a:lnTo>
                      <a:lnTo>
                        <a:pt x="3005" y="769"/>
                      </a:lnTo>
                      <a:lnTo>
                        <a:pt x="3005" y="769"/>
                      </a:lnTo>
                      <a:lnTo>
                        <a:pt x="3006" y="768"/>
                      </a:lnTo>
                      <a:lnTo>
                        <a:pt x="3006" y="767"/>
                      </a:lnTo>
                      <a:lnTo>
                        <a:pt x="3007" y="766"/>
                      </a:lnTo>
                      <a:lnTo>
                        <a:pt x="3007" y="766"/>
                      </a:lnTo>
                      <a:lnTo>
                        <a:pt x="3008" y="765"/>
                      </a:lnTo>
                      <a:lnTo>
                        <a:pt x="3008" y="764"/>
                      </a:lnTo>
                      <a:lnTo>
                        <a:pt x="3009" y="764"/>
                      </a:lnTo>
                      <a:lnTo>
                        <a:pt x="3009" y="763"/>
                      </a:lnTo>
                      <a:lnTo>
                        <a:pt x="3010" y="762"/>
                      </a:lnTo>
                      <a:lnTo>
                        <a:pt x="3011" y="761"/>
                      </a:lnTo>
                      <a:lnTo>
                        <a:pt x="3011" y="760"/>
                      </a:lnTo>
                      <a:lnTo>
                        <a:pt x="3012" y="760"/>
                      </a:lnTo>
                      <a:lnTo>
                        <a:pt x="3012" y="759"/>
                      </a:lnTo>
                      <a:lnTo>
                        <a:pt x="3013" y="758"/>
                      </a:lnTo>
                      <a:lnTo>
                        <a:pt x="3013" y="757"/>
                      </a:lnTo>
                      <a:lnTo>
                        <a:pt x="3014" y="757"/>
                      </a:lnTo>
                      <a:lnTo>
                        <a:pt x="3014" y="756"/>
                      </a:lnTo>
                      <a:lnTo>
                        <a:pt x="3015" y="755"/>
                      </a:lnTo>
                      <a:lnTo>
                        <a:pt x="3015" y="754"/>
                      </a:lnTo>
                      <a:lnTo>
                        <a:pt x="3016" y="754"/>
                      </a:lnTo>
                      <a:lnTo>
                        <a:pt x="3016" y="753"/>
                      </a:lnTo>
                      <a:lnTo>
                        <a:pt x="3017" y="752"/>
                      </a:lnTo>
                      <a:lnTo>
                        <a:pt x="3017" y="751"/>
                      </a:lnTo>
                      <a:lnTo>
                        <a:pt x="3018" y="750"/>
                      </a:lnTo>
                      <a:lnTo>
                        <a:pt x="3019" y="750"/>
                      </a:lnTo>
                      <a:lnTo>
                        <a:pt x="3019" y="749"/>
                      </a:lnTo>
                      <a:lnTo>
                        <a:pt x="3020" y="748"/>
                      </a:lnTo>
                      <a:lnTo>
                        <a:pt x="3020" y="747"/>
                      </a:lnTo>
                      <a:lnTo>
                        <a:pt x="3021" y="746"/>
                      </a:lnTo>
                      <a:lnTo>
                        <a:pt x="3021" y="746"/>
                      </a:lnTo>
                      <a:lnTo>
                        <a:pt x="3022" y="745"/>
                      </a:lnTo>
                      <a:lnTo>
                        <a:pt x="3022" y="744"/>
                      </a:lnTo>
                      <a:lnTo>
                        <a:pt x="3023" y="743"/>
                      </a:lnTo>
                      <a:lnTo>
                        <a:pt x="3023" y="743"/>
                      </a:lnTo>
                      <a:lnTo>
                        <a:pt x="3024" y="742"/>
                      </a:lnTo>
                      <a:lnTo>
                        <a:pt x="3024" y="741"/>
                      </a:lnTo>
                      <a:lnTo>
                        <a:pt x="3025" y="740"/>
                      </a:lnTo>
                      <a:lnTo>
                        <a:pt x="3026" y="739"/>
                      </a:lnTo>
                      <a:lnTo>
                        <a:pt x="3026" y="739"/>
                      </a:lnTo>
                      <a:lnTo>
                        <a:pt x="3027" y="738"/>
                      </a:lnTo>
                      <a:lnTo>
                        <a:pt x="3027" y="737"/>
                      </a:lnTo>
                      <a:lnTo>
                        <a:pt x="3028" y="736"/>
                      </a:lnTo>
                      <a:lnTo>
                        <a:pt x="3028" y="735"/>
                      </a:lnTo>
                      <a:lnTo>
                        <a:pt x="3029" y="735"/>
                      </a:lnTo>
                      <a:lnTo>
                        <a:pt x="3029" y="734"/>
                      </a:lnTo>
                      <a:lnTo>
                        <a:pt x="3030" y="733"/>
                      </a:lnTo>
                      <a:lnTo>
                        <a:pt x="3030" y="732"/>
                      </a:lnTo>
                      <a:lnTo>
                        <a:pt x="3031" y="731"/>
                      </a:lnTo>
                      <a:lnTo>
                        <a:pt x="3031" y="731"/>
                      </a:lnTo>
                      <a:lnTo>
                        <a:pt x="3032" y="730"/>
                      </a:lnTo>
                      <a:lnTo>
                        <a:pt x="3033" y="729"/>
                      </a:lnTo>
                      <a:lnTo>
                        <a:pt x="3033" y="728"/>
                      </a:lnTo>
                      <a:lnTo>
                        <a:pt x="3034" y="727"/>
                      </a:lnTo>
                      <a:lnTo>
                        <a:pt x="3034" y="727"/>
                      </a:lnTo>
                      <a:lnTo>
                        <a:pt x="3035" y="726"/>
                      </a:lnTo>
                      <a:lnTo>
                        <a:pt x="3035" y="725"/>
                      </a:lnTo>
                      <a:lnTo>
                        <a:pt x="3036" y="724"/>
                      </a:lnTo>
                      <a:lnTo>
                        <a:pt x="3036" y="723"/>
                      </a:lnTo>
                      <a:lnTo>
                        <a:pt x="3037" y="722"/>
                      </a:lnTo>
                      <a:lnTo>
                        <a:pt x="3037" y="722"/>
                      </a:lnTo>
                      <a:lnTo>
                        <a:pt x="3038" y="721"/>
                      </a:lnTo>
                      <a:lnTo>
                        <a:pt x="3038" y="720"/>
                      </a:lnTo>
                      <a:lnTo>
                        <a:pt x="3039" y="719"/>
                      </a:lnTo>
                      <a:lnTo>
                        <a:pt x="3039" y="718"/>
                      </a:lnTo>
                      <a:lnTo>
                        <a:pt x="3040" y="717"/>
                      </a:lnTo>
                      <a:lnTo>
                        <a:pt x="3041" y="716"/>
                      </a:lnTo>
                      <a:lnTo>
                        <a:pt x="3041" y="716"/>
                      </a:lnTo>
                      <a:lnTo>
                        <a:pt x="3042" y="715"/>
                      </a:lnTo>
                      <a:lnTo>
                        <a:pt x="3042" y="714"/>
                      </a:lnTo>
                      <a:lnTo>
                        <a:pt x="3043" y="713"/>
                      </a:lnTo>
                      <a:lnTo>
                        <a:pt x="3044" y="712"/>
                      </a:lnTo>
                      <a:lnTo>
                        <a:pt x="3044" y="711"/>
                      </a:lnTo>
                      <a:lnTo>
                        <a:pt x="3045" y="711"/>
                      </a:lnTo>
                      <a:lnTo>
                        <a:pt x="3045" y="710"/>
                      </a:lnTo>
                      <a:lnTo>
                        <a:pt x="3045" y="709"/>
                      </a:lnTo>
                      <a:lnTo>
                        <a:pt x="3046" y="708"/>
                      </a:lnTo>
                      <a:lnTo>
                        <a:pt x="3046" y="707"/>
                      </a:lnTo>
                      <a:lnTo>
                        <a:pt x="3047" y="706"/>
                      </a:lnTo>
                      <a:lnTo>
                        <a:pt x="3048" y="706"/>
                      </a:lnTo>
                      <a:lnTo>
                        <a:pt x="3048" y="704"/>
                      </a:lnTo>
                      <a:lnTo>
                        <a:pt x="3049" y="704"/>
                      </a:lnTo>
                      <a:lnTo>
                        <a:pt x="3049" y="703"/>
                      </a:lnTo>
                      <a:lnTo>
                        <a:pt x="3050" y="702"/>
                      </a:lnTo>
                      <a:lnTo>
                        <a:pt x="3050" y="701"/>
                      </a:lnTo>
                      <a:lnTo>
                        <a:pt x="3051" y="700"/>
                      </a:lnTo>
                      <a:lnTo>
                        <a:pt x="3052" y="699"/>
                      </a:lnTo>
                      <a:lnTo>
                        <a:pt x="3052" y="699"/>
                      </a:lnTo>
                      <a:lnTo>
                        <a:pt x="3053" y="697"/>
                      </a:lnTo>
                      <a:lnTo>
                        <a:pt x="3053" y="697"/>
                      </a:lnTo>
                      <a:lnTo>
                        <a:pt x="3054" y="696"/>
                      </a:lnTo>
                      <a:lnTo>
                        <a:pt x="3054" y="695"/>
                      </a:lnTo>
                      <a:lnTo>
                        <a:pt x="3055" y="694"/>
                      </a:lnTo>
                      <a:lnTo>
                        <a:pt x="3055" y="693"/>
                      </a:lnTo>
                      <a:lnTo>
                        <a:pt x="3056" y="692"/>
                      </a:lnTo>
                      <a:lnTo>
                        <a:pt x="3056" y="691"/>
                      </a:lnTo>
                      <a:lnTo>
                        <a:pt x="3057" y="691"/>
                      </a:lnTo>
                      <a:lnTo>
                        <a:pt x="3057" y="689"/>
                      </a:lnTo>
                      <a:lnTo>
                        <a:pt x="3058" y="689"/>
                      </a:lnTo>
                      <a:lnTo>
                        <a:pt x="3059" y="688"/>
                      </a:lnTo>
                      <a:lnTo>
                        <a:pt x="3059" y="687"/>
                      </a:lnTo>
                      <a:lnTo>
                        <a:pt x="3060" y="686"/>
                      </a:lnTo>
                      <a:lnTo>
                        <a:pt x="3060" y="685"/>
                      </a:lnTo>
                      <a:lnTo>
                        <a:pt x="3061" y="684"/>
                      </a:lnTo>
                      <a:lnTo>
                        <a:pt x="3061" y="683"/>
                      </a:lnTo>
                      <a:lnTo>
                        <a:pt x="3062" y="683"/>
                      </a:lnTo>
                      <a:lnTo>
                        <a:pt x="3062" y="681"/>
                      </a:lnTo>
                      <a:lnTo>
                        <a:pt x="3063" y="681"/>
                      </a:lnTo>
                      <a:lnTo>
                        <a:pt x="3063" y="680"/>
                      </a:lnTo>
                      <a:lnTo>
                        <a:pt x="3064" y="679"/>
                      </a:lnTo>
                      <a:lnTo>
                        <a:pt x="3064" y="678"/>
                      </a:lnTo>
                      <a:lnTo>
                        <a:pt x="3065" y="677"/>
                      </a:lnTo>
                      <a:lnTo>
                        <a:pt x="3066" y="676"/>
                      </a:lnTo>
                      <a:lnTo>
                        <a:pt x="3066" y="675"/>
                      </a:lnTo>
                      <a:lnTo>
                        <a:pt x="3067" y="674"/>
                      </a:lnTo>
                      <a:lnTo>
                        <a:pt x="3067" y="673"/>
                      </a:lnTo>
                      <a:lnTo>
                        <a:pt x="3068" y="672"/>
                      </a:lnTo>
                      <a:lnTo>
                        <a:pt x="3068" y="671"/>
                      </a:lnTo>
                      <a:lnTo>
                        <a:pt x="3069" y="670"/>
                      </a:lnTo>
                      <a:lnTo>
                        <a:pt x="3069" y="669"/>
                      </a:lnTo>
                      <a:lnTo>
                        <a:pt x="3070" y="668"/>
                      </a:lnTo>
                      <a:lnTo>
                        <a:pt x="3070" y="668"/>
                      </a:lnTo>
                      <a:lnTo>
                        <a:pt x="3071" y="666"/>
                      </a:lnTo>
                      <a:lnTo>
                        <a:pt x="3071" y="666"/>
                      </a:lnTo>
                      <a:lnTo>
                        <a:pt x="3072" y="665"/>
                      </a:lnTo>
                      <a:lnTo>
                        <a:pt x="3072" y="664"/>
                      </a:lnTo>
                      <a:lnTo>
                        <a:pt x="3073" y="663"/>
                      </a:lnTo>
                      <a:lnTo>
                        <a:pt x="3074" y="662"/>
                      </a:lnTo>
                      <a:lnTo>
                        <a:pt x="3074" y="661"/>
                      </a:lnTo>
                      <a:lnTo>
                        <a:pt x="3075" y="660"/>
                      </a:lnTo>
                      <a:lnTo>
                        <a:pt x="3075" y="659"/>
                      </a:lnTo>
                      <a:lnTo>
                        <a:pt x="3076" y="658"/>
                      </a:lnTo>
                      <a:lnTo>
                        <a:pt x="3076" y="657"/>
                      </a:lnTo>
                      <a:lnTo>
                        <a:pt x="3077" y="656"/>
                      </a:lnTo>
                      <a:lnTo>
                        <a:pt x="3077" y="655"/>
                      </a:lnTo>
                      <a:lnTo>
                        <a:pt x="3078" y="654"/>
                      </a:lnTo>
                      <a:lnTo>
                        <a:pt x="3078" y="653"/>
                      </a:lnTo>
                      <a:lnTo>
                        <a:pt x="3079" y="652"/>
                      </a:lnTo>
                      <a:lnTo>
                        <a:pt x="3079" y="651"/>
                      </a:lnTo>
                      <a:lnTo>
                        <a:pt x="3080" y="650"/>
                      </a:lnTo>
                      <a:lnTo>
                        <a:pt x="3081" y="649"/>
                      </a:lnTo>
                      <a:lnTo>
                        <a:pt x="3081" y="648"/>
                      </a:lnTo>
                      <a:lnTo>
                        <a:pt x="3082" y="647"/>
                      </a:lnTo>
                      <a:lnTo>
                        <a:pt x="3082" y="646"/>
                      </a:lnTo>
                      <a:lnTo>
                        <a:pt x="3083" y="645"/>
                      </a:lnTo>
                      <a:lnTo>
                        <a:pt x="3083" y="644"/>
                      </a:lnTo>
                      <a:lnTo>
                        <a:pt x="3084" y="643"/>
                      </a:lnTo>
                      <a:lnTo>
                        <a:pt x="3084" y="642"/>
                      </a:lnTo>
                      <a:lnTo>
                        <a:pt x="3085" y="641"/>
                      </a:lnTo>
                      <a:lnTo>
                        <a:pt x="3085" y="640"/>
                      </a:lnTo>
                      <a:lnTo>
                        <a:pt x="3086" y="639"/>
                      </a:lnTo>
                      <a:lnTo>
                        <a:pt x="3086" y="638"/>
                      </a:lnTo>
                      <a:lnTo>
                        <a:pt x="3087" y="637"/>
                      </a:lnTo>
                      <a:lnTo>
                        <a:pt x="3088" y="636"/>
                      </a:lnTo>
                      <a:lnTo>
                        <a:pt x="3088" y="635"/>
                      </a:lnTo>
                      <a:lnTo>
                        <a:pt x="3089" y="634"/>
                      </a:lnTo>
                      <a:lnTo>
                        <a:pt x="3089" y="633"/>
                      </a:lnTo>
                      <a:lnTo>
                        <a:pt x="3090" y="632"/>
                      </a:lnTo>
                      <a:lnTo>
                        <a:pt x="3090" y="631"/>
                      </a:lnTo>
                      <a:lnTo>
                        <a:pt x="3091" y="630"/>
                      </a:lnTo>
                      <a:lnTo>
                        <a:pt x="3092" y="629"/>
                      </a:lnTo>
                      <a:lnTo>
                        <a:pt x="3092" y="628"/>
                      </a:lnTo>
                      <a:lnTo>
                        <a:pt x="3093" y="627"/>
                      </a:lnTo>
                      <a:lnTo>
                        <a:pt x="3093" y="626"/>
                      </a:lnTo>
                      <a:lnTo>
                        <a:pt x="3094" y="625"/>
                      </a:lnTo>
                      <a:lnTo>
                        <a:pt x="3094" y="624"/>
                      </a:lnTo>
                      <a:lnTo>
                        <a:pt x="3094" y="623"/>
                      </a:lnTo>
                      <a:lnTo>
                        <a:pt x="3095" y="622"/>
                      </a:lnTo>
                      <a:lnTo>
                        <a:pt x="3096" y="620"/>
                      </a:lnTo>
                      <a:lnTo>
                        <a:pt x="3096" y="620"/>
                      </a:lnTo>
                      <a:lnTo>
                        <a:pt x="3097" y="619"/>
                      </a:lnTo>
                      <a:lnTo>
                        <a:pt x="3097" y="618"/>
                      </a:lnTo>
                      <a:lnTo>
                        <a:pt x="3098" y="616"/>
                      </a:lnTo>
                      <a:lnTo>
                        <a:pt x="3099" y="615"/>
                      </a:lnTo>
                      <a:lnTo>
                        <a:pt x="3099" y="614"/>
                      </a:lnTo>
                      <a:lnTo>
                        <a:pt x="3100" y="613"/>
                      </a:lnTo>
                      <a:lnTo>
                        <a:pt x="3100" y="612"/>
                      </a:lnTo>
                      <a:lnTo>
                        <a:pt x="3101" y="611"/>
                      </a:lnTo>
                      <a:lnTo>
                        <a:pt x="3101" y="610"/>
                      </a:lnTo>
                      <a:lnTo>
                        <a:pt x="3102" y="609"/>
                      </a:lnTo>
                      <a:lnTo>
                        <a:pt x="3102" y="608"/>
                      </a:lnTo>
                      <a:lnTo>
                        <a:pt x="3103" y="607"/>
                      </a:lnTo>
                      <a:lnTo>
                        <a:pt x="3103" y="605"/>
                      </a:lnTo>
                      <a:lnTo>
                        <a:pt x="3104" y="604"/>
                      </a:lnTo>
                      <a:lnTo>
                        <a:pt x="3104" y="603"/>
                      </a:lnTo>
                      <a:lnTo>
                        <a:pt x="3105" y="602"/>
                      </a:lnTo>
                      <a:lnTo>
                        <a:pt x="3106" y="601"/>
                      </a:lnTo>
                      <a:lnTo>
                        <a:pt x="3106" y="600"/>
                      </a:lnTo>
                      <a:lnTo>
                        <a:pt x="3107" y="599"/>
                      </a:lnTo>
                      <a:lnTo>
                        <a:pt x="3107" y="598"/>
                      </a:lnTo>
                      <a:lnTo>
                        <a:pt x="3108" y="597"/>
                      </a:lnTo>
                      <a:lnTo>
                        <a:pt x="3108" y="596"/>
                      </a:lnTo>
                      <a:lnTo>
                        <a:pt x="3109" y="595"/>
                      </a:lnTo>
                      <a:lnTo>
                        <a:pt x="3109" y="593"/>
                      </a:lnTo>
                      <a:lnTo>
                        <a:pt x="3110" y="592"/>
                      </a:lnTo>
                      <a:lnTo>
                        <a:pt x="3110" y="591"/>
                      </a:lnTo>
                      <a:lnTo>
                        <a:pt x="3111" y="590"/>
                      </a:lnTo>
                      <a:lnTo>
                        <a:pt x="3111" y="589"/>
                      </a:lnTo>
                      <a:lnTo>
                        <a:pt x="3112" y="588"/>
                      </a:lnTo>
                      <a:lnTo>
                        <a:pt x="3112" y="587"/>
                      </a:lnTo>
                      <a:lnTo>
                        <a:pt x="3113" y="585"/>
                      </a:lnTo>
                      <a:lnTo>
                        <a:pt x="3114" y="584"/>
                      </a:lnTo>
                      <a:lnTo>
                        <a:pt x="3114" y="583"/>
                      </a:lnTo>
                      <a:lnTo>
                        <a:pt x="3115" y="582"/>
                      </a:lnTo>
                      <a:lnTo>
                        <a:pt x="3115" y="581"/>
                      </a:lnTo>
                      <a:lnTo>
                        <a:pt x="3116" y="580"/>
                      </a:lnTo>
                      <a:lnTo>
                        <a:pt x="3116" y="578"/>
                      </a:lnTo>
                      <a:lnTo>
                        <a:pt x="3117" y="577"/>
                      </a:lnTo>
                      <a:lnTo>
                        <a:pt x="3117" y="576"/>
                      </a:lnTo>
                      <a:lnTo>
                        <a:pt x="3118" y="575"/>
                      </a:lnTo>
                      <a:lnTo>
                        <a:pt x="3118" y="574"/>
                      </a:lnTo>
                      <a:lnTo>
                        <a:pt x="3119" y="573"/>
                      </a:lnTo>
                      <a:lnTo>
                        <a:pt x="3119" y="572"/>
                      </a:lnTo>
                      <a:lnTo>
                        <a:pt x="3120" y="570"/>
                      </a:lnTo>
                      <a:lnTo>
                        <a:pt x="3121" y="569"/>
                      </a:lnTo>
                      <a:lnTo>
                        <a:pt x="3121" y="568"/>
                      </a:lnTo>
                      <a:lnTo>
                        <a:pt x="3122" y="567"/>
                      </a:lnTo>
                      <a:lnTo>
                        <a:pt x="3122" y="565"/>
                      </a:lnTo>
                      <a:lnTo>
                        <a:pt x="3123" y="564"/>
                      </a:lnTo>
                      <a:lnTo>
                        <a:pt x="3123" y="563"/>
                      </a:lnTo>
                      <a:lnTo>
                        <a:pt x="3124" y="562"/>
                      </a:lnTo>
                      <a:lnTo>
                        <a:pt x="3124" y="561"/>
                      </a:lnTo>
                      <a:lnTo>
                        <a:pt x="3125" y="559"/>
                      </a:lnTo>
                      <a:lnTo>
                        <a:pt x="3125" y="558"/>
                      </a:lnTo>
                      <a:lnTo>
                        <a:pt x="3126" y="557"/>
                      </a:lnTo>
                      <a:lnTo>
                        <a:pt x="3126" y="556"/>
                      </a:lnTo>
                      <a:lnTo>
                        <a:pt x="3127" y="554"/>
                      </a:lnTo>
                      <a:lnTo>
                        <a:pt x="3128" y="553"/>
                      </a:lnTo>
                      <a:lnTo>
                        <a:pt x="3128" y="552"/>
                      </a:lnTo>
                      <a:lnTo>
                        <a:pt x="3129" y="551"/>
                      </a:lnTo>
                      <a:lnTo>
                        <a:pt x="3129" y="550"/>
                      </a:lnTo>
                      <a:lnTo>
                        <a:pt x="3130" y="548"/>
                      </a:lnTo>
                      <a:lnTo>
                        <a:pt x="3130" y="547"/>
                      </a:lnTo>
                      <a:lnTo>
                        <a:pt x="3131" y="546"/>
                      </a:lnTo>
                      <a:lnTo>
                        <a:pt x="3132" y="545"/>
                      </a:lnTo>
                      <a:lnTo>
                        <a:pt x="3132" y="543"/>
                      </a:lnTo>
                      <a:lnTo>
                        <a:pt x="3132" y="542"/>
                      </a:lnTo>
                      <a:lnTo>
                        <a:pt x="3133" y="541"/>
                      </a:lnTo>
                      <a:lnTo>
                        <a:pt x="3133" y="539"/>
                      </a:lnTo>
                      <a:lnTo>
                        <a:pt x="3134" y="538"/>
                      </a:lnTo>
                      <a:lnTo>
                        <a:pt x="3134" y="537"/>
                      </a:lnTo>
                      <a:lnTo>
                        <a:pt x="3135" y="535"/>
                      </a:lnTo>
                      <a:lnTo>
                        <a:pt x="3136" y="534"/>
                      </a:lnTo>
                      <a:lnTo>
                        <a:pt x="3136" y="533"/>
                      </a:lnTo>
                      <a:lnTo>
                        <a:pt x="3137" y="531"/>
                      </a:lnTo>
                      <a:lnTo>
                        <a:pt x="3137" y="530"/>
                      </a:lnTo>
                      <a:lnTo>
                        <a:pt x="3138" y="529"/>
                      </a:lnTo>
                      <a:lnTo>
                        <a:pt x="3139" y="528"/>
                      </a:lnTo>
                      <a:lnTo>
                        <a:pt x="3139" y="526"/>
                      </a:lnTo>
                      <a:lnTo>
                        <a:pt x="3140" y="525"/>
                      </a:lnTo>
                      <a:lnTo>
                        <a:pt x="3140" y="524"/>
                      </a:lnTo>
                      <a:lnTo>
                        <a:pt x="3141" y="522"/>
                      </a:lnTo>
                      <a:lnTo>
                        <a:pt x="3141" y="521"/>
                      </a:lnTo>
                      <a:lnTo>
                        <a:pt x="3142" y="520"/>
                      </a:lnTo>
                      <a:lnTo>
                        <a:pt x="3142" y="518"/>
                      </a:lnTo>
                      <a:lnTo>
                        <a:pt x="3143" y="517"/>
                      </a:lnTo>
                      <a:lnTo>
                        <a:pt x="3143" y="516"/>
                      </a:lnTo>
                      <a:lnTo>
                        <a:pt x="3144" y="514"/>
                      </a:lnTo>
                      <a:lnTo>
                        <a:pt x="3144" y="513"/>
                      </a:lnTo>
                      <a:lnTo>
                        <a:pt x="3145" y="511"/>
                      </a:lnTo>
                      <a:lnTo>
                        <a:pt x="3145" y="510"/>
                      </a:lnTo>
                      <a:lnTo>
                        <a:pt x="3146" y="509"/>
                      </a:lnTo>
                      <a:lnTo>
                        <a:pt x="3147" y="507"/>
                      </a:lnTo>
                      <a:lnTo>
                        <a:pt x="3147" y="506"/>
                      </a:lnTo>
                      <a:lnTo>
                        <a:pt x="3148" y="504"/>
                      </a:lnTo>
                      <a:lnTo>
                        <a:pt x="3148" y="503"/>
                      </a:lnTo>
                      <a:lnTo>
                        <a:pt x="3149" y="502"/>
                      </a:lnTo>
                      <a:lnTo>
                        <a:pt x="3149" y="500"/>
                      </a:lnTo>
                      <a:lnTo>
                        <a:pt x="3150" y="499"/>
                      </a:lnTo>
                      <a:lnTo>
                        <a:pt x="3150" y="497"/>
                      </a:lnTo>
                      <a:lnTo>
                        <a:pt x="3151" y="496"/>
                      </a:lnTo>
                      <a:lnTo>
                        <a:pt x="3151" y="495"/>
                      </a:lnTo>
                      <a:lnTo>
                        <a:pt x="3152" y="493"/>
                      </a:lnTo>
                      <a:lnTo>
                        <a:pt x="3152" y="492"/>
                      </a:lnTo>
                      <a:lnTo>
                        <a:pt x="3153" y="490"/>
                      </a:lnTo>
                      <a:lnTo>
                        <a:pt x="3154" y="489"/>
                      </a:lnTo>
                      <a:lnTo>
                        <a:pt x="3154" y="487"/>
                      </a:lnTo>
                      <a:lnTo>
                        <a:pt x="3155" y="486"/>
                      </a:lnTo>
                      <a:lnTo>
                        <a:pt x="3155" y="484"/>
                      </a:lnTo>
                      <a:lnTo>
                        <a:pt x="3156" y="483"/>
                      </a:lnTo>
                      <a:lnTo>
                        <a:pt x="3156" y="481"/>
                      </a:lnTo>
                      <a:lnTo>
                        <a:pt x="3157" y="480"/>
                      </a:lnTo>
                      <a:lnTo>
                        <a:pt x="3157" y="478"/>
                      </a:lnTo>
                      <a:lnTo>
                        <a:pt x="3158" y="477"/>
                      </a:lnTo>
                      <a:lnTo>
                        <a:pt x="3158" y="476"/>
                      </a:lnTo>
                      <a:lnTo>
                        <a:pt x="3159" y="474"/>
                      </a:lnTo>
                      <a:lnTo>
                        <a:pt x="3159" y="472"/>
                      </a:lnTo>
                      <a:lnTo>
                        <a:pt x="3160" y="471"/>
                      </a:lnTo>
                      <a:lnTo>
                        <a:pt x="3161" y="469"/>
                      </a:lnTo>
                      <a:lnTo>
                        <a:pt x="3161" y="468"/>
                      </a:lnTo>
                      <a:lnTo>
                        <a:pt x="3162" y="466"/>
                      </a:lnTo>
                      <a:lnTo>
                        <a:pt x="3162" y="465"/>
                      </a:lnTo>
                      <a:lnTo>
                        <a:pt x="3163" y="463"/>
                      </a:lnTo>
                      <a:lnTo>
                        <a:pt x="3163" y="462"/>
                      </a:lnTo>
                      <a:lnTo>
                        <a:pt x="3164" y="460"/>
                      </a:lnTo>
                      <a:lnTo>
                        <a:pt x="3164" y="458"/>
                      </a:lnTo>
                      <a:lnTo>
                        <a:pt x="3165" y="457"/>
                      </a:lnTo>
                      <a:lnTo>
                        <a:pt x="3165" y="455"/>
                      </a:lnTo>
                      <a:lnTo>
                        <a:pt x="3166" y="454"/>
                      </a:lnTo>
                      <a:lnTo>
                        <a:pt x="3166" y="452"/>
                      </a:lnTo>
                      <a:lnTo>
                        <a:pt x="3167" y="450"/>
                      </a:lnTo>
                      <a:lnTo>
                        <a:pt x="3167" y="449"/>
                      </a:lnTo>
                      <a:lnTo>
                        <a:pt x="3168" y="447"/>
                      </a:lnTo>
                      <a:lnTo>
                        <a:pt x="3169" y="446"/>
                      </a:lnTo>
                      <a:lnTo>
                        <a:pt x="3169" y="444"/>
                      </a:lnTo>
                      <a:lnTo>
                        <a:pt x="3170" y="442"/>
                      </a:lnTo>
                      <a:lnTo>
                        <a:pt x="3170" y="441"/>
                      </a:lnTo>
                      <a:lnTo>
                        <a:pt x="3171" y="439"/>
                      </a:lnTo>
                      <a:lnTo>
                        <a:pt x="3171" y="438"/>
                      </a:lnTo>
                      <a:lnTo>
                        <a:pt x="3172" y="436"/>
                      </a:lnTo>
                      <a:lnTo>
                        <a:pt x="3172" y="434"/>
                      </a:lnTo>
                      <a:lnTo>
                        <a:pt x="3173" y="432"/>
                      </a:lnTo>
                      <a:lnTo>
                        <a:pt x="3173" y="431"/>
                      </a:lnTo>
                      <a:lnTo>
                        <a:pt x="3174" y="429"/>
                      </a:lnTo>
                      <a:lnTo>
                        <a:pt x="3174" y="427"/>
                      </a:lnTo>
                      <a:lnTo>
                        <a:pt x="3175" y="426"/>
                      </a:lnTo>
                      <a:lnTo>
                        <a:pt x="3176" y="424"/>
                      </a:lnTo>
                      <a:lnTo>
                        <a:pt x="3176" y="422"/>
                      </a:lnTo>
                      <a:lnTo>
                        <a:pt x="3177" y="420"/>
                      </a:lnTo>
                      <a:lnTo>
                        <a:pt x="3177" y="419"/>
                      </a:lnTo>
                      <a:lnTo>
                        <a:pt x="3178" y="417"/>
                      </a:lnTo>
                      <a:lnTo>
                        <a:pt x="3178" y="415"/>
                      </a:lnTo>
                      <a:lnTo>
                        <a:pt x="3179" y="413"/>
                      </a:lnTo>
                      <a:lnTo>
                        <a:pt x="3180" y="411"/>
                      </a:lnTo>
                      <a:lnTo>
                        <a:pt x="3180" y="409"/>
                      </a:lnTo>
                      <a:lnTo>
                        <a:pt x="3180" y="408"/>
                      </a:lnTo>
                      <a:lnTo>
                        <a:pt x="3181" y="406"/>
                      </a:lnTo>
                      <a:lnTo>
                        <a:pt x="3181" y="404"/>
                      </a:lnTo>
                      <a:lnTo>
                        <a:pt x="3182" y="403"/>
                      </a:lnTo>
                      <a:lnTo>
                        <a:pt x="3183" y="400"/>
                      </a:lnTo>
                      <a:lnTo>
                        <a:pt x="3183" y="399"/>
                      </a:lnTo>
                      <a:lnTo>
                        <a:pt x="3184" y="397"/>
                      </a:lnTo>
                      <a:lnTo>
                        <a:pt x="3184" y="395"/>
                      </a:lnTo>
                      <a:lnTo>
                        <a:pt x="3185" y="393"/>
                      </a:lnTo>
                      <a:lnTo>
                        <a:pt x="3185" y="391"/>
                      </a:lnTo>
                      <a:lnTo>
                        <a:pt x="3186" y="389"/>
                      </a:lnTo>
                      <a:lnTo>
                        <a:pt x="3187" y="387"/>
                      </a:lnTo>
                      <a:lnTo>
                        <a:pt x="3187" y="385"/>
                      </a:lnTo>
                      <a:lnTo>
                        <a:pt x="3188" y="384"/>
                      </a:lnTo>
                      <a:lnTo>
                        <a:pt x="3188" y="381"/>
                      </a:lnTo>
                      <a:lnTo>
                        <a:pt x="3189" y="380"/>
                      </a:lnTo>
                      <a:lnTo>
                        <a:pt x="3189" y="377"/>
                      </a:lnTo>
                      <a:lnTo>
                        <a:pt x="3190" y="376"/>
                      </a:lnTo>
                      <a:lnTo>
                        <a:pt x="3190" y="374"/>
                      </a:lnTo>
                      <a:lnTo>
                        <a:pt x="3191" y="372"/>
                      </a:lnTo>
                      <a:lnTo>
                        <a:pt x="3191" y="369"/>
                      </a:lnTo>
                      <a:lnTo>
                        <a:pt x="3192" y="367"/>
                      </a:lnTo>
                      <a:lnTo>
                        <a:pt x="3192" y="365"/>
                      </a:lnTo>
                      <a:lnTo>
                        <a:pt x="3193" y="363"/>
                      </a:lnTo>
                      <a:lnTo>
                        <a:pt x="3194" y="361"/>
                      </a:lnTo>
                      <a:lnTo>
                        <a:pt x="3194" y="359"/>
                      </a:lnTo>
                      <a:lnTo>
                        <a:pt x="3195" y="357"/>
                      </a:lnTo>
                      <a:lnTo>
                        <a:pt x="3195" y="355"/>
                      </a:lnTo>
                      <a:lnTo>
                        <a:pt x="3196" y="353"/>
                      </a:lnTo>
                      <a:lnTo>
                        <a:pt x="3196" y="351"/>
                      </a:lnTo>
                      <a:lnTo>
                        <a:pt x="3197" y="349"/>
                      </a:lnTo>
                      <a:lnTo>
                        <a:pt x="3197" y="346"/>
                      </a:lnTo>
                      <a:lnTo>
                        <a:pt x="3198" y="344"/>
                      </a:lnTo>
                      <a:lnTo>
                        <a:pt x="3198" y="342"/>
                      </a:lnTo>
                      <a:lnTo>
                        <a:pt x="3199" y="340"/>
                      </a:lnTo>
                      <a:lnTo>
                        <a:pt x="3199" y="338"/>
                      </a:lnTo>
                      <a:lnTo>
                        <a:pt x="3200" y="335"/>
                      </a:lnTo>
                      <a:lnTo>
                        <a:pt x="3200" y="333"/>
                      </a:lnTo>
                      <a:lnTo>
                        <a:pt x="3201" y="331"/>
                      </a:lnTo>
                      <a:lnTo>
                        <a:pt x="3202" y="328"/>
                      </a:lnTo>
                      <a:lnTo>
                        <a:pt x="3202" y="326"/>
                      </a:lnTo>
                      <a:lnTo>
                        <a:pt x="3203" y="324"/>
                      </a:lnTo>
                      <a:lnTo>
                        <a:pt x="3203" y="321"/>
                      </a:lnTo>
                      <a:lnTo>
                        <a:pt x="3204" y="319"/>
                      </a:lnTo>
                      <a:lnTo>
                        <a:pt x="3204" y="316"/>
                      </a:lnTo>
                      <a:lnTo>
                        <a:pt x="3205" y="314"/>
                      </a:lnTo>
                      <a:lnTo>
                        <a:pt x="3205" y="312"/>
                      </a:lnTo>
                      <a:lnTo>
                        <a:pt x="3206" y="309"/>
                      </a:lnTo>
                      <a:lnTo>
                        <a:pt x="3206" y="307"/>
                      </a:lnTo>
                      <a:lnTo>
                        <a:pt x="3207" y="304"/>
                      </a:lnTo>
                      <a:lnTo>
                        <a:pt x="3207" y="301"/>
                      </a:lnTo>
                      <a:lnTo>
                        <a:pt x="3208" y="299"/>
                      </a:lnTo>
                      <a:lnTo>
                        <a:pt x="3209" y="296"/>
                      </a:lnTo>
                      <a:lnTo>
                        <a:pt x="3209" y="294"/>
                      </a:lnTo>
                      <a:lnTo>
                        <a:pt x="3210" y="291"/>
                      </a:lnTo>
                      <a:lnTo>
                        <a:pt x="3210" y="289"/>
                      </a:lnTo>
                      <a:lnTo>
                        <a:pt x="3211" y="286"/>
                      </a:lnTo>
                      <a:lnTo>
                        <a:pt x="3211" y="283"/>
                      </a:lnTo>
                      <a:lnTo>
                        <a:pt x="3212" y="280"/>
                      </a:lnTo>
                      <a:lnTo>
                        <a:pt x="3212" y="278"/>
                      </a:lnTo>
                      <a:lnTo>
                        <a:pt x="3213" y="275"/>
                      </a:lnTo>
                      <a:lnTo>
                        <a:pt x="3213" y="272"/>
                      </a:lnTo>
                      <a:lnTo>
                        <a:pt x="3214" y="269"/>
                      </a:lnTo>
                      <a:lnTo>
                        <a:pt x="3214" y="266"/>
                      </a:lnTo>
                      <a:lnTo>
                        <a:pt x="3215" y="263"/>
                      </a:lnTo>
                      <a:lnTo>
                        <a:pt x="3216" y="260"/>
                      </a:lnTo>
                      <a:lnTo>
                        <a:pt x="3216" y="257"/>
                      </a:lnTo>
                      <a:lnTo>
                        <a:pt x="3217" y="254"/>
                      </a:lnTo>
                      <a:lnTo>
                        <a:pt x="3217" y="251"/>
                      </a:lnTo>
                      <a:lnTo>
                        <a:pt x="3218" y="248"/>
                      </a:lnTo>
                      <a:lnTo>
                        <a:pt x="3218" y="245"/>
                      </a:lnTo>
                      <a:lnTo>
                        <a:pt x="3219" y="242"/>
                      </a:lnTo>
                      <a:lnTo>
                        <a:pt x="3219" y="239"/>
                      </a:lnTo>
                      <a:lnTo>
                        <a:pt x="3220" y="235"/>
                      </a:lnTo>
                      <a:lnTo>
                        <a:pt x="3220" y="232"/>
                      </a:lnTo>
                      <a:lnTo>
                        <a:pt x="3221" y="228"/>
                      </a:lnTo>
                      <a:lnTo>
                        <a:pt x="3221" y="225"/>
                      </a:lnTo>
                      <a:lnTo>
                        <a:pt x="3222" y="221"/>
                      </a:lnTo>
                      <a:lnTo>
                        <a:pt x="3222" y="218"/>
                      </a:lnTo>
                      <a:lnTo>
                        <a:pt x="3223" y="214"/>
                      </a:lnTo>
                      <a:lnTo>
                        <a:pt x="3224" y="211"/>
                      </a:lnTo>
                      <a:lnTo>
                        <a:pt x="3224" y="207"/>
                      </a:lnTo>
                      <a:lnTo>
                        <a:pt x="3225" y="203"/>
                      </a:lnTo>
                      <a:lnTo>
                        <a:pt x="3225" y="199"/>
                      </a:lnTo>
                      <a:lnTo>
                        <a:pt x="3226" y="195"/>
                      </a:lnTo>
                      <a:lnTo>
                        <a:pt x="3227" y="191"/>
                      </a:lnTo>
                      <a:lnTo>
                        <a:pt x="3227" y="187"/>
                      </a:lnTo>
                      <a:lnTo>
                        <a:pt x="3228" y="182"/>
                      </a:lnTo>
                      <a:lnTo>
                        <a:pt x="3228" y="178"/>
                      </a:lnTo>
                      <a:lnTo>
                        <a:pt x="3229" y="174"/>
                      </a:lnTo>
                      <a:lnTo>
                        <a:pt x="3229" y="169"/>
                      </a:lnTo>
                      <a:lnTo>
                        <a:pt x="3229" y="165"/>
                      </a:lnTo>
                      <a:lnTo>
                        <a:pt x="3230" y="159"/>
                      </a:lnTo>
                      <a:lnTo>
                        <a:pt x="3231" y="154"/>
                      </a:lnTo>
                      <a:lnTo>
                        <a:pt x="3231" y="149"/>
                      </a:lnTo>
                      <a:lnTo>
                        <a:pt x="3232" y="144"/>
                      </a:lnTo>
                      <a:lnTo>
                        <a:pt x="3232" y="138"/>
                      </a:lnTo>
                      <a:lnTo>
                        <a:pt x="3233" y="132"/>
                      </a:lnTo>
                      <a:lnTo>
                        <a:pt x="3233" y="126"/>
                      </a:lnTo>
                      <a:lnTo>
                        <a:pt x="3234" y="120"/>
                      </a:lnTo>
                      <a:lnTo>
                        <a:pt x="3235" y="113"/>
                      </a:lnTo>
                      <a:lnTo>
                        <a:pt x="3235" y="105"/>
                      </a:lnTo>
                      <a:lnTo>
                        <a:pt x="3236" y="98"/>
                      </a:lnTo>
                      <a:lnTo>
                        <a:pt x="3236" y="89"/>
                      </a:lnTo>
                      <a:lnTo>
                        <a:pt x="3237" y="80"/>
                      </a:lnTo>
                      <a:lnTo>
                        <a:pt x="3237" y="69"/>
                      </a:lnTo>
                      <a:lnTo>
                        <a:pt x="3238" y="56"/>
                      </a:lnTo>
                      <a:lnTo>
                        <a:pt x="3238" y="40"/>
                      </a:lnTo>
                      <a:lnTo>
                        <a:pt x="3239" y="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3476005" y="3119710"/>
                <a:ext cx="2216654" cy="1620073"/>
                <a:chOff x="3557346" y="3115615"/>
                <a:chExt cx="1973493" cy="1894822"/>
              </a:xfrm>
              <a:solidFill>
                <a:srgbClr val="FFFF00"/>
              </a:solidFill>
            </p:grpSpPr>
            <p:sp>
              <p:nvSpPr>
                <p:cNvPr id="8" name="Freeform 5"/>
                <p:cNvSpPr>
                  <a:spLocks/>
                </p:cNvSpPr>
                <p:nvPr/>
              </p:nvSpPr>
              <p:spPr bwMode="auto">
                <a:xfrm rot="540000">
                  <a:off x="3661268" y="3115615"/>
                  <a:ext cx="1869571" cy="974956"/>
                </a:xfrm>
                <a:custGeom>
                  <a:avLst/>
                  <a:gdLst>
                    <a:gd name="T0" fmla="*/ 50 w 3239"/>
                    <a:gd name="T1" fmla="*/ 987 h 1200"/>
                    <a:gd name="T2" fmla="*/ 101 w 3239"/>
                    <a:gd name="T3" fmla="*/ 898 h 1200"/>
                    <a:gd name="T4" fmla="*/ 152 w 3239"/>
                    <a:gd name="T5" fmla="*/ 830 h 1200"/>
                    <a:gd name="T6" fmla="*/ 202 w 3239"/>
                    <a:gd name="T7" fmla="*/ 772 h 1200"/>
                    <a:gd name="T8" fmla="*/ 253 w 3239"/>
                    <a:gd name="T9" fmla="*/ 721 h 1200"/>
                    <a:gd name="T10" fmla="*/ 304 w 3239"/>
                    <a:gd name="T11" fmla="*/ 674 h 1200"/>
                    <a:gd name="T12" fmla="*/ 355 w 3239"/>
                    <a:gd name="T13" fmla="*/ 632 h 1200"/>
                    <a:gd name="T14" fmla="*/ 405 w 3239"/>
                    <a:gd name="T15" fmla="*/ 592 h 1200"/>
                    <a:gd name="T16" fmla="*/ 456 w 3239"/>
                    <a:gd name="T17" fmla="*/ 555 h 1200"/>
                    <a:gd name="T18" fmla="*/ 507 w 3239"/>
                    <a:gd name="T19" fmla="*/ 520 h 1200"/>
                    <a:gd name="T20" fmla="*/ 557 w 3239"/>
                    <a:gd name="T21" fmla="*/ 487 h 1200"/>
                    <a:gd name="T22" fmla="*/ 608 w 3239"/>
                    <a:gd name="T23" fmla="*/ 455 h 1200"/>
                    <a:gd name="T24" fmla="*/ 659 w 3239"/>
                    <a:gd name="T25" fmla="*/ 425 h 1200"/>
                    <a:gd name="T26" fmla="*/ 710 w 3239"/>
                    <a:gd name="T27" fmla="*/ 396 h 1200"/>
                    <a:gd name="T28" fmla="*/ 761 w 3239"/>
                    <a:gd name="T29" fmla="*/ 369 h 1200"/>
                    <a:gd name="T30" fmla="*/ 811 w 3239"/>
                    <a:gd name="T31" fmla="*/ 342 h 1200"/>
                    <a:gd name="T32" fmla="*/ 862 w 3239"/>
                    <a:gd name="T33" fmla="*/ 317 h 1200"/>
                    <a:gd name="T34" fmla="*/ 913 w 3239"/>
                    <a:gd name="T35" fmla="*/ 292 h 1200"/>
                    <a:gd name="T36" fmla="*/ 963 w 3239"/>
                    <a:gd name="T37" fmla="*/ 269 h 1200"/>
                    <a:gd name="T38" fmla="*/ 1014 w 3239"/>
                    <a:gd name="T39" fmla="*/ 246 h 1200"/>
                    <a:gd name="T40" fmla="*/ 1065 w 3239"/>
                    <a:gd name="T41" fmla="*/ 225 h 1200"/>
                    <a:gd name="T42" fmla="*/ 1116 w 3239"/>
                    <a:gd name="T43" fmla="*/ 204 h 1200"/>
                    <a:gd name="T44" fmla="*/ 1166 w 3239"/>
                    <a:gd name="T45" fmla="*/ 185 h 1200"/>
                    <a:gd name="T46" fmla="*/ 1217 w 3239"/>
                    <a:gd name="T47" fmla="*/ 166 h 1200"/>
                    <a:gd name="T48" fmla="*/ 1268 w 3239"/>
                    <a:gd name="T49" fmla="*/ 148 h 1200"/>
                    <a:gd name="T50" fmla="*/ 1319 w 3239"/>
                    <a:gd name="T51" fmla="*/ 131 h 1200"/>
                    <a:gd name="T52" fmla="*/ 1369 w 3239"/>
                    <a:gd name="T53" fmla="*/ 115 h 1200"/>
                    <a:gd name="T54" fmla="*/ 1420 w 3239"/>
                    <a:gd name="T55" fmla="*/ 100 h 1200"/>
                    <a:gd name="T56" fmla="*/ 1471 w 3239"/>
                    <a:gd name="T57" fmla="*/ 86 h 1200"/>
                    <a:gd name="T58" fmla="*/ 1522 w 3239"/>
                    <a:gd name="T59" fmla="*/ 73 h 1200"/>
                    <a:gd name="T60" fmla="*/ 1572 w 3239"/>
                    <a:gd name="T61" fmla="*/ 61 h 1200"/>
                    <a:gd name="T62" fmla="*/ 1623 w 3239"/>
                    <a:gd name="T63" fmla="*/ 49 h 1200"/>
                    <a:gd name="T64" fmla="*/ 1674 w 3239"/>
                    <a:gd name="T65" fmla="*/ 40 h 1200"/>
                    <a:gd name="T66" fmla="*/ 1725 w 3239"/>
                    <a:gd name="T67" fmla="*/ 30 h 1200"/>
                    <a:gd name="T68" fmla="*/ 1775 w 3239"/>
                    <a:gd name="T69" fmla="*/ 22 h 1200"/>
                    <a:gd name="T70" fmla="*/ 1826 w 3239"/>
                    <a:gd name="T71" fmla="*/ 15 h 1200"/>
                    <a:gd name="T72" fmla="*/ 1877 w 3239"/>
                    <a:gd name="T73" fmla="*/ 10 h 1200"/>
                    <a:gd name="T74" fmla="*/ 1928 w 3239"/>
                    <a:gd name="T75" fmla="*/ 5 h 1200"/>
                    <a:gd name="T76" fmla="*/ 1978 w 3239"/>
                    <a:gd name="T77" fmla="*/ 2 h 1200"/>
                    <a:gd name="T78" fmla="*/ 2029 w 3239"/>
                    <a:gd name="T79" fmla="*/ 0 h 1200"/>
                    <a:gd name="T80" fmla="*/ 2080 w 3239"/>
                    <a:gd name="T81" fmla="*/ 0 h 1200"/>
                    <a:gd name="T82" fmla="*/ 2130 w 3239"/>
                    <a:gd name="T83" fmla="*/ 1 h 1200"/>
                    <a:gd name="T84" fmla="*/ 2181 w 3239"/>
                    <a:gd name="T85" fmla="*/ 3 h 1200"/>
                    <a:gd name="T86" fmla="*/ 2232 w 3239"/>
                    <a:gd name="T87" fmla="*/ 8 h 1200"/>
                    <a:gd name="T88" fmla="*/ 2283 w 3239"/>
                    <a:gd name="T89" fmla="*/ 14 h 1200"/>
                    <a:gd name="T90" fmla="*/ 2334 w 3239"/>
                    <a:gd name="T91" fmla="*/ 22 h 1200"/>
                    <a:gd name="T92" fmla="*/ 2384 w 3239"/>
                    <a:gd name="T93" fmla="*/ 33 h 1200"/>
                    <a:gd name="T94" fmla="*/ 2435 w 3239"/>
                    <a:gd name="T95" fmla="*/ 45 h 1200"/>
                    <a:gd name="T96" fmla="*/ 2486 w 3239"/>
                    <a:gd name="T97" fmla="*/ 60 h 1200"/>
                    <a:gd name="T98" fmla="*/ 2536 w 3239"/>
                    <a:gd name="T99" fmla="*/ 77 h 1200"/>
                    <a:gd name="T100" fmla="*/ 2587 w 3239"/>
                    <a:gd name="T101" fmla="*/ 97 h 1200"/>
                    <a:gd name="T102" fmla="*/ 2638 w 3239"/>
                    <a:gd name="T103" fmla="*/ 121 h 1200"/>
                    <a:gd name="T104" fmla="*/ 2689 w 3239"/>
                    <a:gd name="T105" fmla="*/ 148 h 1200"/>
                    <a:gd name="T106" fmla="*/ 2740 w 3239"/>
                    <a:gd name="T107" fmla="*/ 178 h 1200"/>
                    <a:gd name="T108" fmla="*/ 2790 w 3239"/>
                    <a:gd name="T109" fmla="*/ 213 h 1200"/>
                    <a:gd name="T110" fmla="*/ 2841 w 3239"/>
                    <a:gd name="T111" fmla="*/ 253 h 1200"/>
                    <a:gd name="T112" fmla="*/ 2892 w 3239"/>
                    <a:gd name="T113" fmla="*/ 300 h 1200"/>
                    <a:gd name="T114" fmla="*/ 2942 w 3239"/>
                    <a:gd name="T115" fmla="*/ 353 h 1200"/>
                    <a:gd name="T116" fmla="*/ 2993 w 3239"/>
                    <a:gd name="T117" fmla="*/ 415 h 1200"/>
                    <a:gd name="T118" fmla="*/ 3044 w 3239"/>
                    <a:gd name="T119" fmla="*/ 488 h 1200"/>
                    <a:gd name="T120" fmla="*/ 3094 w 3239"/>
                    <a:gd name="T121" fmla="*/ 577 h 1200"/>
                    <a:gd name="T122" fmla="*/ 3145 w 3239"/>
                    <a:gd name="T123" fmla="*/ 689 h 1200"/>
                    <a:gd name="T124" fmla="*/ 3196 w 3239"/>
                    <a:gd name="T125" fmla="*/ 84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1200"/>
                      </a:moveTo>
                      <a:lnTo>
                        <a:pt x="0" y="1178"/>
                      </a:lnTo>
                      <a:lnTo>
                        <a:pt x="1" y="1169"/>
                      </a:lnTo>
                      <a:lnTo>
                        <a:pt x="2" y="1162"/>
                      </a:lnTo>
                      <a:lnTo>
                        <a:pt x="2" y="1156"/>
                      </a:lnTo>
                      <a:lnTo>
                        <a:pt x="3" y="1151"/>
                      </a:lnTo>
                      <a:lnTo>
                        <a:pt x="3" y="1146"/>
                      </a:lnTo>
                      <a:lnTo>
                        <a:pt x="4" y="1142"/>
                      </a:lnTo>
                      <a:lnTo>
                        <a:pt x="4" y="1137"/>
                      </a:lnTo>
                      <a:lnTo>
                        <a:pt x="5" y="1134"/>
                      </a:lnTo>
                      <a:lnTo>
                        <a:pt x="5" y="1130"/>
                      </a:lnTo>
                      <a:lnTo>
                        <a:pt x="6" y="1127"/>
                      </a:lnTo>
                      <a:lnTo>
                        <a:pt x="6" y="1124"/>
                      </a:lnTo>
                      <a:lnTo>
                        <a:pt x="7" y="1120"/>
                      </a:lnTo>
                      <a:lnTo>
                        <a:pt x="7" y="1117"/>
                      </a:lnTo>
                      <a:lnTo>
                        <a:pt x="8" y="1114"/>
                      </a:lnTo>
                      <a:lnTo>
                        <a:pt x="8" y="1112"/>
                      </a:lnTo>
                      <a:lnTo>
                        <a:pt x="9" y="1109"/>
                      </a:lnTo>
                      <a:lnTo>
                        <a:pt x="10" y="1106"/>
                      </a:lnTo>
                      <a:lnTo>
                        <a:pt x="10" y="1104"/>
                      </a:lnTo>
                      <a:lnTo>
                        <a:pt x="11" y="1101"/>
                      </a:lnTo>
                      <a:lnTo>
                        <a:pt x="11" y="1099"/>
                      </a:lnTo>
                      <a:lnTo>
                        <a:pt x="12" y="1097"/>
                      </a:lnTo>
                      <a:lnTo>
                        <a:pt x="12" y="1094"/>
                      </a:lnTo>
                      <a:lnTo>
                        <a:pt x="13" y="1092"/>
                      </a:lnTo>
                      <a:lnTo>
                        <a:pt x="13" y="1090"/>
                      </a:lnTo>
                      <a:lnTo>
                        <a:pt x="14" y="1087"/>
                      </a:lnTo>
                      <a:lnTo>
                        <a:pt x="14" y="1085"/>
                      </a:lnTo>
                      <a:lnTo>
                        <a:pt x="15" y="1083"/>
                      </a:lnTo>
                      <a:lnTo>
                        <a:pt x="15" y="1081"/>
                      </a:lnTo>
                      <a:lnTo>
                        <a:pt x="16" y="1079"/>
                      </a:lnTo>
                      <a:lnTo>
                        <a:pt x="17" y="1077"/>
                      </a:lnTo>
                      <a:lnTo>
                        <a:pt x="17" y="1075"/>
                      </a:lnTo>
                      <a:lnTo>
                        <a:pt x="18" y="1073"/>
                      </a:lnTo>
                      <a:lnTo>
                        <a:pt x="18" y="1071"/>
                      </a:lnTo>
                      <a:lnTo>
                        <a:pt x="19" y="1070"/>
                      </a:lnTo>
                      <a:lnTo>
                        <a:pt x="19" y="1068"/>
                      </a:lnTo>
                      <a:lnTo>
                        <a:pt x="20" y="1066"/>
                      </a:lnTo>
                      <a:lnTo>
                        <a:pt x="20" y="1064"/>
                      </a:lnTo>
                      <a:lnTo>
                        <a:pt x="21" y="1062"/>
                      </a:lnTo>
                      <a:lnTo>
                        <a:pt x="21" y="1060"/>
                      </a:lnTo>
                      <a:lnTo>
                        <a:pt x="22" y="1059"/>
                      </a:lnTo>
                      <a:lnTo>
                        <a:pt x="22" y="1057"/>
                      </a:lnTo>
                      <a:lnTo>
                        <a:pt x="23" y="1055"/>
                      </a:lnTo>
                      <a:lnTo>
                        <a:pt x="24" y="1054"/>
                      </a:lnTo>
                      <a:lnTo>
                        <a:pt x="24" y="1052"/>
                      </a:lnTo>
                      <a:lnTo>
                        <a:pt x="25" y="1051"/>
                      </a:lnTo>
                      <a:lnTo>
                        <a:pt x="25" y="1049"/>
                      </a:lnTo>
                      <a:lnTo>
                        <a:pt x="26" y="1047"/>
                      </a:lnTo>
                      <a:lnTo>
                        <a:pt x="26" y="1046"/>
                      </a:lnTo>
                      <a:lnTo>
                        <a:pt x="27" y="1044"/>
                      </a:lnTo>
                      <a:lnTo>
                        <a:pt x="28" y="1043"/>
                      </a:lnTo>
                      <a:lnTo>
                        <a:pt x="28" y="1041"/>
                      </a:lnTo>
                      <a:lnTo>
                        <a:pt x="28" y="1040"/>
                      </a:lnTo>
                      <a:lnTo>
                        <a:pt x="29" y="1038"/>
                      </a:lnTo>
                      <a:lnTo>
                        <a:pt x="29" y="1036"/>
                      </a:lnTo>
                      <a:lnTo>
                        <a:pt x="30" y="1035"/>
                      </a:lnTo>
                      <a:lnTo>
                        <a:pt x="30" y="1033"/>
                      </a:lnTo>
                      <a:lnTo>
                        <a:pt x="31" y="1032"/>
                      </a:lnTo>
                      <a:lnTo>
                        <a:pt x="32" y="1031"/>
                      </a:lnTo>
                      <a:lnTo>
                        <a:pt x="32" y="1029"/>
                      </a:lnTo>
                      <a:lnTo>
                        <a:pt x="33" y="1028"/>
                      </a:lnTo>
                      <a:lnTo>
                        <a:pt x="33" y="1027"/>
                      </a:lnTo>
                      <a:lnTo>
                        <a:pt x="34" y="1025"/>
                      </a:lnTo>
                      <a:lnTo>
                        <a:pt x="35" y="1024"/>
                      </a:lnTo>
                      <a:lnTo>
                        <a:pt x="35" y="1022"/>
                      </a:lnTo>
                      <a:lnTo>
                        <a:pt x="36" y="1021"/>
                      </a:lnTo>
                      <a:lnTo>
                        <a:pt x="36" y="1020"/>
                      </a:lnTo>
                      <a:lnTo>
                        <a:pt x="37" y="1018"/>
                      </a:lnTo>
                      <a:lnTo>
                        <a:pt x="37" y="1017"/>
                      </a:lnTo>
                      <a:lnTo>
                        <a:pt x="38" y="1016"/>
                      </a:lnTo>
                      <a:lnTo>
                        <a:pt x="38" y="1014"/>
                      </a:lnTo>
                      <a:lnTo>
                        <a:pt x="39" y="1013"/>
                      </a:lnTo>
                      <a:lnTo>
                        <a:pt x="39" y="1012"/>
                      </a:lnTo>
                      <a:lnTo>
                        <a:pt x="40" y="1010"/>
                      </a:lnTo>
                      <a:lnTo>
                        <a:pt x="40" y="1009"/>
                      </a:lnTo>
                      <a:lnTo>
                        <a:pt x="41" y="1008"/>
                      </a:lnTo>
                      <a:lnTo>
                        <a:pt x="41" y="1006"/>
                      </a:lnTo>
                      <a:lnTo>
                        <a:pt x="42" y="1005"/>
                      </a:lnTo>
                      <a:lnTo>
                        <a:pt x="43" y="1004"/>
                      </a:lnTo>
                      <a:lnTo>
                        <a:pt x="43" y="1003"/>
                      </a:lnTo>
                      <a:lnTo>
                        <a:pt x="44" y="1002"/>
                      </a:lnTo>
                      <a:lnTo>
                        <a:pt x="44" y="1000"/>
                      </a:lnTo>
                      <a:lnTo>
                        <a:pt x="45" y="999"/>
                      </a:lnTo>
                      <a:lnTo>
                        <a:pt x="45" y="998"/>
                      </a:lnTo>
                      <a:lnTo>
                        <a:pt x="46" y="997"/>
                      </a:lnTo>
                      <a:lnTo>
                        <a:pt x="46" y="996"/>
                      </a:lnTo>
                      <a:lnTo>
                        <a:pt x="47" y="994"/>
                      </a:lnTo>
                      <a:lnTo>
                        <a:pt x="47" y="993"/>
                      </a:lnTo>
                      <a:lnTo>
                        <a:pt x="48" y="992"/>
                      </a:lnTo>
                      <a:lnTo>
                        <a:pt x="48" y="991"/>
                      </a:lnTo>
                      <a:lnTo>
                        <a:pt x="49" y="990"/>
                      </a:lnTo>
                      <a:lnTo>
                        <a:pt x="50" y="989"/>
                      </a:lnTo>
                      <a:lnTo>
                        <a:pt x="50" y="987"/>
                      </a:lnTo>
                      <a:lnTo>
                        <a:pt x="51" y="986"/>
                      </a:lnTo>
                      <a:lnTo>
                        <a:pt x="51" y="985"/>
                      </a:lnTo>
                      <a:lnTo>
                        <a:pt x="52" y="984"/>
                      </a:lnTo>
                      <a:lnTo>
                        <a:pt x="52" y="983"/>
                      </a:lnTo>
                      <a:lnTo>
                        <a:pt x="53" y="982"/>
                      </a:lnTo>
                      <a:lnTo>
                        <a:pt x="53" y="981"/>
                      </a:lnTo>
                      <a:lnTo>
                        <a:pt x="54" y="979"/>
                      </a:lnTo>
                      <a:lnTo>
                        <a:pt x="54" y="978"/>
                      </a:lnTo>
                      <a:lnTo>
                        <a:pt x="55" y="977"/>
                      </a:lnTo>
                      <a:lnTo>
                        <a:pt x="55" y="976"/>
                      </a:lnTo>
                      <a:lnTo>
                        <a:pt x="56" y="975"/>
                      </a:lnTo>
                      <a:lnTo>
                        <a:pt x="57" y="974"/>
                      </a:lnTo>
                      <a:lnTo>
                        <a:pt x="57" y="973"/>
                      </a:lnTo>
                      <a:lnTo>
                        <a:pt x="58" y="972"/>
                      </a:lnTo>
                      <a:lnTo>
                        <a:pt x="58" y="971"/>
                      </a:lnTo>
                      <a:lnTo>
                        <a:pt x="59" y="970"/>
                      </a:lnTo>
                      <a:lnTo>
                        <a:pt x="59" y="969"/>
                      </a:lnTo>
                      <a:lnTo>
                        <a:pt x="60" y="968"/>
                      </a:lnTo>
                      <a:lnTo>
                        <a:pt x="60" y="967"/>
                      </a:lnTo>
                      <a:lnTo>
                        <a:pt x="61" y="966"/>
                      </a:lnTo>
                      <a:lnTo>
                        <a:pt x="61" y="964"/>
                      </a:lnTo>
                      <a:lnTo>
                        <a:pt x="62" y="963"/>
                      </a:lnTo>
                      <a:lnTo>
                        <a:pt x="62" y="963"/>
                      </a:lnTo>
                      <a:lnTo>
                        <a:pt x="63" y="962"/>
                      </a:lnTo>
                      <a:lnTo>
                        <a:pt x="64" y="960"/>
                      </a:lnTo>
                      <a:lnTo>
                        <a:pt x="64" y="959"/>
                      </a:lnTo>
                      <a:lnTo>
                        <a:pt x="65" y="958"/>
                      </a:lnTo>
                      <a:lnTo>
                        <a:pt x="65" y="958"/>
                      </a:lnTo>
                      <a:lnTo>
                        <a:pt x="66" y="956"/>
                      </a:lnTo>
                      <a:lnTo>
                        <a:pt x="66" y="955"/>
                      </a:lnTo>
                      <a:lnTo>
                        <a:pt x="67" y="954"/>
                      </a:lnTo>
                      <a:lnTo>
                        <a:pt x="67" y="954"/>
                      </a:lnTo>
                      <a:lnTo>
                        <a:pt x="68" y="952"/>
                      </a:lnTo>
                      <a:lnTo>
                        <a:pt x="68" y="951"/>
                      </a:lnTo>
                      <a:lnTo>
                        <a:pt x="69" y="951"/>
                      </a:lnTo>
                      <a:lnTo>
                        <a:pt x="69" y="950"/>
                      </a:lnTo>
                      <a:lnTo>
                        <a:pt x="70" y="948"/>
                      </a:lnTo>
                      <a:lnTo>
                        <a:pt x="70" y="948"/>
                      </a:lnTo>
                      <a:lnTo>
                        <a:pt x="71" y="947"/>
                      </a:lnTo>
                      <a:lnTo>
                        <a:pt x="72" y="945"/>
                      </a:lnTo>
                      <a:lnTo>
                        <a:pt x="72" y="945"/>
                      </a:lnTo>
                      <a:lnTo>
                        <a:pt x="73" y="944"/>
                      </a:lnTo>
                      <a:lnTo>
                        <a:pt x="73" y="943"/>
                      </a:lnTo>
                      <a:lnTo>
                        <a:pt x="74" y="942"/>
                      </a:lnTo>
                      <a:lnTo>
                        <a:pt x="75" y="941"/>
                      </a:lnTo>
                      <a:lnTo>
                        <a:pt x="75" y="940"/>
                      </a:lnTo>
                      <a:lnTo>
                        <a:pt x="76" y="939"/>
                      </a:lnTo>
                      <a:lnTo>
                        <a:pt x="76" y="938"/>
                      </a:lnTo>
                      <a:lnTo>
                        <a:pt x="76" y="937"/>
                      </a:lnTo>
                      <a:lnTo>
                        <a:pt x="77" y="936"/>
                      </a:lnTo>
                      <a:lnTo>
                        <a:pt x="77" y="935"/>
                      </a:lnTo>
                      <a:lnTo>
                        <a:pt x="78" y="935"/>
                      </a:lnTo>
                      <a:lnTo>
                        <a:pt x="79" y="933"/>
                      </a:lnTo>
                      <a:lnTo>
                        <a:pt x="79" y="933"/>
                      </a:lnTo>
                      <a:lnTo>
                        <a:pt x="80" y="932"/>
                      </a:lnTo>
                      <a:lnTo>
                        <a:pt x="80" y="931"/>
                      </a:lnTo>
                      <a:lnTo>
                        <a:pt x="81" y="930"/>
                      </a:lnTo>
                      <a:lnTo>
                        <a:pt x="81" y="929"/>
                      </a:lnTo>
                      <a:lnTo>
                        <a:pt x="82" y="928"/>
                      </a:lnTo>
                      <a:lnTo>
                        <a:pt x="83" y="927"/>
                      </a:lnTo>
                      <a:lnTo>
                        <a:pt x="83" y="926"/>
                      </a:lnTo>
                      <a:lnTo>
                        <a:pt x="84" y="925"/>
                      </a:lnTo>
                      <a:lnTo>
                        <a:pt x="84" y="924"/>
                      </a:lnTo>
                      <a:lnTo>
                        <a:pt x="85" y="924"/>
                      </a:lnTo>
                      <a:lnTo>
                        <a:pt x="85" y="923"/>
                      </a:lnTo>
                      <a:lnTo>
                        <a:pt x="86" y="922"/>
                      </a:lnTo>
                      <a:lnTo>
                        <a:pt x="86" y="921"/>
                      </a:lnTo>
                      <a:lnTo>
                        <a:pt x="87" y="920"/>
                      </a:lnTo>
                      <a:lnTo>
                        <a:pt x="87" y="919"/>
                      </a:lnTo>
                      <a:lnTo>
                        <a:pt x="88" y="918"/>
                      </a:lnTo>
                      <a:lnTo>
                        <a:pt x="88" y="917"/>
                      </a:lnTo>
                      <a:lnTo>
                        <a:pt x="89" y="917"/>
                      </a:lnTo>
                      <a:lnTo>
                        <a:pt x="90" y="916"/>
                      </a:lnTo>
                      <a:lnTo>
                        <a:pt x="90" y="915"/>
                      </a:lnTo>
                      <a:lnTo>
                        <a:pt x="91" y="914"/>
                      </a:lnTo>
                      <a:lnTo>
                        <a:pt x="91" y="913"/>
                      </a:lnTo>
                      <a:lnTo>
                        <a:pt x="92" y="912"/>
                      </a:lnTo>
                      <a:lnTo>
                        <a:pt x="92" y="912"/>
                      </a:lnTo>
                      <a:lnTo>
                        <a:pt x="93" y="910"/>
                      </a:lnTo>
                      <a:lnTo>
                        <a:pt x="93" y="910"/>
                      </a:lnTo>
                      <a:lnTo>
                        <a:pt x="94" y="909"/>
                      </a:lnTo>
                      <a:lnTo>
                        <a:pt x="94" y="908"/>
                      </a:lnTo>
                      <a:lnTo>
                        <a:pt x="95" y="907"/>
                      </a:lnTo>
                      <a:lnTo>
                        <a:pt x="95" y="906"/>
                      </a:lnTo>
                      <a:lnTo>
                        <a:pt x="96" y="906"/>
                      </a:lnTo>
                      <a:lnTo>
                        <a:pt x="97" y="905"/>
                      </a:lnTo>
                      <a:lnTo>
                        <a:pt x="97" y="904"/>
                      </a:lnTo>
                      <a:lnTo>
                        <a:pt x="98" y="903"/>
                      </a:lnTo>
                      <a:lnTo>
                        <a:pt x="98" y="902"/>
                      </a:lnTo>
                      <a:lnTo>
                        <a:pt x="99" y="901"/>
                      </a:lnTo>
                      <a:lnTo>
                        <a:pt x="99" y="901"/>
                      </a:lnTo>
                      <a:lnTo>
                        <a:pt x="100" y="900"/>
                      </a:lnTo>
                      <a:lnTo>
                        <a:pt x="100" y="899"/>
                      </a:lnTo>
                      <a:lnTo>
                        <a:pt x="101" y="898"/>
                      </a:lnTo>
                      <a:lnTo>
                        <a:pt x="101" y="897"/>
                      </a:lnTo>
                      <a:lnTo>
                        <a:pt x="102" y="897"/>
                      </a:lnTo>
                      <a:lnTo>
                        <a:pt x="102" y="896"/>
                      </a:lnTo>
                      <a:lnTo>
                        <a:pt x="103" y="895"/>
                      </a:lnTo>
                      <a:lnTo>
                        <a:pt x="103" y="894"/>
                      </a:lnTo>
                      <a:lnTo>
                        <a:pt x="104" y="893"/>
                      </a:lnTo>
                      <a:lnTo>
                        <a:pt x="105" y="893"/>
                      </a:lnTo>
                      <a:lnTo>
                        <a:pt x="105" y="892"/>
                      </a:lnTo>
                      <a:lnTo>
                        <a:pt x="106" y="891"/>
                      </a:lnTo>
                      <a:lnTo>
                        <a:pt x="106" y="890"/>
                      </a:lnTo>
                      <a:lnTo>
                        <a:pt x="107" y="889"/>
                      </a:lnTo>
                      <a:lnTo>
                        <a:pt x="107" y="889"/>
                      </a:lnTo>
                      <a:lnTo>
                        <a:pt x="108" y="888"/>
                      </a:lnTo>
                      <a:lnTo>
                        <a:pt x="108" y="887"/>
                      </a:lnTo>
                      <a:lnTo>
                        <a:pt x="109" y="886"/>
                      </a:lnTo>
                      <a:lnTo>
                        <a:pt x="109" y="886"/>
                      </a:lnTo>
                      <a:lnTo>
                        <a:pt x="110" y="885"/>
                      </a:lnTo>
                      <a:lnTo>
                        <a:pt x="110" y="884"/>
                      </a:lnTo>
                      <a:lnTo>
                        <a:pt x="111" y="883"/>
                      </a:lnTo>
                      <a:lnTo>
                        <a:pt x="112" y="882"/>
                      </a:lnTo>
                      <a:lnTo>
                        <a:pt x="112" y="882"/>
                      </a:lnTo>
                      <a:lnTo>
                        <a:pt x="113" y="881"/>
                      </a:lnTo>
                      <a:lnTo>
                        <a:pt x="113" y="880"/>
                      </a:lnTo>
                      <a:lnTo>
                        <a:pt x="114" y="879"/>
                      </a:lnTo>
                      <a:lnTo>
                        <a:pt x="114" y="879"/>
                      </a:lnTo>
                      <a:lnTo>
                        <a:pt x="115" y="878"/>
                      </a:lnTo>
                      <a:lnTo>
                        <a:pt x="115" y="877"/>
                      </a:lnTo>
                      <a:lnTo>
                        <a:pt x="116" y="876"/>
                      </a:lnTo>
                      <a:lnTo>
                        <a:pt x="116" y="875"/>
                      </a:lnTo>
                      <a:lnTo>
                        <a:pt x="117" y="875"/>
                      </a:lnTo>
                      <a:lnTo>
                        <a:pt x="117" y="874"/>
                      </a:lnTo>
                      <a:lnTo>
                        <a:pt x="118" y="873"/>
                      </a:lnTo>
                      <a:lnTo>
                        <a:pt x="119" y="872"/>
                      </a:lnTo>
                      <a:lnTo>
                        <a:pt x="119" y="872"/>
                      </a:lnTo>
                      <a:lnTo>
                        <a:pt x="120" y="871"/>
                      </a:lnTo>
                      <a:lnTo>
                        <a:pt x="120" y="870"/>
                      </a:lnTo>
                      <a:lnTo>
                        <a:pt x="121" y="870"/>
                      </a:lnTo>
                      <a:lnTo>
                        <a:pt x="121" y="869"/>
                      </a:lnTo>
                      <a:lnTo>
                        <a:pt x="122" y="868"/>
                      </a:lnTo>
                      <a:lnTo>
                        <a:pt x="123" y="867"/>
                      </a:lnTo>
                      <a:lnTo>
                        <a:pt x="123" y="867"/>
                      </a:lnTo>
                      <a:lnTo>
                        <a:pt x="124" y="866"/>
                      </a:lnTo>
                      <a:lnTo>
                        <a:pt x="124" y="865"/>
                      </a:lnTo>
                      <a:lnTo>
                        <a:pt x="125" y="864"/>
                      </a:lnTo>
                      <a:lnTo>
                        <a:pt x="125" y="864"/>
                      </a:lnTo>
                      <a:lnTo>
                        <a:pt x="125" y="863"/>
                      </a:lnTo>
                      <a:lnTo>
                        <a:pt x="126" y="862"/>
                      </a:lnTo>
                      <a:lnTo>
                        <a:pt x="127" y="862"/>
                      </a:lnTo>
                      <a:lnTo>
                        <a:pt x="127" y="861"/>
                      </a:lnTo>
                      <a:lnTo>
                        <a:pt x="128" y="860"/>
                      </a:lnTo>
                      <a:lnTo>
                        <a:pt x="128" y="859"/>
                      </a:lnTo>
                      <a:lnTo>
                        <a:pt x="129" y="859"/>
                      </a:lnTo>
                      <a:lnTo>
                        <a:pt x="130" y="858"/>
                      </a:lnTo>
                      <a:lnTo>
                        <a:pt x="130" y="857"/>
                      </a:lnTo>
                      <a:lnTo>
                        <a:pt x="131" y="856"/>
                      </a:lnTo>
                      <a:lnTo>
                        <a:pt x="131" y="856"/>
                      </a:lnTo>
                      <a:lnTo>
                        <a:pt x="132" y="855"/>
                      </a:lnTo>
                      <a:lnTo>
                        <a:pt x="132" y="854"/>
                      </a:lnTo>
                      <a:lnTo>
                        <a:pt x="133" y="854"/>
                      </a:lnTo>
                      <a:lnTo>
                        <a:pt x="133" y="853"/>
                      </a:lnTo>
                      <a:lnTo>
                        <a:pt x="134" y="852"/>
                      </a:lnTo>
                      <a:lnTo>
                        <a:pt x="134" y="852"/>
                      </a:lnTo>
                      <a:lnTo>
                        <a:pt x="135" y="851"/>
                      </a:lnTo>
                      <a:lnTo>
                        <a:pt x="135" y="850"/>
                      </a:lnTo>
                      <a:lnTo>
                        <a:pt x="136" y="849"/>
                      </a:lnTo>
                      <a:lnTo>
                        <a:pt x="136" y="849"/>
                      </a:lnTo>
                      <a:lnTo>
                        <a:pt x="137" y="848"/>
                      </a:lnTo>
                      <a:lnTo>
                        <a:pt x="138" y="847"/>
                      </a:lnTo>
                      <a:lnTo>
                        <a:pt x="138" y="847"/>
                      </a:lnTo>
                      <a:lnTo>
                        <a:pt x="139" y="846"/>
                      </a:lnTo>
                      <a:lnTo>
                        <a:pt x="139" y="845"/>
                      </a:lnTo>
                      <a:lnTo>
                        <a:pt x="140" y="844"/>
                      </a:lnTo>
                      <a:lnTo>
                        <a:pt x="140" y="844"/>
                      </a:lnTo>
                      <a:lnTo>
                        <a:pt x="141" y="843"/>
                      </a:lnTo>
                      <a:lnTo>
                        <a:pt x="141" y="843"/>
                      </a:lnTo>
                      <a:lnTo>
                        <a:pt x="142" y="842"/>
                      </a:lnTo>
                      <a:lnTo>
                        <a:pt x="142" y="841"/>
                      </a:lnTo>
                      <a:lnTo>
                        <a:pt x="143" y="840"/>
                      </a:lnTo>
                      <a:lnTo>
                        <a:pt x="143" y="840"/>
                      </a:lnTo>
                      <a:lnTo>
                        <a:pt x="144" y="839"/>
                      </a:lnTo>
                      <a:lnTo>
                        <a:pt x="145" y="839"/>
                      </a:lnTo>
                      <a:lnTo>
                        <a:pt x="145" y="838"/>
                      </a:lnTo>
                      <a:lnTo>
                        <a:pt x="146" y="837"/>
                      </a:lnTo>
                      <a:lnTo>
                        <a:pt x="146" y="836"/>
                      </a:lnTo>
                      <a:lnTo>
                        <a:pt x="147" y="836"/>
                      </a:lnTo>
                      <a:lnTo>
                        <a:pt x="147" y="835"/>
                      </a:lnTo>
                      <a:lnTo>
                        <a:pt x="148" y="834"/>
                      </a:lnTo>
                      <a:lnTo>
                        <a:pt x="148" y="834"/>
                      </a:lnTo>
                      <a:lnTo>
                        <a:pt x="149" y="833"/>
                      </a:lnTo>
                      <a:lnTo>
                        <a:pt x="149" y="832"/>
                      </a:lnTo>
                      <a:lnTo>
                        <a:pt x="150" y="832"/>
                      </a:lnTo>
                      <a:lnTo>
                        <a:pt x="150" y="831"/>
                      </a:lnTo>
                      <a:lnTo>
                        <a:pt x="151" y="830"/>
                      </a:lnTo>
                      <a:lnTo>
                        <a:pt x="152" y="830"/>
                      </a:lnTo>
                      <a:lnTo>
                        <a:pt x="152" y="829"/>
                      </a:lnTo>
                      <a:lnTo>
                        <a:pt x="153" y="828"/>
                      </a:lnTo>
                      <a:lnTo>
                        <a:pt x="153" y="828"/>
                      </a:lnTo>
                      <a:lnTo>
                        <a:pt x="154" y="827"/>
                      </a:lnTo>
                      <a:lnTo>
                        <a:pt x="154" y="826"/>
                      </a:lnTo>
                      <a:lnTo>
                        <a:pt x="155" y="826"/>
                      </a:lnTo>
                      <a:lnTo>
                        <a:pt x="155" y="825"/>
                      </a:lnTo>
                      <a:lnTo>
                        <a:pt x="156" y="824"/>
                      </a:lnTo>
                      <a:lnTo>
                        <a:pt x="156" y="824"/>
                      </a:lnTo>
                      <a:lnTo>
                        <a:pt x="157" y="823"/>
                      </a:lnTo>
                      <a:lnTo>
                        <a:pt x="157" y="822"/>
                      </a:lnTo>
                      <a:lnTo>
                        <a:pt x="158" y="822"/>
                      </a:lnTo>
                      <a:lnTo>
                        <a:pt x="158" y="821"/>
                      </a:lnTo>
                      <a:lnTo>
                        <a:pt x="159" y="821"/>
                      </a:lnTo>
                      <a:lnTo>
                        <a:pt x="160" y="820"/>
                      </a:lnTo>
                      <a:lnTo>
                        <a:pt x="160" y="819"/>
                      </a:lnTo>
                      <a:lnTo>
                        <a:pt x="161" y="818"/>
                      </a:lnTo>
                      <a:lnTo>
                        <a:pt x="161" y="818"/>
                      </a:lnTo>
                      <a:lnTo>
                        <a:pt x="162" y="817"/>
                      </a:lnTo>
                      <a:lnTo>
                        <a:pt x="163" y="817"/>
                      </a:lnTo>
                      <a:lnTo>
                        <a:pt x="163" y="816"/>
                      </a:lnTo>
                      <a:lnTo>
                        <a:pt x="163" y="815"/>
                      </a:lnTo>
                      <a:lnTo>
                        <a:pt x="164" y="815"/>
                      </a:lnTo>
                      <a:lnTo>
                        <a:pt x="164" y="814"/>
                      </a:lnTo>
                      <a:lnTo>
                        <a:pt x="165" y="813"/>
                      </a:lnTo>
                      <a:lnTo>
                        <a:pt x="165" y="813"/>
                      </a:lnTo>
                      <a:lnTo>
                        <a:pt x="166" y="812"/>
                      </a:lnTo>
                      <a:lnTo>
                        <a:pt x="167" y="812"/>
                      </a:lnTo>
                      <a:lnTo>
                        <a:pt x="167" y="811"/>
                      </a:lnTo>
                      <a:lnTo>
                        <a:pt x="168" y="810"/>
                      </a:lnTo>
                      <a:lnTo>
                        <a:pt x="168" y="810"/>
                      </a:lnTo>
                      <a:lnTo>
                        <a:pt x="169" y="809"/>
                      </a:lnTo>
                      <a:lnTo>
                        <a:pt x="169" y="808"/>
                      </a:lnTo>
                      <a:lnTo>
                        <a:pt x="170" y="808"/>
                      </a:lnTo>
                      <a:lnTo>
                        <a:pt x="171" y="807"/>
                      </a:lnTo>
                      <a:lnTo>
                        <a:pt x="171" y="806"/>
                      </a:lnTo>
                      <a:lnTo>
                        <a:pt x="172" y="806"/>
                      </a:lnTo>
                      <a:lnTo>
                        <a:pt x="172" y="805"/>
                      </a:lnTo>
                      <a:lnTo>
                        <a:pt x="173" y="805"/>
                      </a:lnTo>
                      <a:lnTo>
                        <a:pt x="173" y="804"/>
                      </a:lnTo>
                      <a:lnTo>
                        <a:pt x="174" y="803"/>
                      </a:lnTo>
                      <a:lnTo>
                        <a:pt x="174" y="803"/>
                      </a:lnTo>
                      <a:lnTo>
                        <a:pt x="175" y="802"/>
                      </a:lnTo>
                      <a:lnTo>
                        <a:pt x="175" y="802"/>
                      </a:lnTo>
                      <a:lnTo>
                        <a:pt x="176" y="801"/>
                      </a:lnTo>
                      <a:lnTo>
                        <a:pt x="176" y="800"/>
                      </a:lnTo>
                      <a:lnTo>
                        <a:pt x="177" y="800"/>
                      </a:lnTo>
                      <a:lnTo>
                        <a:pt x="178" y="799"/>
                      </a:lnTo>
                      <a:lnTo>
                        <a:pt x="178" y="798"/>
                      </a:lnTo>
                      <a:lnTo>
                        <a:pt x="179" y="798"/>
                      </a:lnTo>
                      <a:lnTo>
                        <a:pt x="179" y="797"/>
                      </a:lnTo>
                      <a:lnTo>
                        <a:pt x="180" y="797"/>
                      </a:lnTo>
                      <a:lnTo>
                        <a:pt x="180" y="796"/>
                      </a:lnTo>
                      <a:lnTo>
                        <a:pt x="181" y="795"/>
                      </a:lnTo>
                      <a:lnTo>
                        <a:pt x="181" y="795"/>
                      </a:lnTo>
                      <a:lnTo>
                        <a:pt x="182" y="794"/>
                      </a:lnTo>
                      <a:lnTo>
                        <a:pt x="182" y="794"/>
                      </a:lnTo>
                      <a:lnTo>
                        <a:pt x="183" y="793"/>
                      </a:lnTo>
                      <a:lnTo>
                        <a:pt x="183" y="793"/>
                      </a:lnTo>
                      <a:lnTo>
                        <a:pt x="184" y="792"/>
                      </a:lnTo>
                      <a:lnTo>
                        <a:pt x="185" y="791"/>
                      </a:lnTo>
                      <a:lnTo>
                        <a:pt x="185" y="791"/>
                      </a:lnTo>
                      <a:lnTo>
                        <a:pt x="186" y="790"/>
                      </a:lnTo>
                      <a:lnTo>
                        <a:pt x="186" y="789"/>
                      </a:lnTo>
                      <a:lnTo>
                        <a:pt x="187" y="789"/>
                      </a:lnTo>
                      <a:lnTo>
                        <a:pt x="187" y="788"/>
                      </a:lnTo>
                      <a:lnTo>
                        <a:pt x="188" y="787"/>
                      </a:lnTo>
                      <a:lnTo>
                        <a:pt x="188" y="787"/>
                      </a:lnTo>
                      <a:lnTo>
                        <a:pt x="189" y="786"/>
                      </a:lnTo>
                      <a:lnTo>
                        <a:pt x="189" y="786"/>
                      </a:lnTo>
                      <a:lnTo>
                        <a:pt x="190" y="785"/>
                      </a:lnTo>
                      <a:lnTo>
                        <a:pt x="190" y="785"/>
                      </a:lnTo>
                      <a:lnTo>
                        <a:pt x="191" y="784"/>
                      </a:lnTo>
                      <a:lnTo>
                        <a:pt x="191" y="783"/>
                      </a:lnTo>
                      <a:lnTo>
                        <a:pt x="192" y="783"/>
                      </a:lnTo>
                      <a:lnTo>
                        <a:pt x="193" y="782"/>
                      </a:lnTo>
                      <a:lnTo>
                        <a:pt x="193" y="782"/>
                      </a:lnTo>
                      <a:lnTo>
                        <a:pt x="194" y="781"/>
                      </a:lnTo>
                      <a:lnTo>
                        <a:pt x="194" y="781"/>
                      </a:lnTo>
                      <a:lnTo>
                        <a:pt x="195" y="780"/>
                      </a:lnTo>
                      <a:lnTo>
                        <a:pt x="195" y="779"/>
                      </a:lnTo>
                      <a:lnTo>
                        <a:pt x="196" y="779"/>
                      </a:lnTo>
                      <a:lnTo>
                        <a:pt x="196" y="778"/>
                      </a:lnTo>
                      <a:lnTo>
                        <a:pt x="197" y="778"/>
                      </a:lnTo>
                      <a:lnTo>
                        <a:pt x="197" y="777"/>
                      </a:lnTo>
                      <a:lnTo>
                        <a:pt x="198" y="776"/>
                      </a:lnTo>
                      <a:lnTo>
                        <a:pt x="198" y="776"/>
                      </a:lnTo>
                      <a:lnTo>
                        <a:pt x="199" y="775"/>
                      </a:lnTo>
                      <a:lnTo>
                        <a:pt x="200" y="775"/>
                      </a:lnTo>
                      <a:lnTo>
                        <a:pt x="200" y="774"/>
                      </a:lnTo>
                      <a:lnTo>
                        <a:pt x="201" y="774"/>
                      </a:lnTo>
                      <a:lnTo>
                        <a:pt x="201" y="773"/>
                      </a:lnTo>
                      <a:lnTo>
                        <a:pt x="202" y="772"/>
                      </a:lnTo>
                      <a:lnTo>
                        <a:pt x="202" y="772"/>
                      </a:lnTo>
                      <a:lnTo>
                        <a:pt x="203" y="771"/>
                      </a:lnTo>
                      <a:lnTo>
                        <a:pt x="203" y="771"/>
                      </a:lnTo>
                      <a:lnTo>
                        <a:pt x="204" y="770"/>
                      </a:lnTo>
                      <a:lnTo>
                        <a:pt x="204" y="770"/>
                      </a:lnTo>
                      <a:lnTo>
                        <a:pt x="205" y="769"/>
                      </a:lnTo>
                      <a:lnTo>
                        <a:pt x="205" y="768"/>
                      </a:lnTo>
                      <a:lnTo>
                        <a:pt x="206" y="768"/>
                      </a:lnTo>
                      <a:lnTo>
                        <a:pt x="207" y="767"/>
                      </a:lnTo>
                      <a:lnTo>
                        <a:pt x="207" y="767"/>
                      </a:lnTo>
                      <a:lnTo>
                        <a:pt x="208" y="766"/>
                      </a:lnTo>
                      <a:lnTo>
                        <a:pt x="208" y="766"/>
                      </a:lnTo>
                      <a:lnTo>
                        <a:pt x="209" y="765"/>
                      </a:lnTo>
                      <a:lnTo>
                        <a:pt x="209" y="764"/>
                      </a:lnTo>
                      <a:lnTo>
                        <a:pt x="210" y="764"/>
                      </a:lnTo>
                      <a:lnTo>
                        <a:pt x="211" y="763"/>
                      </a:lnTo>
                      <a:lnTo>
                        <a:pt x="211" y="763"/>
                      </a:lnTo>
                      <a:lnTo>
                        <a:pt x="211" y="762"/>
                      </a:lnTo>
                      <a:lnTo>
                        <a:pt x="212" y="762"/>
                      </a:lnTo>
                      <a:lnTo>
                        <a:pt x="212" y="761"/>
                      </a:lnTo>
                      <a:lnTo>
                        <a:pt x="213" y="760"/>
                      </a:lnTo>
                      <a:lnTo>
                        <a:pt x="213" y="760"/>
                      </a:lnTo>
                      <a:lnTo>
                        <a:pt x="214" y="759"/>
                      </a:lnTo>
                      <a:lnTo>
                        <a:pt x="215" y="759"/>
                      </a:lnTo>
                      <a:lnTo>
                        <a:pt x="215" y="758"/>
                      </a:lnTo>
                      <a:lnTo>
                        <a:pt x="216" y="758"/>
                      </a:lnTo>
                      <a:lnTo>
                        <a:pt x="216" y="757"/>
                      </a:lnTo>
                      <a:lnTo>
                        <a:pt x="217" y="756"/>
                      </a:lnTo>
                      <a:lnTo>
                        <a:pt x="218" y="756"/>
                      </a:lnTo>
                      <a:lnTo>
                        <a:pt x="218" y="755"/>
                      </a:lnTo>
                      <a:lnTo>
                        <a:pt x="219" y="755"/>
                      </a:lnTo>
                      <a:lnTo>
                        <a:pt x="219" y="754"/>
                      </a:lnTo>
                      <a:lnTo>
                        <a:pt x="220" y="754"/>
                      </a:lnTo>
                      <a:lnTo>
                        <a:pt x="220" y="753"/>
                      </a:lnTo>
                      <a:lnTo>
                        <a:pt x="221" y="753"/>
                      </a:lnTo>
                      <a:lnTo>
                        <a:pt x="221" y="752"/>
                      </a:lnTo>
                      <a:lnTo>
                        <a:pt x="222" y="752"/>
                      </a:lnTo>
                      <a:lnTo>
                        <a:pt x="222" y="751"/>
                      </a:lnTo>
                      <a:lnTo>
                        <a:pt x="223" y="751"/>
                      </a:lnTo>
                      <a:lnTo>
                        <a:pt x="223" y="750"/>
                      </a:lnTo>
                      <a:lnTo>
                        <a:pt x="224" y="749"/>
                      </a:lnTo>
                      <a:lnTo>
                        <a:pt x="224" y="749"/>
                      </a:lnTo>
                      <a:lnTo>
                        <a:pt x="225" y="748"/>
                      </a:lnTo>
                      <a:lnTo>
                        <a:pt x="226" y="748"/>
                      </a:lnTo>
                      <a:lnTo>
                        <a:pt x="226" y="747"/>
                      </a:lnTo>
                      <a:lnTo>
                        <a:pt x="227" y="747"/>
                      </a:lnTo>
                      <a:lnTo>
                        <a:pt x="227" y="746"/>
                      </a:lnTo>
                      <a:lnTo>
                        <a:pt x="228" y="745"/>
                      </a:lnTo>
                      <a:lnTo>
                        <a:pt x="228" y="745"/>
                      </a:lnTo>
                      <a:lnTo>
                        <a:pt x="229" y="744"/>
                      </a:lnTo>
                      <a:lnTo>
                        <a:pt x="229" y="744"/>
                      </a:lnTo>
                      <a:lnTo>
                        <a:pt x="230" y="743"/>
                      </a:lnTo>
                      <a:lnTo>
                        <a:pt x="230" y="743"/>
                      </a:lnTo>
                      <a:lnTo>
                        <a:pt x="231" y="742"/>
                      </a:lnTo>
                      <a:lnTo>
                        <a:pt x="231" y="742"/>
                      </a:lnTo>
                      <a:lnTo>
                        <a:pt x="232" y="741"/>
                      </a:lnTo>
                      <a:lnTo>
                        <a:pt x="233" y="741"/>
                      </a:lnTo>
                      <a:lnTo>
                        <a:pt x="233" y="740"/>
                      </a:lnTo>
                      <a:lnTo>
                        <a:pt x="234" y="740"/>
                      </a:lnTo>
                      <a:lnTo>
                        <a:pt x="234" y="739"/>
                      </a:lnTo>
                      <a:lnTo>
                        <a:pt x="235" y="739"/>
                      </a:lnTo>
                      <a:lnTo>
                        <a:pt x="235" y="738"/>
                      </a:lnTo>
                      <a:lnTo>
                        <a:pt x="236" y="737"/>
                      </a:lnTo>
                      <a:lnTo>
                        <a:pt x="236" y="737"/>
                      </a:lnTo>
                      <a:lnTo>
                        <a:pt x="237" y="736"/>
                      </a:lnTo>
                      <a:lnTo>
                        <a:pt x="237" y="736"/>
                      </a:lnTo>
                      <a:lnTo>
                        <a:pt x="238" y="735"/>
                      </a:lnTo>
                      <a:lnTo>
                        <a:pt x="238" y="735"/>
                      </a:lnTo>
                      <a:lnTo>
                        <a:pt x="239" y="734"/>
                      </a:lnTo>
                      <a:lnTo>
                        <a:pt x="240" y="734"/>
                      </a:lnTo>
                      <a:lnTo>
                        <a:pt x="240" y="733"/>
                      </a:lnTo>
                      <a:lnTo>
                        <a:pt x="241" y="733"/>
                      </a:lnTo>
                      <a:lnTo>
                        <a:pt x="241" y="732"/>
                      </a:lnTo>
                      <a:lnTo>
                        <a:pt x="242" y="732"/>
                      </a:lnTo>
                      <a:lnTo>
                        <a:pt x="242" y="731"/>
                      </a:lnTo>
                      <a:lnTo>
                        <a:pt x="243" y="730"/>
                      </a:lnTo>
                      <a:lnTo>
                        <a:pt x="243" y="730"/>
                      </a:lnTo>
                      <a:lnTo>
                        <a:pt x="244" y="729"/>
                      </a:lnTo>
                      <a:lnTo>
                        <a:pt x="244" y="729"/>
                      </a:lnTo>
                      <a:lnTo>
                        <a:pt x="245" y="728"/>
                      </a:lnTo>
                      <a:lnTo>
                        <a:pt x="245" y="728"/>
                      </a:lnTo>
                      <a:lnTo>
                        <a:pt x="246" y="727"/>
                      </a:lnTo>
                      <a:lnTo>
                        <a:pt x="246" y="727"/>
                      </a:lnTo>
                      <a:lnTo>
                        <a:pt x="247" y="726"/>
                      </a:lnTo>
                      <a:lnTo>
                        <a:pt x="248" y="726"/>
                      </a:lnTo>
                      <a:lnTo>
                        <a:pt x="248" y="725"/>
                      </a:lnTo>
                      <a:lnTo>
                        <a:pt x="249" y="725"/>
                      </a:lnTo>
                      <a:lnTo>
                        <a:pt x="249" y="724"/>
                      </a:lnTo>
                      <a:lnTo>
                        <a:pt x="250" y="724"/>
                      </a:lnTo>
                      <a:lnTo>
                        <a:pt x="250" y="723"/>
                      </a:lnTo>
                      <a:lnTo>
                        <a:pt x="251" y="723"/>
                      </a:lnTo>
                      <a:lnTo>
                        <a:pt x="251" y="722"/>
                      </a:lnTo>
                      <a:lnTo>
                        <a:pt x="252" y="722"/>
                      </a:lnTo>
                      <a:lnTo>
                        <a:pt x="252" y="721"/>
                      </a:lnTo>
                      <a:lnTo>
                        <a:pt x="253" y="721"/>
                      </a:lnTo>
                      <a:lnTo>
                        <a:pt x="253" y="720"/>
                      </a:lnTo>
                      <a:lnTo>
                        <a:pt x="254" y="720"/>
                      </a:lnTo>
                      <a:lnTo>
                        <a:pt x="255" y="719"/>
                      </a:lnTo>
                      <a:lnTo>
                        <a:pt x="255" y="718"/>
                      </a:lnTo>
                      <a:lnTo>
                        <a:pt x="256" y="718"/>
                      </a:lnTo>
                      <a:lnTo>
                        <a:pt x="256" y="718"/>
                      </a:lnTo>
                      <a:lnTo>
                        <a:pt x="257" y="717"/>
                      </a:lnTo>
                      <a:lnTo>
                        <a:pt x="257" y="717"/>
                      </a:lnTo>
                      <a:lnTo>
                        <a:pt x="258" y="716"/>
                      </a:lnTo>
                      <a:lnTo>
                        <a:pt x="259" y="716"/>
                      </a:lnTo>
                      <a:lnTo>
                        <a:pt x="259" y="715"/>
                      </a:lnTo>
                      <a:lnTo>
                        <a:pt x="260" y="714"/>
                      </a:lnTo>
                      <a:lnTo>
                        <a:pt x="260" y="714"/>
                      </a:lnTo>
                      <a:lnTo>
                        <a:pt x="260" y="713"/>
                      </a:lnTo>
                      <a:lnTo>
                        <a:pt x="261" y="713"/>
                      </a:lnTo>
                      <a:lnTo>
                        <a:pt x="262" y="713"/>
                      </a:lnTo>
                      <a:lnTo>
                        <a:pt x="262" y="712"/>
                      </a:lnTo>
                      <a:lnTo>
                        <a:pt x="263" y="712"/>
                      </a:lnTo>
                      <a:lnTo>
                        <a:pt x="263" y="711"/>
                      </a:lnTo>
                      <a:lnTo>
                        <a:pt x="264" y="710"/>
                      </a:lnTo>
                      <a:lnTo>
                        <a:pt x="264" y="710"/>
                      </a:lnTo>
                      <a:lnTo>
                        <a:pt x="265" y="709"/>
                      </a:lnTo>
                      <a:lnTo>
                        <a:pt x="266" y="709"/>
                      </a:lnTo>
                      <a:lnTo>
                        <a:pt x="266" y="709"/>
                      </a:lnTo>
                      <a:lnTo>
                        <a:pt x="267" y="708"/>
                      </a:lnTo>
                      <a:lnTo>
                        <a:pt x="267" y="707"/>
                      </a:lnTo>
                      <a:lnTo>
                        <a:pt x="268" y="707"/>
                      </a:lnTo>
                      <a:lnTo>
                        <a:pt x="268" y="706"/>
                      </a:lnTo>
                      <a:lnTo>
                        <a:pt x="269" y="706"/>
                      </a:lnTo>
                      <a:lnTo>
                        <a:pt x="269" y="705"/>
                      </a:lnTo>
                      <a:lnTo>
                        <a:pt x="270" y="705"/>
                      </a:lnTo>
                      <a:lnTo>
                        <a:pt x="270" y="705"/>
                      </a:lnTo>
                      <a:lnTo>
                        <a:pt x="271" y="704"/>
                      </a:lnTo>
                      <a:lnTo>
                        <a:pt x="271" y="703"/>
                      </a:lnTo>
                      <a:lnTo>
                        <a:pt x="272" y="703"/>
                      </a:lnTo>
                      <a:lnTo>
                        <a:pt x="273" y="702"/>
                      </a:lnTo>
                      <a:lnTo>
                        <a:pt x="273" y="702"/>
                      </a:lnTo>
                      <a:lnTo>
                        <a:pt x="274" y="701"/>
                      </a:lnTo>
                      <a:lnTo>
                        <a:pt x="274" y="701"/>
                      </a:lnTo>
                      <a:lnTo>
                        <a:pt x="275" y="701"/>
                      </a:lnTo>
                      <a:lnTo>
                        <a:pt x="275" y="700"/>
                      </a:lnTo>
                      <a:lnTo>
                        <a:pt x="276" y="699"/>
                      </a:lnTo>
                      <a:lnTo>
                        <a:pt x="276" y="699"/>
                      </a:lnTo>
                      <a:lnTo>
                        <a:pt x="277" y="698"/>
                      </a:lnTo>
                      <a:lnTo>
                        <a:pt x="277" y="698"/>
                      </a:lnTo>
                      <a:lnTo>
                        <a:pt x="278" y="698"/>
                      </a:lnTo>
                      <a:lnTo>
                        <a:pt x="278" y="697"/>
                      </a:lnTo>
                      <a:lnTo>
                        <a:pt x="279" y="697"/>
                      </a:lnTo>
                      <a:lnTo>
                        <a:pt x="280" y="696"/>
                      </a:lnTo>
                      <a:lnTo>
                        <a:pt x="280" y="695"/>
                      </a:lnTo>
                      <a:lnTo>
                        <a:pt x="281" y="695"/>
                      </a:lnTo>
                      <a:lnTo>
                        <a:pt x="281" y="694"/>
                      </a:lnTo>
                      <a:lnTo>
                        <a:pt x="282" y="694"/>
                      </a:lnTo>
                      <a:lnTo>
                        <a:pt x="282" y="694"/>
                      </a:lnTo>
                      <a:lnTo>
                        <a:pt x="283" y="693"/>
                      </a:lnTo>
                      <a:lnTo>
                        <a:pt x="283" y="693"/>
                      </a:lnTo>
                      <a:lnTo>
                        <a:pt x="284" y="692"/>
                      </a:lnTo>
                      <a:lnTo>
                        <a:pt x="284" y="691"/>
                      </a:lnTo>
                      <a:lnTo>
                        <a:pt x="285" y="691"/>
                      </a:lnTo>
                      <a:lnTo>
                        <a:pt x="285" y="691"/>
                      </a:lnTo>
                      <a:lnTo>
                        <a:pt x="286" y="690"/>
                      </a:lnTo>
                      <a:lnTo>
                        <a:pt x="286" y="690"/>
                      </a:lnTo>
                      <a:lnTo>
                        <a:pt x="287" y="689"/>
                      </a:lnTo>
                      <a:lnTo>
                        <a:pt x="288" y="689"/>
                      </a:lnTo>
                      <a:lnTo>
                        <a:pt x="288" y="688"/>
                      </a:lnTo>
                      <a:lnTo>
                        <a:pt x="289" y="688"/>
                      </a:lnTo>
                      <a:lnTo>
                        <a:pt x="289" y="687"/>
                      </a:lnTo>
                      <a:lnTo>
                        <a:pt x="290" y="687"/>
                      </a:lnTo>
                      <a:lnTo>
                        <a:pt x="290" y="686"/>
                      </a:lnTo>
                      <a:lnTo>
                        <a:pt x="291" y="686"/>
                      </a:lnTo>
                      <a:lnTo>
                        <a:pt x="291" y="685"/>
                      </a:lnTo>
                      <a:lnTo>
                        <a:pt x="292" y="685"/>
                      </a:lnTo>
                      <a:lnTo>
                        <a:pt x="292" y="685"/>
                      </a:lnTo>
                      <a:lnTo>
                        <a:pt x="293" y="684"/>
                      </a:lnTo>
                      <a:lnTo>
                        <a:pt x="293" y="683"/>
                      </a:lnTo>
                      <a:lnTo>
                        <a:pt x="294" y="683"/>
                      </a:lnTo>
                      <a:lnTo>
                        <a:pt x="295" y="682"/>
                      </a:lnTo>
                      <a:lnTo>
                        <a:pt x="295" y="682"/>
                      </a:lnTo>
                      <a:lnTo>
                        <a:pt x="296" y="682"/>
                      </a:lnTo>
                      <a:lnTo>
                        <a:pt x="296" y="681"/>
                      </a:lnTo>
                      <a:lnTo>
                        <a:pt x="297" y="680"/>
                      </a:lnTo>
                      <a:lnTo>
                        <a:pt x="297" y="680"/>
                      </a:lnTo>
                      <a:lnTo>
                        <a:pt x="298" y="680"/>
                      </a:lnTo>
                      <a:lnTo>
                        <a:pt x="298" y="679"/>
                      </a:lnTo>
                      <a:lnTo>
                        <a:pt x="299" y="679"/>
                      </a:lnTo>
                      <a:lnTo>
                        <a:pt x="299" y="678"/>
                      </a:lnTo>
                      <a:lnTo>
                        <a:pt x="300" y="678"/>
                      </a:lnTo>
                      <a:lnTo>
                        <a:pt x="300" y="677"/>
                      </a:lnTo>
                      <a:lnTo>
                        <a:pt x="301" y="677"/>
                      </a:lnTo>
                      <a:lnTo>
                        <a:pt x="302" y="676"/>
                      </a:lnTo>
                      <a:lnTo>
                        <a:pt x="302" y="676"/>
                      </a:lnTo>
                      <a:lnTo>
                        <a:pt x="303" y="675"/>
                      </a:lnTo>
                      <a:lnTo>
                        <a:pt x="303" y="675"/>
                      </a:lnTo>
                      <a:lnTo>
                        <a:pt x="304" y="674"/>
                      </a:lnTo>
                      <a:lnTo>
                        <a:pt x="304" y="674"/>
                      </a:lnTo>
                      <a:lnTo>
                        <a:pt x="305" y="674"/>
                      </a:lnTo>
                      <a:lnTo>
                        <a:pt x="306" y="673"/>
                      </a:lnTo>
                      <a:lnTo>
                        <a:pt x="306" y="672"/>
                      </a:lnTo>
                      <a:lnTo>
                        <a:pt x="307" y="672"/>
                      </a:lnTo>
                      <a:lnTo>
                        <a:pt x="307" y="672"/>
                      </a:lnTo>
                      <a:lnTo>
                        <a:pt x="308" y="671"/>
                      </a:lnTo>
                      <a:lnTo>
                        <a:pt x="308" y="671"/>
                      </a:lnTo>
                      <a:lnTo>
                        <a:pt x="308" y="670"/>
                      </a:lnTo>
                      <a:lnTo>
                        <a:pt x="309" y="670"/>
                      </a:lnTo>
                      <a:lnTo>
                        <a:pt x="310" y="669"/>
                      </a:lnTo>
                      <a:lnTo>
                        <a:pt x="310" y="669"/>
                      </a:lnTo>
                      <a:lnTo>
                        <a:pt x="311" y="668"/>
                      </a:lnTo>
                      <a:lnTo>
                        <a:pt x="311" y="668"/>
                      </a:lnTo>
                      <a:lnTo>
                        <a:pt x="312" y="667"/>
                      </a:lnTo>
                      <a:lnTo>
                        <a:pt x="313" y="667"/>
                      </a:lnTo>
                      <a:lnTo>
                        <a:pt x="313" y="667"/>
                      </a:lnTo>
                      <a:lnTo>
                        <a:pt x="314" y="666"/>
                      </a:lnTo>
                      <a:lnTo>
                        <a:pt x="314" y="666"/>
                      </a:lnTo>
                      <a:lnTo>
                        <a:pt x="315" y="665"/>
                      </a:lnTo>
                      <a:lnTo>
                        <a:pt x="315" y="664"/>
                      </a:lnTo>
                      <a:lnTo>
                        <a:pt x="316" y="664"/>
                      </a:lnTo>
                      <a:lnTo>
                        <a:pt x="316" y="664"/>
                      </a:lnTo>
                      <a:lnTo>
                        <a:pt x="317" y="663"/>
                      </a:lnTo>
                      <a:lnTo>
                        <a:pt x="317" y="663"/>
                      </a:lnTo>
                      <a:lnTo>
                        <a:pt x="318" y="662"/>
                      </a:lnTo>
                      <a:lnTo>
                        <a:pt x="318" y="662"/>
                      </a:lnTo>
                      <a:lnTo>
                        <a:pt x="319" y="662"/>
                      </a:lnTo>
                      <a:lnTo>
                        <a:pt x="319" y="661"/>
                      </a:lnTo>
                      <a:lnTo>
                        <a:pt x="320" y="660"/>
                      </a:lnTo>
                      <a:lnTo>
                        <a:pt x="321" y="660"/>
                      </a:lnTo>
                      <a:lnTo>
                        <a:pt x="321" y="660"/>
                      </a:lnTo>
                      <a:lnTo>
                        <a:pt x="322" y="659"/>
                      </a:lnTo>
                      <a:lnTo>
                        <a:pt x="322" y="659"/>
                      </a:lnTo>
                      <a:lnTo>
                        <a:pt x="323" y="658"/>
                      </a:lnTo>
                      <a:lnTo>
                        <a:pt x="323" y="658"/>
                      </a:lnTo>
                      <a:lnTo>
                        <a:pt x="324" y="657"/>
                      </a:lnTo>
                      <a:lnTo>
                        <a:pt x="324" y="657"/>
                      </a:lnTo>
                      <a:lnTo>
                        <a:pt x="325" y="656"/>
                      </a:lnTo>
                      <a:lnTo>
                        <a:pt x="325" y="656"/>
                      </a:lnTo>
                      <a:lnTo>
                        <a:pt x="326" y="655"/>
                      </a:lnTo>
                      <a:lnTo>
                        <a:pt x="326" y="655"/>
                      </a:lnTo>
                      <a:lnTo>
                        <a:pt x="327" y="655"/>
                      </a:lnTo>
                      <a:lnTo>
                        <a:pt x="328" y="654"/>
                      </a:lnTo>
                      <a:lnTo>
                        <a:pt x="328" y="653"/>
                      </a:lnTo>
                      <a:lnTo>
                        <a:pt x="329" y="653"/>
                      </a:lnTo>
                      <a:lnTo>
                        <a:pt x="329" y="653"/>
                      </a:lnTo>
                      <a:lnTo>
                        <a:pt x="330" y="652"/>
                      </a:lnTo>
                      <a:lnTo>
                        <a:pt x="330" y="652"/>
                      </a:lnTo>
                      <a:lnTo>
                        <a:pt x="331" y="651"/>
                      </a:lnTo>
                      <a:lnTo>
                        <a:pt x="331" y="651"/>
                      </a:lnTo>
                      <a:lnTo>
                        <a:pt x="332" y="651"/>
                      </a:lnTo>
                      <a:lnTo>
                        <a:pt x="332" y="650"/>
                      </a:lnTo>
                      <a:lnTo>
                        <a:pt x="333" y="649"/>
                      </a:lnTo>
                      <a:lnTo>
                        <a:pt x="333" y="649"/>
                      </a:lnTo>
                      <a:lnTo>
                        <a:pt x="334" y="649"/>
                      </a:lnTo>
                      <a:lnTo>
                        <a:pt x="335" y="648"/>
                      </a:lnTo>
                      <a:lnTo>
                        <a:pt x="335" y="648"/>
                      </a:lnTo>
                      <a:lnTo>
                        <a:pt x="336" y="647"/>
                      </a:lnTo>
                      <a:lnTo>
                        <a:pt x="336" y="647"/>
                      </a:lnTo>
                      <a:lnTo>
                        <a:pt x="337" y="647"/>
                      </a:lnTo>
                      <a:lnTo>
                        <a:pt x="337" y="646"/>
                      </a:lnTo>
                      <a:lnTo>
                        <a:pt x="338" y="645"/>
                      </a:lnTo>
                      <a:lnTo>
                        <a:pt x="338" y="645"/>
                      </a:lnTo>
                      <a:lnTo>
                        <a:pt x="339" y="645"/>
                      </a:lnTo>
                      <a:lnTo>
                        <a:pt x="339" y="644"/>
                      </a:lnTo>
                      <a:lnTo>
                        <a:pt x="340" y="644"/>
                      </a:lnTo>
                      <a:lnTo>
                        <a:pt x="340" y="643"/>
                      </a:lnTo>
                      <a:lnTo>
                        <a:pt x="341" y="643"/>
                      </a:lnTo>
                      <a:lnTo>
                        <a:pt x="341" y="643"/>
                      </a:lnTo>
                      <a:lnTo>
                        <a:pt x="342" y="642"/>
                      </a:lnTo>
                      <a:lnTo>
                        <a:pt x="343" y="641"/>
                      </a:lnTo>
                      <a:lnTo>
                        <a:pt x="343" y="641"/>
                      </a:lnTo>
                      <a:lnTo>
                        <a:pt x="344" y="641"/>
                      </a:lnTo>
                      <a:lnTo>
                        <a:pt x="344" y="640"/>
                      </a:lnTo>
                      <a:lnTo>
                        <a:pt x="345" y="640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7" y="638"/>
                      </a:lnTo>
                      <a:lnTo>
                        <a:pt x="347" y="637"/>
                      </a:lnTo>
                      <a:lnTo>
                        <a:pt x="348" y="637"/>
                      </a:lnTo>
                      <a:lnTo>
                        <a:pt x="348" y="637"/>
                      </a:lnTo>
                      <a:lnTo>
                        <a:pt x="349" y="636"/>
                      </a:lnTo>
                      <a:lnTo>
                        <a:pt x="350" y="636"/>
                      </a:lnTo>
                      <a:lnTo>
                        <a:pt x="350" y="635"/>
                      </a:lnTo>
                      <a:lnTo>
                        <a:pt x="351" y="635"/>
                      </a:lnTo>
                      <a:lnTo>
                        <a:pt x="351" y="634"/>
                      </a:lnTo>
                      <a:lnTo>
                        <a:pt x="352" y="634"/>
                      </a:lnTo>
                      <a:lnTo>
                        <a:pt x="352" y="633"/>
                      </a:lnTo>
                      <a:lnTo>
                        <a:pt x="353" y="633"/>
                      </a:lnTo>
                      <a:lnTo>
                        <a:pt x="354" y="633"/>
                      </a:lnTo>
                      <a:lnTo>
                        <a:pt x="354" y="632"/>
                      </a:lnTo>
                      <a:lnTo>
                        <a:pt x="355" y="632"/>
                      </a:lnTo>
                      <a:lnTo>
                        <a:pt x="355" y="632"/>
                      </a:lnTo>
                      <a:lnTo>
                        <a:pt x="356" y="631"/>
                      </a:lnTo>
                      <a:lnTo>
                        <a:pt x="356" y="630"/>
                      </a:lnTo>
                      <a:lnTo>
                        <a:pt x="357" y="630"/>
                      </a:lnTo>
                      <a:lnTo>
                        <a:pt x="357" y="630"/>
                      </a:lnTo>
                      <a:lnTo>
                        <a:pt x="358" y="629"/>
                      </a:lnTo>
                      <a:lnTo>
                        <a:pt x="358" y="629"/>
                      </a:lnTo>
                      <a:lnTo>
                        <a:pt x="359" y="628"/>
                      </a:lnTo>
                      <a:lnTo>
                        <a:pt x="359" y="628"/>
                      </a:lnTo>
                      <a:lnTo>
                        <a:pt x="360" y="628"/>
                      </a:lnTo>
                      <a:lnTo>
                        <a:pt x="361" y="627"/>
                      </a:lnTo>
                      <a:lnTo>
                        <a:pt x="361" y="626"/>
                      </a:lnTo>
                      <a:lnTo>
                        <a:pt x="362" y="626"/>
                      </a:lnTo>
                      <a:lnTo>
                        <a:pt x="362" y="626"/>
                      </a:lnTo>
                      <a:lnTo>
                        <a:pt x="363" y="625"/>
                      </a:lnTo>
                      <a:lnTo>
                        <a:pt x="363" y="625"/>
                      </a:lnTo>
                      <a:lnTo>
                        <a:pt x="364" y="625"/>
                      </a:lnTo>
                      <a:lnTo>
                        <a:pt x="364" y="624"/>
                      </a:lnTo>
                      <a:lnTo>
                        <a:pt x="365" y="624"/>
                      </a:lnTo>
                      <a:lnTo>
                        <a:pt x="365" y="623"/>
                      </a:lnTo>
                      <a:lnTo>
                        <a:pt x="366" y="623"/>
                      </a:lnTo>
                      <a:lnTo>
                        <a:pt x="366" y="622"/>
                      </a:lnTo>
                      <a:lnTo>
                        <a:pt x="367" y="622"/>
                      </a:lnTo>
                      <a:lnTo>
                        <a:pt x="368" y="621"/>
                      </a:lnTo>
                      <a:lnTo>
                        <a:pt x="368" y="621"/>
                      </a:lnTo>
                      <a:lnTo>
                        <a:pt x="369" y="621"/>
                      </a:lnTo>
                      <a:lnTo>
                        <a:pt x="369" y="620"/>
                      </a:lnTo>
                      <a:lnTo>
                        <a:pt x="370" y="620"/>
                      </a:lnTo>
                      <a:lnTo>
                        <a:pt x="370" y="619"/>
                      </a:lnTo>
                      <a:lnTo>
                        <a:pt x="371" y="619"/>
                      </a:lnTo>
                      <a:lnTo>
                        <a:pt x="371" y="618"/>
                      </a:lnTo>
                      <a:lnTo>
                        <a:pt x="372" y="618"/>
                      </a:lnTo>
                      <a:lnTo>
                        <a:pt x="372" y="618"/>
                      </a:lnTo>
                      <a:lnTo>
                        <a:pt x="373" y="617"/>
                      </a:lnTo>
                      <a:lnTo>
                        <a:pt x="373" y="617"/>
                      </a:lnTo>
                      <a:lnTo>
                        <a:pt x="374" y="616"/>
                      </a:lnTo>
                      <a:lnTo>
                        <a:pt x="374" y="616"/>
                      </a:lnTo>
                      <a:lnTo>
                        <a:pt x="375" y="616"/>
                      </a:lnTo>
                      <a:lnTo>
                        <a:pt x="376" y="615"/>
                      </a:lnTo>
                      <a:lnTo>
                        <a:pt x="376" y="615"/>
                      </a:lnTo>
                      <a:lnTo>
                        <a:pt x="377" y="614"/>
                      </a:lnTo>
                      <a:lnTo>
                        <a:pt x="377" y="614"/>
                      </a:lnTo>
                      <a:lnTo>
                        <a:pt x="378" y="613"/>
                      </a:lnTo>
                      <a:lnTo>
                        <a:pt x="378" y="613"/>
                      </a:lnTo>
                      <a:lnTo>
                        <a:pt x="379" y="613"/>
                      </a:lnTo>
                      <a:lnTo>
                        <a:pt x="379" y="612"/>
                      </a:lnTo>
                      <a:lnTo>
                        <a:pt x="380" y="612"/>
                      </a:lnTo>
                      <a:lnTo>
                        <a:pt x="380" y="611"/>
                      </a:lnTo>
                      <a:lnTo>
                        <a:pt x="381" y="611"/>
                      </a:lnTo>
                      <a:lnTo>
                        <a:pt x="381" y="610"/>
                      </a:lnTo>
                      <a:lnTo>
                        <a:pt x="382" y="610"/>
                      </a:lnTo>
                      <a:lnTo>
                        <a:pt x="383" y="610"/>
                      </a:lnTo>
                      <a:lnTo>
                        <a:pt x="383" y="609"/>
                      </a:lnTo>
                      <a:lnTo>
                        <a:pt x="384" y="609"/>
                      </a:lnTo>
                      <a:lnTo>
                        <a:pt x="384" y="608"/>
                      </a:lnTo>
                      <a:lnTo>
                        <a:pt x="385" y="608"/>
                      </a:lnTo>
                      <a:lnTo>
                        <a:pt x="385" y="607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7" y="606"/>
                      </a:lnTo>
                      <a:lnTo>
                        <a:pt x="387" y="606"/>
                      </a:lnTo>
                      <a:lnTo>
                        <a:pt x="388" y="605"/>
                      </a:lnTo>
                      <a:lnTo>
                        <a:pt x="388" y="605"/>
                      </a:lnTo>
                      <a:lnTo>
                        <a:pt x="389" y="605"/>
                      </a:lnTo>
                      <a:lnTo>
                        <a:pt x="390" y="604"/>
                      </a:lnTo>
                      <a:lnTo>
                        <a:pt x="390" y="604"/>
                      </a:lnTo>
                      <a:lnTo>
                        <a:pt x="391" y="603"/>
                      </a:lnTo>
                      <a:lnTo>
                        <a:pt x="391" y="603"/>
                      </a:lnTo>
                      <a:lnTo>
                        <a:pt x="392" y="602"/>
                      </a:lnTo>
                      <a:lnTo>
                        <a:pt x="392" y="602"/>
                      </a:lnTo>
                      <a:lnTo>
                        <a:pt x="393" y="602"/>
                      </a:lnTo>
                      <a:lnTo>
                        <a:pt x="394" y="601"/>
                      </a:lnTo>
                      <a:lnTo>
                        <a:pt x="394" y="601"/>
                      </a:lnTo>
                      <a:lnTo>
                        <a:pt x="395" y="601"/>
                      </a:lnTo>
                      <a:lnTo>
                        <a:pt x="395" y="600"/>
                      </a:lnTo>
                      <a:lnTo>
                        <a:pt x="395" y="599"/>
                      </a:lnTo>
                      <a:lnTo>
                        <a:pt x="396" y="599"/>
                      </a:lnTo>
                      <a:lnTo>
                        <a:pt x="396" y="599"/>
                      </a:lnTo>
                      <a:lnTo>
                        <a:pt x="397" y="598"/>
                      </a:lnTo>
                      <a:lnTo>
                        <a:pt x="398" y="598"/>
                      </a:lnTo>
                      <a:lnTo>
                        <a:pt x="398" y="598"/>
                      </a:lnTo>
                      <a:lnTo>
                        <a:pt x="399" y="597"/>
                      </a:lnTo>
                      <a:lnTo>
                        <a:pt x="399" y="597"/>
                      </a:lnTo>
                      <a:lnTo>
                        <a:pt x="400" y="596"/>
                      </a:lnTo>
                      <a:lnTo>
                        <a:pt x="401" y="596"/>
                      </a:lnTo>
                      <a:lnTo>
                        <a:pt x="401" y="595"/>
                      </a:lnTo>
                      <a:lnTo>
                        <a:pt x="402" y="595"/>
                      </a:lnTo>
                      <a:lnTo>
                        <a:pt x="402" y="595"/>
                      </a:lnTo>
                      <a:lnTo>
                        <a:pt x="403" y="594"/>
                      </a:lnTo>
                      <a:lnTo>
                        <a:pt x="403" y="594"/>
                      </a:lnTo>
                      <a:lnTo>
                        <a:pt x="404" y="594"/>
                      </a:lnTo>
                      <a:lnTo>
                        <a:pt x="404" y="593"/>
                      </a:lnTo>
                      <a:lnTo>
                        <a:pt x="405" y="593"/>
                      </a:lnTo>
                      <a:lnTo>
                        <a:pt x="405" y="592"/>
                      </a:lnTo>
                      <a:lnTo>
                        <a:pt x="406" y="592"/>
                      </a:lnTo>
                      <a:lnTo>
                        <a:pt x="406" y="591"/>
                      </a:lnTo>
                      <a:lnTo>
                        <a:pt x="407" y="591"/>
                      </a:lnTo>
                      <a:lnTo>
                        <a:pt x="407" y="591"/>
                      </a:lnTo>
                      <a:lnTo>
                        <a:pt x="408" y="590"/>
                      </a:lnTo>
                      <a:lnTo>
                        <a:pt x="409" y="590"/>
                      </a:lnTo>
                      <a:lnTo>
                        <a:pt x="409" y="589"/>
                      </a:lnTo>
                      <a:lnTo>
                        <a:pt x="410" y="589"/>
                      </a:lnTo>
                      <a:lnTo>
                        <a:pt x="410" y="588"/>
                      </a:lnTo>
                      <a:lnTo>
                        <a:pt x="411" y="588"/>
                      </a:lnTo>
                      <a:lnTo>
                        <a:pt x="411" y="588"/>
                      </a:lnTo>
                      <a:lnTo>
                        <a:pt x="412" y="587"/>
                      </a:lnTo>
                      <a:lnTo>
                        <a:pt x="412" y="587"/>
                      </a:lnTo>
                      <a:lnTo>
                        <a:pt x="413" y="587"/>
                      </a:lnTo>
                      <a:lnTo>
                        <a:pt x="413" y="586"/>
                      </a:lnTo>
                      <a:lnTo>
                        <a:pt x="414" y="586"/>
                      </a:lnTo>
                      <a:lnTo>
                        <a:pt x="414" y="585"/>
                      </a:lnTo>
                      <a:lnTo>
                        <a:pt x="415" y="585"/>
                      </a:lnTo>
                      <a:lnTo>
                        <a:pt x="416" y="584"/>
                      </a:lnTo>
                      <a:lnTo>
                        <a:pt x="416" y="584"/>
                      </a:lnTo>
                      <a:lnTo>
                        <a:pt x="417" y="584"/>
                      </a:lnTo>
                      <a:lnTo>
                        <a:pt x="417" y="583"/>
                      </a:lnTo>
                      <a:lnTo>
                        <a:pt x="418" y="583"/>
                      </a:lnTo>
                      <a:lnTo>
                        <a:pt x="418" y="583"/>
                      </a:lnTo>
                      <a:lnTo>
                        <a:pt x="419" y="582"/>
                      </a:lnTo>
                      <a:lnTo>
                        <a:pt x="419" y="582"/>
                      </a:lnTo>
                      <a:lnTo>
                        <a:pt x="420" y="581"/>
                      </a:lnTo>
                      <a:lnTo>
                        <a:pt x="420" y="581"/>
                      </a:lnTo>
                      <a:lnTo>
                        <a:pt x="421" y="580"/>
                      </a:lnTo>
                      <a:lnTo>
                        <a:pt x="421" y="580"/>
                      </a:lnTo>
                      <a:lnTo>
                        <a:pt x="422" y="580"/>
                      </a:lnTo>
                      <a:lnTo>
                        <a:pt x="423" y="579"/>
                      </a:lnTo>
                      <a:lnTo>
                        <a:pt x="423" y="579"/>
                      </a:lnTo>
                      <a:lnTo>
                        <a:pt x="424" y="579"/>
                      </a:lnTo>
                      <a:lnTo>
                        <a:pt x="424" y="578"/>
                      </a:lnTo>
                      <a:lnTo>
                        <a:pt x="425" y="578"/>
                      </a:lnTo>
                      <a:lnTo>
                        <a:pt x="425" y="577"/>
                      </a:lnTo>
                      <a:lnTo>
                        <a:pt x="426" y="577"/>
                      </a:lnTo>
                      <a:lnTo>
                        <a:pt x="426" y="576"/>
                      </a:lnTo>
                      <a:lnTo>
                        <a:pt x="427" y="576"/>
                      </a:lnTo>
                      <a:lnTo>
                        <a:pt x="427" y="576"/>
                      </a:lnTo>
                      <a:lnTo>
                        <a:pt x="428" y="575"/>
                      </a:lnTo>
                      <a:lnTo>
                        <a:pt x="428" y="575"/>
                      </a:lnTo>
                      <a:lnTo>
                        <a:pt x="429" y="575"/>
                      </a:lnTo>
                      <a:lnTo>
                        <a:pt x="429" y="574"/>
                      </a:lnTo>
                      <a:lnTo>
                        <a:pt x="430" y="574"/>
                      </a:lnTo>
                      <a:lnTo>
                        <a:pt x="431" y="574"/>
                      </a:lnTo>
                      <a:lnTo>
                        <a:pt x="431" y="573"/>
                      </a:lnTo>
                      <a:lnTo>
                        <a:pt x="432" y="572"/>
                      </a:lnTo>
                      <a:lnTo>
                        <a:pt x="432" y="572"/>
                      </a:lnTo>
                      <a:lnTo>
                        <a:pt x="433" y="572"/>
                      </a:lnTo>
                      <a:lnTo>
                        <a:pt x="433" y="571"/>
                      </a:lnTo>
                      <a:lnTo>
                        <a:pt x="434" y="571"/>
                      </a:lnTo>
                      <a:lnTo>
                        <a:pt x="434" y="571"/>
                      </a:lnTo>
                      <a:lnTo>
                        <a:pt x="435" y="570"/>
                      </a:lnTo>
                      <a:lnTo>
                        <a:pt x="435" y="570"/>
                      </a:lnTo>
                      <a:lnTo>
                        <a:pt x="436" y="570"/>
                      </a:lnTo>
                      <a:lnTo>
                        <a:pt x="436" y="569"/>
                      </a:lnTo>
                      <a:lnTo>
                        <a:pt x="437" y="569"/>
                      </a:lnTo>
                      <a:lnTo>
                        <a:pt x="438" y="568"/>
                      </a:lnTo>
                      <a:lnTo>
                        <a:pt x="438" y="568"/>
                      </a:lnTo>
                      <a:lnTo>
                        <a:pt x="439" y="567"/>
                      </a:lnTo>
                      <a:lnTo>
                        <a:pt x="439" y="567"/>
                      </a:lnTo>
                      <a:lnTo>
                        <a:pt x="440" y="567"/>
                      </a:lnTo>
                      <a:lnTo>
                        <a:pt x="440" y="566"/>
                      </a:lnTo>
                      <a:lnTo>
                        <a:pt x="441" y="566"/>
                      </a:lnTo>
                      <a:lnTo>
                        <a:pt x="442" y="566"/>
                      </a:lnTo>
                      <a:lnTo>
                        <a:pt x="442" y="565"/>
                      </a:lnTo>
                      <a:lnTo>
                        <a:pt x="443" y="565"/>
                      </a:lnTo>
                      <a:lnTo>
                        <a:pt x="443" y="564"/>
                      </a:lnTo>
                      <a:lnTo>
                        <a:pt x="443" y="564"/>
                      </a:lnTo>
                      <a:lnTo>
                        <a:pt x="444" y="564"/>
                      </a:lnTo>
                      <a:lnTo>
                        <a:pt x="445" y="563"/>
                      </a:lnTo>
                      <a:lnTo>
                        <a:pt x="445" y="563"/>
                      </a:lnTo>
                      <a:lnTo>
                        <a:pt x="446" y="563"/>
                      </a:lnTo>
                      <a:lnTo>
                        <a:pt x="446" y="562"/>
                      </a:lnTo>
                      <a:lnTo>
                        <a:pt x="447" y="561"/>
                      </a:lnTo>
                      <a:lnTo>
                        <a:pt x="447" y="561"/>
                      </a:lnTo>
                      <a:lnTo>
                        <a:pt x="448" y="561"/>
                      </a:lnTo>
                      <a:lnTo>
                        <a:pt x="449" y="560"/>
                      </a:lnTo>
                      <a:lnTo>
                        <a:pt x="449" y="560"/>
                      </a:lnTo>
                      <a:lnTo>
                        <a:pt x="450" y="560"/>
                      </a:lnTo>
                      <a:lnTo>
                        <a:pt x="450" y="559"/>
                      </a:lnTo>
                      <a:lnTo>
                        <a:pt x="451" y="559"/>
                      </a:lnTo>
                      <a:lnTo>
                        <a:pt x="451" y="559"/>
                      </a:lnTo>
                      <a:lnTo>
                        <a:pt x="452" y="558"/>
                      </a:lnTo>
                      <a:lnTo>
                        <a:pt x="452" y="558"/>
                      </a:lnTo>
                      <a:lnTo>
                        <a:pt x="453" y="557"/>
                      </a:lnTo>
                      <a:lnTo>
                        <a:pt x="453" y="557"/>
                      </a:lnTo>
                      <a:lnTo>
                        <a:pt x="454" y="557"/>
                      </a:lnTo>
                      <a:lnTo>
                        <a:pt x="454" y="556"/>
                      </a:lnTo>
                      <a:lnTo>
                        <a:pt x="455" y="556"/>
                      </a:lnTo>
                      <a:lnTo>
                        <a:pt x="456" y="556"/>
                      </a:lnTo>
                      <a:lnTo>
                        <a:pt x="456" y="555"/>
                      </a:lnTo>
                      <a:lnTo>
                        <a:pt x="457" y="555"/>
                      </a:lnTo>
                      <a:lnTo>
                        <a:pt x="457" y="554"/>
                      </a:lnTo>
                      <a:lnTo>
                        <a:pt x="458" y="554"/>
                      </a:lnTo>
                      <a:lnTo>
                        <a:pt x="458" y="553"/>
                      </a:lnTo>
                      <a:lnTo>
                        <a:pt x="459" y="553"/>
                      </a:lnTo>
                      <a:lnTo>
                        <a:pt x="459" y="553"/>
                      </a:lnTo>
                      <a:lnTo>
                        <a:pt x="460" y="552"/>
                      </a:lnTo>
                      <a:lnTo>
                        <a:pt x="460" y="552"/>
                      </a:lnTo>
                      <a:lnTo>
                        <a:pt x="461" y="552"/>
                      </a:lnTo>
                      <a:lnTo>
                        <a:pt x="461" y="551"/>
                      </a:lnTo>
                      <a:lnTo>
                        <a:pt x="462" y="551"/>
                      </a:lnTo>
                      <a:lnTo>
                        <a:pt x="462" y="551"/>
                      </a:lnTo>
                      <a:lnTo>
                        <a:pt x="463" y="550"/>
                      </a:lnTo>
                      <a:lnTo>
                        <a:pt x="464" y="550"/>
                      </a:lnTo>
                      <a:lnTo>
                        <a:pt x="464" y="549"/>
                      </a:lnTo>
                      <a:lnTo>
                        <a:pt x="465" y="549"/>
                      </a:lnTo>
                      <a:lnTo>
                        <a:pt x="465" y="549"/>
                      </a:lnTo>
                      <a:lnTo>
                        <a:pt x="466" y="548"/>
                      </a:lnTo>
                      <a:lnTo>
                        <a:pt x="466" y="548"/>
                      </a:lnTo>
                      <a:lnTo>
                        <a:pt x="467" y="548"/>
                      </a:lnTo>
                      <a:lnTo>
                        <a:pt x="467" y="547"/>
                      </a:lnTo>
                      <a:lnTo>
                        <a:pt x="468" y="547"/>
                      </a:lnTo>
                      <a:lnTo>
                        <a:pt x="468" y="547"/>
                      </a:lnTo>
                      <a:lnTo>
                        <a:pt x="469" y="546"/>
                      </a:lnTo>
                      <a:lnTo>
                        <a:pt x="469" y="545"/>
                      </a:lnTo>
                      <a:lnTo>
                        <a:pt x="470" y="545"/>
                      </a:lnTo>
                      <a:lnTo>
                        <a:pt x="471" y="545"/>
                      </a:lnTo>
                      <a:lnTo>
                        <a:pt x="471" y="544"/>
                      </a:lnTo>
                      <a:lnTo>
                        <a:pt x="472" y="544"/>
                      </a:lnTo>
                      <a:lnTo>
                        <a:pt x="472" y="544"/>
                      </a:lnTo>
                      <a:lnTo>
                        <a:pt x="473" y="543"/>
                      </a:lnTo>
                      <a:lnTo>
                        <a:pt x="473" y="543"/>
                      </a:lnTo>
                      <a:lnTo>
                        <a:pt x="474" y="543"/>
                      </a:lnTo>
                      <a:lnTo>
                        <a:pt x="474" y="542"/>
                      </a:lnTo>
                      <a:lnTo>
                        <a:pt x="475" y="542"/>
                      </a:lnTo>
                      <a:lnTo>
                        <a:pt x="475" y="541"/>
                      </a:lnTo>
                      <a:lnTo>
                        <a:pt x="476" y="541"/>
                      </a:lnTo>
                      <a:lnTo>
                        <a:pt x="476" y="541"/>
                      </a:lnTo>
                      <a:lnTo>
                        <a:pt x="477" y="540"/>
                      </a:lnTo>
                      <a:lnTo>
                        <a:pt x="478" y="540"/>
                      </a:lnTo>
                      <a:lnTo>
                        <a:pt x="478" y="540"/>
                      </a:lnTo>
                      <a:lnTo>
                        <a:pt x="479" y="539"/>
                      </a:lnTo>
                      <a:lnTo>
                        <a:pt x="479" y="539"/>
                      </a:lnTo>
                      <a:lnTo>
                        <a:pt x="480" y="538"/>
                      </a:lnTo>
                      <a:lnTo>
                        <a:pt x="480" y="538"/>
                      </a:lnTo>
                      <a:lnTo>
                        <a:pt x="481" y="538"/>
                      </a:lnTo>
                      <a:lnTo>
                        <a:pt x="481" y="537"/>
                      </a:lnTo>
                      <a:lnTo>
                        <a:pt x="482" y="537"/>
                      </a:lnTo>
                      <a:lnTo>
                        <a:pt x="482" y="537"/>
                      </a:lnTo>
                      <a:lnTo>
                        <a:pt x="483" y="536"/>
                      </a:lnTo>
                      <a:lnTo>
                        <a:pt x="483" y="536"/>
                      </a:lnTo>
                      <a:lnTo>
                        <a:pt x="484" y="536"/>
                      </a:lnTo>
                      <a:lnTo>
                        <a:pt x="485" y="535"/>
                      </a:lnTo>
                      <a:lnTo>
                        <a:pt x="485" y="535"/>
                      </a:lnTo>
                      <a:lnTo>
                        <a:pt x="486" y="534"/>
                      </a:lnTo>
                      <a:lnTo>
                        <a:pt x="486" y="534"/>
                      </a:lnTo>
                      <a:lnTo>
                        <a:pt x="487" y="534"/>
                      </a:lnTo>
                      <a:lnTo>
                        <a:pt x="487" y="533"/>
                      </a:lnTo>
                      <a:lnTo>
                        <a:pt x="488" y="533"/>
                      </a:lnTo>
                      <a:lnTo>
                        <a:pt x="489" y="533"/>
                      </a:lnTo>
                      <a:lnTo>
                        <a:pt x="489" y="532"/>
                      </a:lnTo>
                      <a:lnTo>
                        <a:pt x="490" y="532"/>
                      </a:lnTo>
                      <a:lnTo>
                        <a:pt x="490" y="532"/>
                      </a:lnTo>
                      <a:lnTo>
                        <a:pt x="491" y="531"/>
                      </a:lnTo>
                      <a:lnTo>
                        <a:pt x="491" y="531"/>
                      </a:lnTo>
                      <a:lnTo>
                        <a:pt x="491" y="530"/>
                      </a:lnTo>
                      <a:lnTo>
                        <a:pt x="492" y="530"/>
                      </a:lnTo>
                      <a:lnTo>
                        <a:pt x="493" y="530"/>
                      </a:lnTo>
                      <a:lnTo>
                        <a:pt x="493" y="529"/>
                      </a:lnTo>
                      <a:lnTo>
                        <a:pt x="494" y="529"/>
                      </a:lnTo>
                      <a:lnTo>
                        <a:pt x="494" y="529"/>
                      </a:lnTo>
                      <a:lnTo>
                        <a:pt x="495" y="528"/>
                      </a:lnTo>
                      <a:lnTo>
                        <a:pt x="496" y="528"/>
                      </a:lnTo>
                      <a:lnTo>
                        <a:pt x="496" y="528"/>
                      </a:lnTo>
                      <a:lnTo>
                        <a:pt x="497" y="527"/>
                      </a:lnTo>
                      <a:lnTo>
                        <a:pt x="497" y="527"/>
                      </a:lnTo>
                      <a:lnTo>
                        <a:pt x="498" y="526"/>
                      </a:lnTo>
                      <a:lnTo>
                        <a:pt x="498" y="526"/>
                      </a:lnTo>
                      <a:lnTo>
                        <a:pt x="499" y="525"/>
                      </a:lnTo>
                      <a:lnTo>
                        <a:pt x="499" y="525"/>
                      </a:lnTo>
                      <a:lnTo>
                        <a:pt x="500" y="525"/>
                      </a:lnTo>
                      <a:lnTo>
                        <a:pt x="500" y="524"/>
                      </a:lnTo>
                      <a:lnTo>
                        <a:pt x="501" y="524"/>
                      </a:lnTo>
                      <a:lnTo>
                        <a:pt x="501" y="524"/>
                      </a:lnTo>
                      <a:lnTo>
                        <a:pt x="502" y="523"/>
                      </a:lnTo>
                      <a:lnTo>
                        <a:pt x="502" y="523"/>
                      </a:lnTo>
                      <a:lnTo>
                        <a:pt x="503" y="522"/>
                      </a:lnTo>
                      <a:lnTo>
                        <a:pt x="504" y="522"/>
                      </a:lnTo>
                      <a:lnTo>
                        <a:pt x="504" y="522"/>
                      </a:lnTo>
                      <a:lnTo>
                        <a:pt x="505" y="522"/>
                      </a:lnTo>
                      <a:lnTo>
                        <a:pt x="505" y="521"/>
                      </a:lnTo>
                      <a:lnTo>
                        <a:pt x="506" y="521"/>
                      </a:lnTo>
                      <a:lnTo>
                        <a:pt x="506" y="521"/>
                      </a:lnTo>
                      <a:lnTo>
                        <a:pt x="507" y="520"/>
                      </a:lnTo>
                      <a:lnTo>
                        <a:pt x="507" y="520"/>
                      </a:lnTo>
                      <a:lnTo>
                        <a:pt x="508" y="520"/>
                      </a:lnTo>
                      <a:lnTo>
                        <a:pt x="508" y="519"/>
                      </a:lnTo>
                      <a:lnTo>
                        <a:pt x="509" y="519"/>
                      </a:lnTo>
                      <a:lnTo>
                        <a:pt x="509" y="518"/>
                      </a:lnTo>
                      <a:lnTo>
                        <a:pt x="510" y="518"/>
                      </a:lnTo>
                      <a:lnTo>
                        <a:pt x="511" y="518"/>
                      </a:lnTo>
                      <a:lnTo>
                        <a:pt x="511" y="517"/>
                      </a:lnTo>
                      <a:lnTo>
                        <a:pt x="512" y="517"/>
                      </a:lnTo>
                      <a:lnTo>
                        <a:pt x="512" y="517"/>
                      </a:lnTo>
                      <a:lnTo>
                        <a:pt x="513" y="516"/>
                      </a:lnTo>
                      <a:lnTo>
                        <a:pt x="513" y="516"/>
                      </a:lnTo>
                      <a:lnTo>
                        <a:pt x="514" y="515"/>
                      </a:lnTo>
                      <a:lnTo>
                        <a:pt x="514" y="515"/>
                      </a:lnTo>
                      <a:lnTo>
                        <a:pt x="515" y="515"/>
                      </a:lnTo>
                      <a:lnTo>
                        <a:pt x="515" y="514"/>
                      </a:lnTo>
                      <a:lnTo>
                        <a:pt x="516" y="514"/>
                      </a:lnTo>
                      <a:lnTo>
                        <a:pt x="516" y="514"/>
                      </a:lnTo>
                      <a:lnTo>
                        <a:pt x="517" y="513"/>
                      </a:lnTo>
                      <a:lnTo>
                        <a:pt x="518" y="513"/>
                      </a:lnTo>
                      <a:lnTo>
                        <a:pt x="518" y="513"/>
                      </a:lnTo>
                      <a:lnTo>
                        <a:pt x="519" y="512"/>
                      </a:lnTo>
                      <a:lnTo>
                        <a:pt x="519" y="512"/>
                      </a:lnTo>
                      <a:lnTo>
                        <a:pt x="520" y="511"/>
                      </a:lnTo>
                      <a:lnTo>
                        <a:pt x="520" y="511"/>
                      </a:lnTo>
                      <a:lnTo>
                        <a:pt x="521" y="511"/>
                      </a:lnTo>
                      <a:lnTo>
                        <a:pt x="521" y="510"/>
                      </a:lnTo>
                      <a:lnTo>
                        <a:pt x="522" y="510"/>
                      </a:lnTo>
                      <a:lnTo>
                        <a:pt x="522" y="510"/>
                      </a:lnTo>
                      <a:lnTo>
                        <a:pt x="523" y="509"/>
                      </a:lnTo>
                      <a:lnTo>
                        <a:pt x="523" y="509"/>
                      </a:lnTo>
                      <a:lnTo>
                        <a:pt x="524" y="509"/>
                      </a:lnTo>
                      <a:lnTo>
                        <a:pt x="524" y="508"/>
                      </a:lnTo>
                      <a:lnTo>
                        <a:pt x="525" y="508"/>
                      </a:lnTo>
                      <a:lnTo>
                        <a:pt x="526" y="507"/>
                      </a:lnTo>
                      <a:lnTo>
                        <a:pt x="526" y="507"/>
                      </a:lnTo>
                      <a:lnTo>
                        <a:pt x="527" y="507"/>
                      </a:lnTo>
                      <a:lnTo>
                        <a:pt x="527" y="506"/>
                      </a:lnTo>
                      <a:lnTo>
                        <a:pt x="528" y="506"/>
                      </a:lnTo>
                      <a:lnTo>
                        <a:pt x="529" y="506"/>
                      </a:lnTo>
                      <a:lnTo>
                        <a:pt x="529" y="505"/>
                      </a:lnTo>
                      <a:lnTo>
                        <a:pt x="530" y="505"/>
                      </a:lnTo>
                      <a:lnTo>
                        <a:pt x="530" y="505"/>
                      </a:lnTo>
                      <a:lnTo>
                        <a:pt x="530" y="504"/>
                      </a:lnTo>
                      <a:lnTo>
                        <a:pt x="531" y="504"/>
                      </a:lnTo>
                      <a:lnTo>
                        <a:pt x="531" y="503"/>
                      </a:lnTo>
                      <a:lnTo>
                        <a:pt x="532" y="503"/>
                      </a:lnTo>
                      <a:lnTo>
                        <a:pt x="533" y="503"/>
                      </a:lnTo>
                      <a:lnTo>
                        <a:pt x="533" y="502"/>
                      </a:lnTo>
                      <a:lnTo>
                        <a:pt x="534" y="502"/>
                      </a:lnTo>
                      <a:lnTo>
                        <a:pt x="534" y="502"/>
                      </a:lnTo>
                      <a:lnTo>
                        <a:pt x="535" y="502"/>
                      </a:lnTo>
                      <a:lnTo>
                        <a:pt x="535" y="501"/>
                      </a:lnTo>
                      <a:lnTo>
                        <a:pt x="536" y="501"/>
                      </a:lnTo>
                      <a:lnTo>
                        <a:pt x="537" y="501"/>
                      </a:lnTo>
                      <a:lnTo>
                        <a:pt x="537" y="500"/>
                      </a:lnTo>
                      <a:lnTo>
                        <a:pt x="538" y="500"/>
                      </a:lnTo>
                      <a:lnTo>
                        <a:pt x="538" y="499"/>
                      </a:lnTo>
                      <a:lnTo>
                        <a:pt x="539" y="499"/>
                      </a:lnTo>
                      <a:lnTo>
                        <a:pt x="539" y="499"/>
                      </a:lnTo>
                      <a:lnTo>
                        <a:pt x="540" y="498"/>
                      </a:lnTo>
                      <a:lnTo>
                        <a:pt x="540" y="498"/>
                      </a:lnTo>
                      <a:lnTo>
                        <a:pt x="541" y="498"/>
                      </a:lnTo>
                      <a:lnTo>
                        <a:pt x="541" y="497"/>
                      </a:lnTo>
                      <a:lnTo>
                        <a:pt x="542" y="497"/>
                      </a:lnTo>
                      <a:lnTo>
                        <a:pt x="542" y="497"/>
                      </a:lnTo>
                      <a:lnTo>
                        <a:pt x="543" y="496"/>
                      </a:lnTo>
                      <a:lnTo>
                        <a:pt x="544" y="496"/>
                      </a:lnTo>
                      <a:lnTo>
                        <a:pt x="544" y="495"/>
                      </a:lnTo>
                      <a:lnTo>
                        <a:pt x="545" y="495"/>
                      </a:lnTo>
                      <a:lnTo>
                        <a:pt x="545" y="495"/>
                      </a:lnTo>
                      <a:lnTo>
                        <a:pt x="546" y="494"/>
                      </a:lnTo>
                      <a:lnTo>
                        <a:pt x="546" y="494"/>
                      </a:lnTo>
                      <a:lnTo>
                        <a:pt x="547" y="494"/>
                      </a:lnTo>
                      <a:lnTo>
                        <a:pt x="547" y="494"/>
                      </a:lnTo>
                      <a:lnTo>
                        <a:pt x="548" y="493"/>
                      </a:lnTo>
                      <a:lnTo>
                        <a:pt x="548" y="493"/>
                      </a:lnTo>
                      <a:lnTo>
                        <a:pt x="549" y="492"/>
                      </a:lnTo>
                      <a:lnTo>
                        <a:pt x="549" y="492"/>
                      </a:lnTo>
                      <a:lnTo>
                        <a:pt x="550" y="492"/>
                      </a:lnTo>
                      <a:lnTo>
                        <a:pt x="551" y="491"/>
                      </a:lnTo>
                      <a:lnTo>
                        <a:pt x="551" y="491"/>
                      </a:lnTo>
                      <a:lnTo>
                        <a:pt x="552" y="491"/>
                      </a:lnTo>
                      <a:lnTo>
                        <a:pt x="552" y="490"/>
                      </a:lnTo>
                      <a:lnTo>
                        <a:pt x="553" y="490"/>
                      </a:lnTo>
                      <a:lnTo>
                        <a:pt x="553" y="490"/>
                      </a:lnTo>
                      <a:lnTo>
                        <a:pt x="554" y="489"/>
                      </a:lnTo>
                      <a:lnTo>
                        <a:pt x="554" y="489"/>
                      </a:lnTo>
                      <a:lnTo>
                        <a:pt x="555" y="488"/>
                      </a:lnTo>
                      <a:lnTo>
                        <a:pt x="555" y="488"/>
                      </a:lnTo>
                      <a:lnTo>
                        <a:pt x="556" y="488"/>
                      </a:lnTo>
                      <a:lnTo>
                        <a:pt x="556" y="487"/>
                      </a:lnTo>
                      <a:lnTo>
                        <a:pt x="557" y="487"/>
                      </a:lnTo>
                      <a:lnTo>
                        <a:pt x="557" y="487"/>
                      </a:lnTo>
                      <a:lnTo>
                        <a:pt x="558" y="487"/>
                      </a:lnTo>
                      <a:lnTo>
                        <a:pt x="559" y="486"/>
                      </a:lnTo>
                      <a:lnTo>
                        <a:pt x="559" y="486"/>
                      </a:lnTo>
                      <a:lnTo>
                        <a:pt x="560" y="486"/>
                      </a:lnTo>
                      <a:lnTo>
                        <a:pt x="560" y="485"/>
                      </a:lnTo>
                      <a:lnTo>
                        <a:pt x="561" y="485"/>
                      </a:lnTo>
                      <a:lnTo>
                        <a:pt x="561" y="484"/>
                      </a:lnTo>
                      <a:lnTo>
                        <a:pt x="562" y="484"/>
                      </a:lnTo>
                      <a:lnTo>
                        <a:pt x="562" y="484"/>
                      </a:lnTo>
                      <a:lnTo>
                        <a:pt x="563" y="483"/>
                      </a:lnTo>
                      <a:lnTo>
                        <a:pt x="563" y="483"/>
                      </a:lnTo>
                      <a:lnTo>
                        <a:pt x="564" y="483"/>
                      </a:lnTo>
                      <a:lnTo>
                        <a:pt x="564" y="482"/>
                      </a:lnTo>
                      <a:lnTo>
                        <a:pt x="565" y="482"/>
                      </a:lnTo>
                      <a:lnTo>
                        <a:pt x="566" y="482"/>
                      </a:lnTo>
                      <a:lnTo>
                        <a:pt x="566" y="481"/>
                      </a:lnTo>
                      <a:lnTo>
                        <a:pt x="567" y="481"/>
                      </a:lnTo>
                      <a:lnTo>
                        <a:pt x="567" y="481"/>
                      </a:lnTo>
                      <a:lnTo>
                        <a:pt x="568" y="480"/>
                      </a:lnTo>
                      <a:lnTo>
                        <a:pt x="568" y="480"/>
                      </a:lnTo>
                      <a:lnTo>
                        <a:pt x="569" y="480"/>
                      </a:lnTo>
                      <a:lnTo>
                        <a:pt x="569" y="479"/>
                      </a:lnTo>
                      <a:lnTo>
                        <a:pt x="570" y="479"/>
                      </a:lnTo>
                      <a:lnTo>
                        <a:pt x="570" y="479"/>
                      </a:lnTo>
                      <a:lnTo>
                        <a:pt x="571" y="478"/>
                      </a:lnTo>
                      <a:lnTo>
                        <a:pt x="571" y="478"/>
                      </a:lnTo>
                      <a:lnTo>
                        <a:pt x="572" y="478"/>
                      </a:lnTo>
                      <a:lnTo>
                        <a:pt x="573" y="477"/>
                      </a:lnTo>
                      <a:lnTo>
                        <a:pt x="573" y="477"/>
                      </a:lnTo>
                      <a:lnTo>
                        <a:pt x="574" y="476"/>
                      </a:lnTo>
                      <a:lnTo>
                        <a:pt x="574" y="476"/>
                      </a:lnTo>
                      <a:lnTo>
                        <a:pt x="575" y="476"/>
                      </a:lnTo>
                      <a:lnTo>
                        <a:pt x="575" y="476"/>
                      </a:lnTo>
                      <a:lnTo>
                        <a:pt x="576" y="475"/>
                      </a:lnTo>
                      <a:lnTo>
                        <a:pt x="577" y="475"/>
                      </a:lnTo>
                      <a:lnTo>
                        <a:pt x="577" y="475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9" y="473"/>
                      </a:lnTo>
                      <a:lnTo>
                        <a:pt x="579" y="473"/>
                      </a:lnTo>
                      <a:lnTo>
                        <a:pt x="580" y="472"/>
                      </a:lnTo>
                      <a:lnTo>
                        <a:pt x="581" y="472"/>
                      </a:lnTo>
                      <a:lnTo>
                        <a:pt x="581" y="472"/>
                      </a:lnTo>
                      <a:lnTo>
                        <a:pt x="582" y="472"/>
                      </a:lnTo>
                      <a:lnTo>
                        <a:pt x="582" y="471"/>
                      </a:lnTo>
                      <a:lnTo>
                        <a:pt x="583" y="471"/>
                      </a:lnTo>
                      <a:lnTo>
                        <a:pt x="584" y="471"/>
                      </a:lnTo>
                      <a:lnTo>
                        <a:pt x="584" y="470"/>
                      </a:lnTo>
                      <a:lnTo>
                        <a:pt x="585" y="470"/>
                      </a:lnTo>
                      <a:lnTo>
                        <a:pt x="585" y="470"/>
                      </a:lnTo>
                      <a:lnTo>
                        <a:pt x="586" y="469"/>
                      </a:lnTo>
                      <a:lnTo>
                        <a:pt x="586" y="469"/>
                      </a:lnTo>
                      <a:lnTo>
                        <a:pt x="587" y="468"/>
                      </a:lnTo>
                      <a:lnTo>
                        <a:pt x="587" y="468"/>
                      </a:lnTo>
                      <a:lnTo>
                        <a:pt x="588" y="468"/>
                      </a:lnTo>
                      <a:lnTo>
                        <a:pt x="588" y="467"/>
                      </a:lnTo>
                      <a:lnTo>
                        <a:pt x="589" y="467"/>
                      </a:lnTo>
                      <a:lnTo>
                        <a:pt x="589" y="467"/>
                      </a:lnTo>
                      <a:lnTo>
                        <a:pt x="590" y="467"/>
                      </a:lnTo>
                      <a:lnTo>
                        <a:pt x="590" y="466"/>
                      </a:lnTo>
                      <a:lnTo>
                        <a:pt x="591" y="466"/>
                      </a:lnTo>
                      <a:lnTo>
                        <a:pt x="592" y="465"/>
                      </a:lnTo>
                      <a:lnTo>
                        <a:pt x="592" y="465"/>
                      </a:lnTo>
                      <a:lnTo>
                        <a:pt x="593" y="465"/>
                      </a:lnTo>
                      <a:lnTo>
                        <a:pt x="593" y="464"/>
                      </a:lnTo>
                      <a:lnTo>
                        <a:pt x="594" y="464"/>
                      </a:lnTo>
                      <a:lnTo>
                        <a:pt x="594" y="464"/>
                      </a:lnTo>
                      <a:lnTo>
                        <a:pt x="595" y="464"/>
                      </a:lnTo>
                      <a:lnTo>
                        <a:pt x="595" y="463"/>
                      </a:lnTo>
                      <a:lnTo>
                        <a:pt x="596" y="463"/>
                      </a:lnTo>
                      <a:lnTo>
                        <a:pt x="596" y="463"/>
                      </a:lnTo>
                      <a:lnTo>
                        <a:pt x="597" y="462"/>
                      </a:lnTo>
                      <a:lnTo>
                        <a:pt x="597" y="462"/>
                      </a:lnTo>
                      <a:lnTo>
                        <a:pt x="598" y="461"/>
                      </a:lnTo>
                      <a:lnTo>
                        <a:pt x="599" y="461"/>
                      </a:lnTo>
                      <a:lnTo>
                        <a:pt x="599" y="461"/>
                      </a:lnTo>
                      <a:lnTo>
                        <a:pt x="600" y="460"/>
                      </a:lnTo>
                      <a:lnTo>
                        <a:pt x="600" y="460"/>
                      </a:lnTo>
                      <a:lnTo>
                        <a:pt x="601" y="460"/>
                      </a:lnTo>
                      <a:lnTo>
                        <a:pt x="601" y="460"/>
                      </a:lnTo>
                      <a:lnTo>
                        <a:pt x="602" y="459"/>
                      </a:lnTo>
                      <a:lnTo>
                        <a:pt x="602" y="459"/>
                      </a:lnTo>
                      <a:lnTo>
                        <a:pt x="603" y="459"/>
                      </a:lnTo>
                      <a:lnTo>
                        <a:pt x="603" y="458"/>
                      </a:lnTo>
                      <a:lnTo>
                        <a:pt x="604" y="458"/>
                      </a:lnTo>
                      <a:lnTo>
                        <a:pt x="604" y="457"/>
                      </a:lnTo>
                      <a:lnTo>
                        <a:pt x="605" y="457"/>
                      </a:lnTo>
                      <a:lnTo>
                        <a:pt x="606" y="457"/>
                      </a:lnTo>
                      <a:lnTo>
                        <a:pt x="606" y="456"/>
                      </a:lnTo>
                      <a:lnTo>
                        <a:pt x="607" y="456"/>
                      </a:lnTo>
                      <a:lnTo>
                        <a:pt x="607" y="456"/>
                      </a:lnTo>
                      <a:lnTo>
                        <a:pt x="608" y="456"/>
                      </a:lnTo>
                      <a:lnTo>
                        <a:pt x="608" y="455"/>
                      </a:lnTo>
                      <a:lnTo>
                        <a:pt x="609" y="455"/>
                      </a:lnTo>
                      <a:lnTo>
                        <a:pt x="609" y="455"/>
                      </a:lnTo>
                      <a:lnTo>
                        <a:pt x="610" y="454"/>
                      </a:lnTo>
                      <a:lnTo>
                        <a:pt x="610" y="454"/>
                      </a:lnTo>
                      <a:lnTo>
                        <a:pt x="611" y="453"/>
                      </a:lnTo>
                      <a:lnTo>
                        <a:pt x="611" y="453"/>
                      </a:lnTo>
                      <a:lnTo>
                        <a:pt x="612" y="453"/>
                      </a:lnTo>
                      <a:lnTo>
                        <a:pt x="612" y="453"/>
                      </a:lnTo>
                      <a:lnTo>
                        <a:pt x="613" y="452"/>
                      </a:lnTo>
                      <a:lnTo>
                        <a:pt x="614" y="452"/>
                      </a:lnTo>
                      <a:lnTo>
                        <a:pt x="614" y="452"/>
                      </a:lnTo>
                      <a:lnTo>
                        <a:pt x="615" y="451"/>
                      </a:lnTo>
                      <a:lnTo>
                        <a:pt x="615" y="451"/>
                      </a:lnTo>
                      <a:lnTo>
                        <a:pt x="616" y="451"/>
                      </a:lnTo>
                      <a:lnTo>
                        <a:pt x="616" y="450"/>
                      </a:lnTo>
                      <a:lnTo>
                        <a:pt x="617" y="450"/>
                      </a:lnTo>
                      <a:lnTo>
                        <a:pt x="617" y="450"/>
                      </a:lnTo>
                      <a:lnTo>
                        <a:pt x="618" y="449"/>
                      </a:lnTo>
                      <a:lnTo>
                        <a:pt x="618" y="449"/>
                      </a:lnTo>
                      <a:lnTo>
                        <a:pt x="619" y="449"/>
                      </a:lnTo>
                      <a:lnTo>
                        <a:pt x="619" y="448"/>
                      </a:lnTo>
                      <a:lnTo>
                        <a:pt x="620" y="448"/>
                      </a:lnTo>
                      <a:lnTo>
                        <a:pt x="621" y="448"/>
                      </a:lnTo>
                      <a:lnTo>
                        <a:pt x="621" y="447"/>
                      </a:lnTo>
                      <a:lnTo>
                        <a:pt x="622" y="447"/>
                      </a:lnTo>
                      <a:lnTo>
                        <a:pt x="622" y="447"/>
                      </a:lnTo>
                      <a:lnTo>
                        <a:pt x="623" y="447"/>
                      </a:lnTo>
                      <a:lnTo>
                        <a:pt x="623" y="446"/>
                      </a:lnTo>
                      <a:lnTo>
                        <a:pt x="624" y="446"/>
                      </a:lnTo>
                      <a:lnTo>
                        <a:pt x="625" y="445"/>
                      </a:lnTo>
                      <a:lnTo>
                        <a:pt x="625" y="445"/>
                      </a:lnTo>
                      <a:lnTo>
                        <a:pt x="626" y="445"/>
                      </a:lnTo>
                      <a:lnTo>
                        <a:pt x="626" y="444"/>
                      </a:lnTo>
                      <a:lnTo>
                        <a:pt x="626" y="444"/>
                      </a:lnTo>
                      <a:lnTo>
                        <a:pt x="627" y="444"/>
                      </a:lnTo>
                      <a:lnTo>
                        <a:pt x="628" y="444"/>
                      </a:lnTo>
                      <a:lnTo>
                        <a:pt x="628" y="443"/>
                      </a:lnTo>
                      <a:lnTo>
                        <a:pt x="629" y="443"/>
                      </a:lnTo>
                      <a:lnTo>
                        <a:pt x="629" y="442"/>
                      </a:lnTo>
                      <a:lnTo>
                        <a:pt x="630" y="442"/>
                      </a:lnTo>
                      <a:lnTo>
                        <a:pt x="630" y="442"/>
                      </a:lnTo>
                      <a:lnTo>
                        <a:pt x="631" y="441"/>
                      </a:lnTo>
                      <a:lnTo>
                        <a:pt x="632" y="441"/>
                      </a:lnTo>
                      <a:lnTo>
                        <a:pt x="632" y="441"/>
                      </a:lnTo>
                      <a:lnTo>
                        <a:pt x="633" y="441"/>
                      </a:lnTo>
                      <a:lnTo>
                        <a:pt x="633" y="440"/>
                      </a:lnTo>
                      <a:lnTo>
                        <a:pt x="634" y="440"/>
                      </a:lnTo>
                      <a:lnTo>
                        <a:pt x="634" y="440"/>
                      </a:lnTo>
                      <a:lnTo>
                        <a:pt x="635" y="439"/>
                      </a:lnTo>
                      <a:lnTo>
                        <a:pt x="635" y="439"/>
                      </a:lnTo>
                      <a:lnTo>
                        <a:pt x="636" y="439"/>
                      </a:lnTo>
                      <a:lnTo>
                        <a:pt x="636" y="438"/>
                      </a:lnTo>
                      <a:lnTo>
                        <a:pt x="637" y="438"/>
                      </a:lnTo>
                      <a:lnTo>
                        <a:pt x="637" y="438"/>
                      </a:lnTo>
                      <a:lnTo>
                        <a:pt x="638" y="437"/>
                      </a:lnTo>
                      <a:lnTo>
                        <a:pt x="639" y="437"/>
                      </a:lnTo>
                      <a:lnTo>
                        <a:pt x="639" y="437"/>
                      </a:lnTo>
                      <a:lnTo>
                        <a:pt x="640" y="436"/>
                      </a:lnTo>
                      <a:lnTo>
                        <a:pt x="640" y="436"/>
                      </a:lnTo>
                      <a:lnTo>
                        <a:pt x="641" y="436"/>
                      </a:lnTo>
                      <a:lnTo>
                        <a:pt x="641" y="436"/>
                      </a:lnTo>
                      <a:lnTo>
                        <a:pt x="642" y="435"/>
                      </a:lnTo>
                      <a:lnTo>
                        <a:pt x="642" y="435"/>
                      </a:lnTo>
                      <a:lnTo>
                        <a:pt x="643" y="434"/>
                      </a:lnTo>
                      <a:lnTo>
                        <a:pt x="643" y="434"/>
                      </a:lnTo>
                      <a:lnTo>
                        <a:pt x="644" y="434"/>
                      </a:lnTo>
                      <a:lnTo>
                        <a:pt x="644" y="434"/>
                      </a:lnTo>
                      <a:lnTo>
                        <a:pt x="645" y="433"/>
                      </a:lnTo>
                      <a:lnTo>
                        <a:pt x="645" y="433"/>
                      </a:lnTo>
                      <a:lnTo>
                        <a:pt x="646" y="433"/>
                      </a:lnTo>
                      <a:lnTo>
                        <a:pt x="647" y="432"/>
                      </a:lnTo>
                      <a:lnTo>
                        <a:pt x="647" y="432"/>
                      </a:lnTo>
                      <a:lnTo>
                        <a:pt x="648" y="432"/>
                      </a:lnTo>
                      <a:lnTo>
                        <a:pt x="648" y="432"/>
                      </a:lnTo>
                      <a:lnTo>
                        <a:pt x="649" y="431"/>
                      </a:lnTo>
                      <a:lnTo>
                        <a:pt x="649" y="431"/>
                      </a:lnTo>
                      <a:lnTo>
                        <a:pt x="650" y="430"/>
                      </a:lnTo>
                      <a:lnTo>
                        <a:pt x="650" y="430"/>
                      </a:lnTo>
                      <a:lnTo>
                        <a:pt x="651" y="430"/>
                      </a:lnTo>
                      <a:lnTo>
                        <a:pt x="651" y="429"/>
                      </a:lnTo>
                      <a:lnTo>
                        <a:pt x="652" y="429"/>
                      </a:lnTo>
                      <a:lnTo>
                        <a:pt x="652" y="429"/>
                      </a:lnTo>
                      <a:lnTo>
                        <a:pt x="653" y="429"/>
                      </a:lnTo>
                      <a:lnTo>
                        <a:pt x="654" y="428"/>
                      </a:lnTo>
                      <a:lnTo>
                        <a:pt x="654" y="428"/>
                      </a:lnTo>
                      <a:lnTo>
                        <a:pt x="655" y="428"/>
                      </a:lnTo>
                      <a:lnTo>
                        <a:pt x="655" y="427"/>
                      </a:lnTo>
                      <a:lnTo>
                        <a:pt x="656" y="427"/>
                      </a:lnTo>
                      <a:lnTo>
                        <a:pt x="656" y="427"/>
                      </a:lnTo>
                      <a:lnTo>
                        <a:pt x="657" y="426"/>
                      </a:lnTo>
                      <a:lnTo>
                        <a:pt x="657" y="426"/>
                      </a:lnTo>
                      <a:lnTo>
                        <a:pt x="658" y="426"/>
                      </a:lnTo>
                      <a:lnTo>
                        <a:pt x="658" y="425"/>
                      </a:lnTo>
                      <a:lnTo>
                        <a:pt x="659" y="425"/>
                      </a:lnTo>
                      <a:lnTo>
                        <a:pt x="659" y="425"/>
                      </a:lnTo>
                      <a:lnTo>
                        <a:pt x="660" y="425"/>
                      </a:lnTo>
                      <a:lnTo>
                        <a:pt x="661" y="424"/>
                      </a:lnTo>
                      <a:lnTo>
                        <a:pt x="661" y="424"/>
                      </a:lnTo>
                      <a:lnTo>
                        <a:pt x="662" y="424"/>
                      </a:lnTo>
                      <a:lnTo>
                        <a:pt x="662" y="423"/>
                      </a:lnTo>
                      <a:lnTo>
                        <a:pt x="663" y="423"/>
                      </a:lnTo>
                      <a:lnTo>
                        <a:pt x="663" y="422"/>
                      </a:lnTo>
                      <a:lnTo>
                        <a:pt x="664" y="422"/>
                      </a:lnTo>
                      <a:lnTo>
                        <a:pt x="665" y="422"/>
                      </a:lnTo>
                      <a:lnTo>
                        <a:pt x="665" y="422"/>
                      </a:lnTo>
                      <a:lnTo>
                        <a:pt x="665" y="421"/>
                      </a:lnTo>
                      <a:lnTo>
                        <a:pt x="666" y="421"/>
                      </a:lnTo>
                      <a:lnTo>
                        <a:pt x="666" y="421"/>
                      </a:lnTo>
                      <a:lnTo>
                        <a:pt x="667" y="420"/>
                      </a:lnTo>
                      <a:lnTo>
                        <a:pt x="667" y="420"/>
                      </a:lnTo>
                      <a:lnTo>
                        <a:pt x="668" y="420"/>
                      </a:lnTo>
                      <a:lnTo>
                        <a:pt x="669" y="419"/>
                      </a:lnTo>
                      <a:lnTo>
                        <a:pt x="669" y="419"/>
                      </a:lnTo>
                      <a:lnTo>
                        <a:pt x="670" y="419"/>
                      </a:lnTo>
                      <a:lnTo>
                        <a:pt x="670" y="418"/>
                      </a:lnTo>
                      <a:lnTo>
                        <a:pt x="671" y="418"/>
                      </a:lnTo>
                      <a:lnTo>
                        <a:pt x="672" y="418"/>
                      </a:lnTo>
                      <a:lnTo>
                        <a:pt x="672" y="418"/>
                      </a:lnTo>
                      <a:lnTo>
                        <a:pt x="673" y="417"/>
                      </a:lnTo>
                      <a:lnTo>
                        <a:pt x="673" y="417"/>
                      </a:lnTo>
                      <a:lnTo>
                        <a:pt x="674" y="417"/>
                      </a:lnTo>
                      <a:lnTo>
                        <a:pt x="674" y="416"/>
                      </a:lnTo>
                      <a:lnTo>
                        <a:pt x="674" y="416"/>
                      </a:lnTo>
                      <a:lnTo>
                        <a:pt x="675" y="416"/>
                      </a:lnTo>
                      <a:lnTo>
                        <a:pt x="676" y="415"/>
                      </a:lnTo>
                      <a:lnTo>
                        <a:pt x="676" y="415"/>
                      </a:lnTo>
                      <a:lnTo>
                        <a:pt x="677" y="415"/>
                      </a:lnTo>
                      <a:lnTo>
                        <a:pt x="677" y="414"/>
                      </a:lnTo>
                      <a:lnTo>
                        <a:pt x="678" y="414"/>
                      </a:lnTo>
                      <a:lnTo>
                        <a:pt x="679" y="414"/>
                      </a:lnTo>
                      <a:lnTo>
                        <a:pt x="679" y="414"/>
                      </a:lnTo>
                      <a:lnTo>
                        <a:pt x="680" y="413"/>
                      </a:lnTo>
                      <a:lnTo>
                        <a:pt x="680" y="413"/>
                      </a:lnTo>
                      <a:lnTo>
                        <a:pt x="681" y="413"/>
                      </a:lnTo>
                      <a:lnTo>
                        <a:pt x="681" y="412"/>
                      </a:lnTo>
                      <a:lnTo>
                        <a:pt x="682" y="412"/>
                      </a:lnTo>
                      <a:lnTo>
                        <a:pt x="682" y="412"/>
                      </a:lnTo>
                      <a:lnTo>
                        <a:pt x="683" y="411"/>
                      </a:lnTo>
                      <a:lnTo>
                        <a:pt x="683" y="411"/>
                      </a:lnTo>
                      <a:lnTo>
                        <a:pt x="684" y="411"/>
                      </a:lnTo>
                      <a:lnTo>
                        <a:pt x="684" y="410"/>
                      </a:lnTo>
                      <a:lnTo>
                        <a:pt x="685" y="410"/>
                      </a:lnTo>
                      <a:lnTo>
                        <a:pt x="685" y="410"/>
                      </a:lnTo>
                      <a:lnTo>
                        <a:pt x="686" y="410"/>
                      </a:lnTo>
                      <a:lnTo>
                        <a:pt x="687" y="409"/>
                      </a:lnTo>
                      <a:lnTo>
                        <a:pt x="687" y="409"/>
                      </a:lnTo>
                      <a:lnTo>
                        <a:pt x="688" y="409"/>
                      </a:lnTo>
                      <a:lnTo>
                        <a:pt x="688" y="408"/>
                      </a:lnTo>
                      <a:lnTo>
                        <a:pt x="689" y="408"/>
                      </a:lnTo>
                      <a:lnTo>
                        <a:pt x="689" y="408"/>
                      </a:lnTo>
                      <a:lnTo>
                        <a:pt x="690" y="407"/>
                      </a:lnTo>
                      <a:lnTo>
                        <a:pt x="690" y="407"/>
                      </a:lnTo>
                      <a:lnTo>
                        <a:pt x="691" y="407"/>
                      </a:lnTo>
                      <a:lnTo>
                        <a:pt x="691" y="406"/>
                      </a:lnTo>
                      <a:lnTo>
                        <a:pt x="692" y="406"/>
                      </a:lnTo>
                      <a:lnTo>
                        <a:pt x="692" y="406"/>
                      </a:lnTo>
                      <a:lnTo>
                        <a:pt x="693" y="406"/>
                      </a:lnTo>
                      <a:lnTo>
                        <a:pt x="694" y="405"/>
                      </a:lnTo>
                      <a:lnTo>
                        <a:pt x="694" y="405"/>
                      </a:lnTo>
                      <a:lnTo>
                        <a:pt x="695" y="405"/>
                      </a:lnTo>
                      <a:lnTo>
                        <a:pt x="695" y="405"/>
                      </a:lnTo>
                      <a:lnTo>
                        <a:pt x="696" y="404"/>
                      </a:lnTo>
                      <a:lnTo>
                        <a:pt x="696" y="404"/>
                      </a:lnTo>
                      <a:lnTo>
                        <a:pt x="697" y="403"/>
                      </a:lnTo>
                      <a:lnTo>
                        <a:pt x="697" y="403"/>
                      </a:lnTo>
                      <a:lnTo>
                        <a:pt x="698" y="403"/>
                      </a:lnTo>
                      <a:lnTo>
                        <a:pt x="698" y="403"/>
                      </a:lnTo>
                      <a:lnTo>
                        <a:pt x="699" y="402"/>
                      </a:lnTo>
                      <a:lnTo>
                        <a:pt x="699" y="402"/>
                      </a:lnTo>
                      <a:lnTo>
                        <a:pt x="700" y="402"/>
                      </a:lnTo>
                      <a:lnTo>
                        <a:pt x="701" y="401"/>
                      </a:lnTo>
                      <a:lnTo>
                        <a:pt x="701" y="401"/>
                      </a:lnTo>
                      <a:lnTo>
                        <a:pt x="702" y="401"/>
                      </a:lnTo>
                      <a:lnTo>
                        <a:pt x="702" y="401"/>
                      </a:lnTo>
                      <a:lnTo>
                        <a:pt x="703" y="400"/>
                      </a:lnTo>
                      <a:lnTo>
                        <a:pt x="703" y="400"/>
                      </a:lnTo>
                      <a:lnTo>
                        <a:pt x="704" y="399"/>
                      </a:lnTo>
                      <a:lnTo>
                        <a:pt x="704" y="399"/>
                      </a:lnTo>
                      <a:lnTo>
                        <a:pt x="705" y="399"/>
                      </a:lnTo>
                      <a:lnTo>
                        <a:pt x="705" y="399"/>
                      </a:lnTo>
                      <a:lnTo>
                        <a:pt x="706" y="398"/>
                      </a:lnTo>
                      <a:lnTo>
                        <a:pt x="706" y="398"/>
                      </a:lnTo>
                      <a:lnTo>
                        <a:pt x="707" y="398"/>
                      </a:lnTo>
                      <a:lnTo>
                        <a:pt x="707" y="398"/>
                      </a:lnTo>
                      <a:lnTo>
                        <a:pt x="708" y="397"/>
                      </a:lnTo>
                      <a:lnTo>
                        <a:pt x="709" y="397"/>
                      </a:lnTo>
                      <a:lnTo>
                        <a:pt x="709" y="396"/>
                      </a:lnTo>
                      <a:lnTo>
                        <a:pt x="710" y="396"/>
                      </a:lnTo>
                      <a:lnTo>
                        <a:pt x="710" y="396"/>
                      </a:lnTo>
                      <a:lnTo>
                        <a:pt x="711" y="396"/>
                      </a:lnTo>
                      <a:lnTo>
                        <a:pt x="712" y="395"/>
                      </a:lnTo>
                      <a:lnTo>
                        <a:pt x="712" y="395"/>
                      </a:lnTo>
                      <a:lnTo>
                        <a:pt x="713" y="395"/>
                      </a:lnTo>
                      <a:lnTo>
                        <a:pt x="713" y="394"/>
                      </a:lnTo>
                      <a:lnTo>
                        <a:pt x="713" y="394"/>
                      </a:lnTo>
                      <a:lnTo>
                        <a:pt x="714" y="394"/>
                      </a:lnTo>
                      <a:lnTo>
                        <a:pt x="714" y="394"/>
                      </a:lnTo>
                      <a:lnTo>
                        <a:pt x="715" y="393"/>
                      </a:lnTo>
                      <a:lnTo>
                        <a:pt x="716" y="393"/>
                      </a:lnTo>
                      <a:lnTo>
                        <a:pt x="716" y="392"/>
                      </a:lnTo>
                      <a:lnTo>
                        <a:pt x="717" y="392"/>
                      </a:lnTo>
                      <a:lnTo>
                        <a:pt x="717" y="392"/>
                      </a:lnTo>
                      <a:lnTo>
                        <a:pt x="718" y="392"/>
                      </a:lnTo>
                      <a:lnTo>
                        <a:pt x="718" y="391"/>
                      </a:lnTo>
                      <a:lnTo>
                        <a:pt x="719" y="391"/>
                      </a:lnTo>
                      <a:lnTo>
                        <a:pt x="720" y="391"/>
                      </a:lnTo>
                      <a:lnTo>
                        <a:pt x="720" y="391"/>
                      </a:lnTo>
                      <a:lnTo>
                        <a:pt x="721" y="390"/>
                      </a:lnTo>
                      <a:lnTo>
                        <a:pt x="721" y="390"/>
                      </a:lnTo>
                      <a:lnTo>
                        <a:pt x="722" y="390"/>
                      </a:lnTo>
                      <a:lnTo>
                        <a:pt x="722" y="389"/>
                      </a:lnTo>
                      <a:lnTo>
                        <a:pt x="723" y="389"/>
                      </a:lnTo>
                      <a:lnTo>
                        <a:pt x="723" y="389"/>
                      </a:lnTo>
                      <a:lnTo>
                        <a:pt x="724" y="388"/>
                      </a:lnTo>
                      <a:lnTo>
                        <a:pt x="724" y="388"/>
                      </a:lnTo>
                      <a:lnTo>
                        <a:pt x="725" y="388"/>
                      </a:lnTo>
                      <a:lnTo>
                        <a:pt x="725" y="388"/>
                      </a:lnTo>
                      <a:lnTo>
                        <a:pt x="726" y="387"/>
                      </a:lnTo>
                      <a:lnTo>
                        <a:pt x="727" y="387"/>
                      </a:lnTo>
                      <a:lnTo>
                        <a:pt x="727" y="387"/>
                      </a:lnTo>
                      <a:lnTo>
                        <a:pt x="728" y="386"/>
                      </a:lnTo>
                      <a:lnTo>
                        <a:pt x="728" y="386"/>
                      </a:lnTo>
                      <a:lnTo>
                        <a:pt x="729" y="386"/>
                      </a:lnTo>
                      <a:lnTo>
                        <a:pt x="729" y="386"/>
                      </a:lnTo>
                      <a:lnTo>
                        <a:pt x="730" y="385"/>
                      </a:lnTo>
                      <a:lnTo>
                        <a:pt x="730" y="385"/>
                      </a:lnTo>
                      <a:lnTo>
                        <a:pt x="731" y="384"/>
                      </a:lnTo>
                      <a:lnTo>
                        <a:pt x="731" y="384"/>
                      </a:lnTo>
                      <a:lnTo>
                        <a:pt x="732" y="384"/>
                      </a:lnTo>
                      <a:lnTo>
                        <a:pt x="732" y="384"/>
                      </a:lnTo>
                      <a:lnTo>
                        <a:pt x="733" y="383"/>
                      </a:lnTo>
                      <a:lnTo>
                        <a:pt x="734" y="383"/>
                      </a:lnTo>
                      <a:lnTo>
                        <a:pt x="734" y="383"/>
                      </a:lnTo>
                      <a:lnTo>
                        <a:pt x="735" y="383"/>
                      </a:lnTo>
                      <a:lnTo>
                        <a:pt x="735" y="382"/>
                      </a:lnTo>
                      <a:lnTo>
                        <a:pt x="736" y="382"/>
                      </a:lnTo>
                      <a:lnTo>
                        <a:pt x="736" y="382"/>
                      </a:lnTo>
                      <a:lnTo>
                        <a:pt x="737" y="382"/>
                      </a:lnTo>
                      <a:lnTo>
                        <a:pt x="737" y="381"/>
                      </a:lnTo>
                      <a:lnTo>
                        <a:pt x="738" y="381"/>
                      </a:lnTo>
                      <a:lnTo>
                        <a:pt x="738" y="380"/>
                      </a:lnTo>
                      <a:lnTo>
                        <a:pt x="739" y="380"/>
                      </a:lnTo>
                      <a:lnTo>
                        <a:pt x="739" y="380"/>
                      </a:lnTo>
                      <a:lnTo>
                        <a:pt x="740" y="380"/>
                      </a:lnTo>
                      <a:lnTo>
                        <a:pt x="740" y="379"/>
                      </a:lnTo>
                      <a:lnTo>
                        <a:pt x="741" y="379"/>
                      </a:lnTo>
                      <a:lnTo>
                        <a:pt x="742" y="379"/>
                      </a:lnTo>
                      <a:lnTo>
                        <a:pt x="742" y="379"/>
                      </a:lnTo>
                      <a:lnTo>
                        <a:pt x="743" y="378"/>
                      </a:lnTo>
                      <a:lnTo>
                        <a:pt x="743" y="378"/>
                      </a:lnTo>
                      <a:lnTo>
                        <a:pt x="744" y="378"/>
                      </a:lnTo>
                      <a:lnTo>
                        <a:pt x="744" y="377"/>
                      </a:lnTo>
                      <a:lnTo>
                        <a:pt x="745" y="377"/>
                      </a:lnTo>
                      <a:lnTo>
                        <a:pt x="745" y="377"/>
                      </a:lnTo>
                      <a:lnTo>
                        <a:pt x="746" y="376"/>
                      </a:lnTo>
                      <a:lnTo>
                        <a:pt x="746" y="376"/>
                      </a:lnTo>
                      <a:lnTo>
                        <a:pt x="747" y="376"/>
                      </a:lnTo>
                      <a:lnTo>
                        <a:pt x="747" y="376"/>
                      </a:lnTo>
                      <a:lnTo>
                        <a:pt x="748" y="375"/>
                      </a:lnTo>
                      <a:lnTo>
                        <a:pt x="749" y="375"/>
                      </a:lnTo>
                      <a:lnTo>
                        <a:pt x="749" y="375"/>
                      </a:lnTo>
                      <a:lnTo>
                        <a:pt x="750" y="374"/>
                      </a:lnTo>
                      <a:lnTo>
                        <a:pt x="750" y="374"/>
                      </a:lnTo>
                      <a:lnTo>
                        <a:pt x="751" y="374"/>
                      </a:lnTo>
                      <a:lnTo>
                        <a:pt x="751" y="374"/>
                      </a:lnTo>
                      <a:lnTo>
                        <a:pt x="752" y="373"/>
                      </a:lnTo>
                      <a:lnTo>
                        <a:pt x="752" y="373"/>
                      </a:lnTo>
                      <a:lnTo>
                        <a:pt x="753" y="373"/>
                      </a:lnTo>
                      <a:lnTo>
                        <a:pt x="753" y="372"/>
                      </a:lnTo>
                      <a:lnTo>
                        <a:pt x="754" y="372"/>
                      </a:lnTo>
                      <a:lnTo>
                        <a:pt x="754" y="372"/>
                      </a:lnTo>
                      <a:lnTo>
                        <a:pt x="755" y="372"/>
                      </a:lnTo>
                      <a:lnTo>
                        <a:pt x="756" y="371"/>
                      </a:lnTo>
                      <a:lnTo>
                        <a:pt x="756" y="371"/>
                      </a:lnTo>
                      <a:lnTo>
                        <a:pt x="757" y="371"/>
                      </a:lnTo>
                      <a:lnTo>
                        <a:pt x="757" y="370"/>
                      </a:lnTo>
                      <a:lnTo>
                        <a:pt x="758" y="370"/>
                      </a:lnTo>
                      <a:lnTo>
                        <a:pt x="758" y="370"/>
                      </a:lnTo>
                      <a:lnTo>
                        <a:pt x="759" y="369"/>
                      </a:lnTo>
                      <a:lnTo>
                        <a:pt x="760" y="369"/>
                      </a:lnTo>
                      <a:lnTo>
                        <a:pt x="760" y="369"/>
                      </a:lnTo>
                      <a:lnTo>
                        <a:pt x="761" y="369"/>
                      </a:lnTo>
                      <a:lnTo>
                        <a:pt x="761" y="368"/>
                      </a:lnTo>
                      <a:lnTo>
                        <a:pt x="761" y="368"/>
                      </a:lnTo>
                      <a:lnTo>
                        <a:pt x="762" y="368"/>
                      </a:lnTo>
                      <a:lnTo>
                        <a:pt x="762" y="367"/>
                      </a:lnTo>
                      <a:lnTo>
                        <a:pt x="763" y="367"/>
                      </a:lnTo>
                      <a:lnTo>
                        <a:pt x="764" y="367"/>
                      </a:lnTo>
                      <a:lnTo>
                        <a:pt x="764" y="367"/>
                      </a:lnTo>
                      <a:lnTo>
                        <a:pt x="765" y="366"/>
                      </a:lnTo>
                      <a:lnTo>
                        <a:pt x="765" y="366"/>
                      </a:lnTo>
                      <a:lnTo>
                        <a:pt x="766" y="366"/>
                      </a:lnTo>
                      <a:lnTo>
                        <a:pt x="767" y="365"/>
                      </a:lnTo>
                      <a:lnTo>
                        <a:pt x="767" y="365"/>
                      </a:lnTo>
                      <a:lnTo>
                        <a:pt x="768" y="365"/>
                      </a:lnTo>
                      <a:lnTo>
                        <a:pt x="768" y="365"/>
                      </a:lnTo>
                      <a:lnTo>
                        <a:pt x="769" y="364"/>
                      </a:lnTo>
                      <a:lnTo>
                        <a:pt x="769" y="364"/>
                      </a:lnTo>
                      <a:lnTo>
                        <a:pt x="770" y="364"/>
                      </a:lnTo>
                      <a:lnTo>
                        <a:pt x="770" y="363"/>
                      </a:lnTo>
                      <a:lnTo>
                        <a:pt x="771" y="363"/>
                      </a:lnTo>
                      <a:lnTo>
                        <a:pt x="771" y="363"/>
                      </a:lnTo>
                      <a:lnTo>
                        <a:pt x="772" y="363"/>
                      </a:lnTo>
                      <a:lnTo>
                        <a:pt x="772" y="362"/>
                      </a:lnTo>
                      <a:lnTo>
                        <a:pt x="773" y="362"/>
                      </a:lnTo>
                      <a:lnTo>
                        <a:pt x="773" y="362"/>
                      </a:lnTo>
                      <a:lnTo>
                        <a:pt x="774" y="361"/>
                      </a:lnTo>
                      <a:lnTo>
                        <a:pt x="775" y="361"/>
                      </a:lnTo>
                      <a:lnTo>
                        <a:pt x="775" y="361"/>
                      </a:lnTo>
                      <a:lnTo>
                        <a:pt x="776" y="361"/>
                      </a:lnTo>
                      <a:lnTo>
                        <a:pt x="776" y="360"/>
                      </a:lnTo>
                      <a:lnTo>
                        <a:pt x="777" y="360"/>
                      </a:lnTo>
                      <a:lnTo>
                        <a:pt x="777" y="360"/>
                      </a:lnTo>
                      <a:lnTo>
                        <a:pt x="778" y="360"/>
                      </a:lnTo>
                      <a:lnTo>
                        <a:pt x="778" y="359"/>
                      </a:lnTo>
                      <a:lnTo>
                        <a:pt x="779" y="359"/>
                      </a:lnTo>
                      <a:lnTo>
                        <a:pt x="779" y="359"/>
                      </a:lnTo>
                      <a:lnTo>
                        <a:pt x="780" y="358"/>
                      </a:lnTo>
                      <a:lnTo>
                        <a:pt x="780" y="358"/>
                      </a:lnTo>
                      <a:lnTo>
                        <a:pt x="781" y="358"/>
                      </a:lnTo>
                      <a:lnTo>
                        <a:pt x="782" y="357"/>
                      </a:lnTo>
                      <a:lnTo>
                        <a:pt x="782" y="357"/>
                      </a:lnTo>
                      <a:lnTo>
                        <a:pt x="783" y="357"/>
                      </a:lnTo>
                      <a:lnTo>
                        <a:pt x="783" y="357"/>
                      </a:lnTo>
                      <a:lnTo>
                        <a:pt x="784" y="356"/>
                      </a:lnTo>
                      <a:lnTo>
                        <a:pt x="784" y="356"/>
                      </a:lnTo>
                      <a:lnTo>
                        <a:pt x="785" y="356"/>
                      </a:lnTo>
                      <a:lnTo>
                        <a:pt x="785" y="356"/>
                      </a:lnTo>
                      <a:lnTo>
                        <a:pt x="786" y="355"/>
                      </a:lnTo>
                      <a:lnTo>
                        <a:pt x="786" y="355"/>
                      </a:lnTo>
                      <a:lnTo>
                        <a:pt x="787" y="355"/>
                      </a:lnTo>
                      <a:lnTo>
                        <a:pt x="787" y="355"/>
                      </a:lnTo>
                      <a:lnTo>
                        <a:pt x="788" y="354"/>
                      </a:lnTo>
                      <a:lnTo>
                        <a:pt x="789" y="354"/>
                      </a:lnTo>
                      <a:lnTo>
                        <a:pt x="789" y="353"/>
                      </a:lnTo>
                      <a:lnTo>
                        <a:pt x="790" y="353"/>
                      </a:lnTo>
                      <a:lnTo>
                        <a:pt x="790" y="353"/>
                      </a:lnTo>
                      <a:lnTo>
                        <a:pt x="791" y="353"/>
                      </a:lnTo>
                      <a:lnTo>
                        <a:pt x="791" y="352"/>
                      </a:lnTo>
                      <a:lnTo>
                        <a:pt x="792" y="352"/>
                      </a:lnTo>
                      <a:lnTo>
                        <a:pt x="792" y="352"/>
                      </a:lnTo>
                      <a:lnTo>
                        <a:pt x="793" y="352"/>
                      </a:lnTo>
                      <a:lnTo>
                        <a:pt x="793" y="351"/>
                      </a:lnTo>
                      <a:lnTo>
                        <a:pt x="794" y="351"/>
                      </a:lnTo>
                      <a:lnTo>
                        <a:pt x="794" y="351"/>
                      </a:lnTo>
                      <a:lnTo>
                        <a:pt x="795" y="351"/>
                      </a:lnTo>
                      <a:lnTo>
                        <a:pt x="795" y="350"/>
                      </a:lnTo>
                      <a:lnTo>
                        <a:pt x="796" y="350"/>
                      </a:lnTo>
                      <a:lnTo>
                        <a:pt x="797" y="350"/>
                      </a:lnTo>
                      <a:lnTo>
                        <a:pt x="797" y="349"/>
                      </a:lnTo>
                      <a:lnTo>
                        <a:pt x="798" y="349"/>
                      </a:lnTo>
                      <a:lnTo>
                        <a:pt x="798" y="349"/>
                      </a:lnTo>
                      <a:lnTo>
                        <a:pt x="799" y="349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1" y="348"/>
                      </a:lnTo>
                      <a:lnTo>
                        <a:pt x="801" y="347"/>
                      </a:lnTo>
                      <a:lnTo>
                        <a:pt x="802" y="347"/>
                      </a:lnTo>
                      <a:lnTo>
                        <a:pt x="802" y="346"/>
                      </a:lnTo>
                      <a:lnTo>
                        <a:pt x="803" y="346"/>
                      </a:lnTo>
                      <a:lnTo>
                        <a:pt x="804" y="346"/>
                      </a:lnTo>
                      <a:lnTo>
                        <a:pt x="804" y="346"/>
                      </a:lnTo>
                      <a:lnTo>
                        <a:pt x="805" y="345"/>
                      </a:lnTo>
                      <a:lnTo>
                        <a:pt x="805" y="345"/>
                      </a:lnTo>
                      <a:lnTo>
                        <a:pt x="806" y="345"/>
                      </a:lnTo>
                      <a:lnTo>
                        <a:pt x="806" y="345"/>
                      </a:lnTo>
                      <a:lnTo>
                        <a:pt x="807" y="344"/>
                      </a:lnTo>
                      <a:lnTo>
                        <a:pt x="808" y="344"/>
                      </a:lnTo>
                      <a:lnTo>
                        <a:pt x="808" y="344"/>
                      </a:lnTo>
                      <a:lnTo>
                        <a:pt x="809" y="344"/>
                      </a:lnTo>
                      <a:lnTo>
                        <a:pt x="809" y="343"/>
                      </a:lnTo>
                      <a:lnTo>
                        <a:pt x="809" y="343"/>
                      </a:lnTo>
                      <a:lnTo>
                        <a:pt x="810" y="343"/>
                      </a:lnTo>
                      <a:lnTo>
                        <a:pt x="811" y="342"/>
                      </a:lnTo>
                      <a:lnTo>
                        <a:pt x="811" y="342"/>
                      </a:lnTo>
                      <a:lnTo>
                        <a:pt x="812" y="342"/>
                      </a:lnTo>
                      <a:lnTo>
                        <a:pt x="812" y="342"/>
                      </a:lnTo>
                      <a:lnTo>
                        <a:pt x="813" y="341"/>
                      </a:lnTo>
                      <a:lnTo>
                        <a:pt x="813" y="341"/>
                      </a:lnTo>
                      <a:lnTo>
                        <a:pt x="814" y="341"/>
                      </a:lnTo>
                      <a:lnTo>
                        <a:pt x="815" y="341"/>
                      </a:lnTo>
                      <a:lnTo>
                        <a:pt x="815" y="340"/>
                      </a:lnTo>
                      <a:lnTo>
                        <a:pt x="816" y="340"/>
                      </a:lnTo>
                      <a:lnTo>
                        <a:pt x="816" y="340"/>
                      </a:lnTo>
                      <a:lnTo>
                        <a:pt x="817" y="340"/>
                      </a:lnTo>
                      <a:lnTo>
                        <a:pt x="817" y="339"/>
                      </a:lnTo>
                      <a:lnTo>
                        <a:pt x="818" y="339"/>
                      </a:lnTo>
                      <a:lnTo>
                        <a:pt x="818" y="338"/>
                      </a:lnTo>
                      <a:lnTo>
                        <a:pt x="819" y="338"/>
                      </a:lnTo>
                      <a:lnTo>
                        <a:pt x="819" y="338"/>
                      </a:lnTo>
                      <a:lnTo>
                        <a:pt x="820" y="338"/>
                      </a:lnTo>
                      <a:lnTo>
                        <a:pt x="820" y="337"/>
                      </a:lnTo>
                      <a:lnTo>
                        <a:pt x="821" y="337"/>
                      </a:lnTo>
                      <a:lnTo>
                        <a:pt x="822" y="337"/>
                      </a:lnTo>
                      <a:lnTo>
                        <a:pt x="822" y="337"/>
                      </a:lnTo>
                      <a:lnTo>
                        <a:pt x="823" y="336"/>
                      </a:lnTo>
                      <a:lnTo>
                        <a:pt x="823" y="336"/>
                      </a:lnTo>
                      <a:lnTo>
                        <a:pt x="824" y="336"/>
                      </a:lnTo>
                      <a:lnTo>
                        <a:pt x="824" y="336"/>
                      </a:lnTo>
                      <a:lnTo>
                        <a:pt x="825" y="335"/>
                      </a:lnTo>
                      <a:lnTo>
                        <a:pt x="825" y="335"/>
                      </a:lnTo>
                      <a:lnTo>
                        <a:pt x="826" y="335"/>
                      </a:lnTo>
                      <a:lnTo>
                        <a:pt x="826" y="334"/>
                      </a:lnTo>
                      <a:lnTo>
                        <a:pt x="827" y="334"/>
                      </a:lnTo>
                      <a:lnTo>
                        <a:pt x="827" y="334"/>
                      </a:lnTo>
                      <a:lnTo>
                        <a:pt x="828" y="334"/>
                      </a:lnTo>
                      <a:lnTo>
                        <a:pt x="828" y="333"/>
                      </a:lnTo>
                      <a:lnTo>
                        <a:pt x="829" y="333"/>
                      </a:lnTo>
                      <a:lnTo>
                        <a:pt x="830" y="333"/>
                      </a:lnTo>
                      <a:lnTo>
                        <a:pt x="830" y="333"/>
                      </a:lnTo>
                      <a:lnTo>
                        <a:pt x="831" y="332"/>
                      </a:lnTo>
                      <a:lnTo>
                        <a:pt x="831" y="332"/>
                      </a:lnTo>
                      <a:lnTo>
                        <a:pt x="832" y="332"/>
                      </a:lnTo>
                      <a:lnTo>
                        <a:pt x="832" y="332"/>
                      </a:lnTo>
                      <a:lnTo>
                        <a:pt x="833" y="331"/>
                      </a:lnTo>
                      <a:lnTo>
                        <a:pt x="833" y="331"/>
                      </a:lnTo>
                      <a:lnTo>
                        <a:pt x="834" y="331"/>
                      </a:lnTo>
                      <a:lnTo>
                        <a:pt x="834" y="330"/>
                      </a:lnTo>
                      <a:lnTo>
                        <a:pt x="835" y="330"/>
                      </a:lnTo>
                      <a:lnTo>
                        <a:pt x="835" y="330"/>
                      </a:lnTo>
                      <a:lnTo>
                        <a:pt x="836" y="330"/>
                      </a:lnTo>
                      <a:lnTo>
                        <a:pt x="837" y="329"/>
                      </a:lnTo>
                      <a:lnTo>
                        <a:pt x="837" y="329"/>
                      </a:lnTo>
                      <a:lnTo>
                        <a:pt x="838" y="329"/>
                      </a:lnTo>
                      <a:lnTo>
                        <a:pt x="838" y="329"/>
                      </a:lnTo>
                      <a:lnTo>
                        <a:pt x="839" y="328"/>
                      </a:lnTo>
                      <a:lnTo>
                        <a:pt x="839" y="328"/>
                      </a:lnTo>
                      <a:lnTo>
                        <a:pt x="840" y="328"/>
                      </a:lnTo>
                      <a:lnTo>
                        <a:pt x="840" y="328"/>
                      </a:lnTo>
                      <a:lnTo>
                        <a:pt x="841" y="327"/>
                      </a:lnTo>
                      <a:lnTo>
                        <a:pt x="841" y="327"/>
                      </a:lnTo>
                      <a:lnTo>
                        <a:pt x="842" y="327"/>
                      </a:lnTo>
                      <a:lnTo>
                        <a:pt x="842" y="326"/>
                      </a:lnTo>
                      <a:lnTo>
                        <a:pt x="843" y="326"/>
                      </a:lnTo>
                      <a:lnTo>
                        <a:pt x="844" y="326"/>
                      </a:lnTo>
                      <a:lnTo>
                        <a:pt x="844" y="326"/>
                      </a:lnTo>
                      <a:lnTo>
                        <a:pt x="845" y="325"/>
                      </a:lnTo>
                      <a:lnTo>
                        <a:pt x="845" y="325"/>
                      </a:lnTo>
                      <a:lnTo>
                        <a:pt x="846" y="325"/>
                      </a:lnTo>
                      <a:lnTo>
                        <a:pt x="846" y="325"/>
                      </a:lnTo>
                      <a:lnTo>
                        <a:pt x="847" y="324"/>
                      </a:lnTo>
                      <a:lnTo>
                        <a:pt x="848" y="324"/>
                      </a:lnTo>
                      <a:lnTo>
                        <a:pt x="848" y="324"/>
                      </a:lnTo>
                      <a:lnTo>
                        <a:pt x="848" y="323"/>
                      </a:lnTo>
                      <a:lnTo>
                        <a:pt x="849" y="323"/>
                      </a:lnTo>
                      <a:lnTo>
                        <a:pt x="849" y="323"/>
                      </a:lnTo>
                      <a:lnTo>
                        <a:pt x="850" y="323"/>
                      </a:lnTo>
                      <a:lnTo>
                        <a:pt x="850" y="322"/>
                      </a:lnTo>
                      <a:lnTo>
                        <a:pt x="851" y="322"/>
                      </a:lnTo>
                      <a:lnTo>
                        <a:pt x="852" y="322"/>
                      </a:lnTo>
                      <a:lnTo>
                        <a:pt x="852" y="322"/>
                      </a:lnTo>
                      <a:lnTo>
                        <a:pt x="853" y="321"/>
                      </a:lnTo>
                      <a:lnTo>
                        <a:pt x="853" y="321"/>
                      </a:lnTo>
                      <a:lnTo>
                        <a:pt x="854" y="321"/>
                      </a:lnTo>
                      <a:lnTo>
                        <a:pt x="855" y="321"/>
                      </a:lnTo>
                      <a:lnTo>
                        <a:pt x="855" y="320"/>
                      </a:lnTo>
                      <a:lnTo>
                        <a:pt x="856" y="320"/>
                      </a:lnTo>
                      <a:lnTo>
                        <a:pt x="856" y="320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8" y="319"/>
                      </a:lnTo>
                      <a:lnTo>
                        <a:pt x="859" y="318"/>
                      </a:lnTo>
                      <a:lnTo>
                        <a:pt x="859" y="318"/>
                      </a:lnTo>
                      <a:lnTo>
                        <a:pt x="860" y="318"/>
                      </a:lnTo>
                      <a:lnTo>
                        <a:pt x="860" y="318"/>
                      </a:lnTo>
                      <a:lnTo>
                        <a:pt x="861" y="317"/>
                      </a:lnTo>
                      <a:lnTo>
                        <a:pt x="861" y="317"/>
                      </a:lnTo>
                      <a:lnTo>
                        <a:pt x="862" y="317"/>
                      </a:lnTo>
                      <a:lnTo>
                        <a:pt x="863" y="317"/>
                      </a:lnTo>
                      <a:lnTo>
                        <a:pt x="863" y="316"/>
                      </a:lnTo>
                      <a:lnTo>
                        <a:pt x="864" y="316"/>
                      </a:lnTo>
                      <a:lnTo>
                        <a:pt x="864" y="316"/>
                      </a:lnTo>
                      <a:lnTo>
                        <a:pt x="865" y="315"/>
                      </a:lnTo>
                      <a:lnTo>
                        <a:pt x="865" y="315"/>
                      </a:lnTo>
                      <a:lnTo>
                        <a:pt x="866" y="315"/>
                      </a:lnTo>
                      <a:lnTo>
                        <a:pt x="866" y="315"/>
                      </a:lnTo>
                      <a:lnTo>
                        <a:pt x="867" y="314"/>
                      </a:lnTo>
                      <a:lnTo>
                        <a:pt x="867" y="314"/>
                      </a:lnTo>
                      <a:lnTo>
                        <a:pt x="868" y="314"/>
                      </a:lnTo>
                      <a:lnTo>
                        <a:pt x="868" y="314"/>
                      </a:lnTo>
                      <a:lnTo>
                        <a:pt x="869" y="313"/>
                      </a:lnTo>
                      <a:lnTo>
                        <a:pt x="870" y="313"/>
                      </a:lnTo>
                      <a:lnTo>
                        <a:pt x="870" y="313"/>
                      </a:lnTo>
                      <a:lnTo>
                        <a:pt x="871" y="313"/>
                      </a:lnTo>
                      <a:lnTo>
                        <a:pt x="871" y="312"/>
                      </a:lnTo>
                      <a:lnTo>
                        <a:pt x="872" y="312"/>
                      </a:lnTo>
                      <a:lnTo>
                        <a:pt x="872" y="312"/>
                      </a:lnTo>
                      <a:lnTo>
                        <a:pt x="873" y="311"/>
                      </a:lnTo>
                      <a:lnTo>
                        <a:pt x="873" y="311"/>
                      </a:lnTo>
                      <a:lnTo>
                        <a:pt x="874" y="311"/>
                      </a:lnTo>
                      <a:lnTo>
                        <a:pt x="874" y="311"/>
                      </a:lnTo>
                      <a:lnTo>
                        <a:pt x="875" y="310"/>
                      </a:lnTo>
                      <a:lnTo>
                        <a:pt x="875" y="310"/>
                      </a:lnTo>
                      <a:lnTo>
                        <a:pt x="876" y="310"/>
                      </a:lnTo>
                      <a:lnTo>
                        <a:pt x="877" y="310"/>
                      </a:lnTo>
                      <a:lnTo>
                        <a:pt x="877" y="309"/>
                      </a:lnTo>
                      <a:lnTo>
                        <a:pt x="878" y="309"/>
                      </a:lnTo>
                      <a:lnTo>
                        <a:pt x="878" y="309"/>
                      </a:lnTo>
                      <a:lnTo>
                        <a:pt x="879" y="309"/>
                      </a:lnTo>
                      <a:lnTo>
                        <a:pt x="879" y="309"/>
                      </a:lnTo>
                      <a:lnTo>
                        <a:pt x="880" y="308"/>
                      </a:lnTo>
                      <a:lnTo>
                        <a:pt x="880" y="308"/>
                      </a:lnTo>
                      <a:lnTo>
                        <a:pt x="881" y="307"/>
                      </a:lnTo>
                      <a:lnTo>
                        <a:pt x="881" y="307"/>
                      </a:lnTo>
                      <a:lnTo>
                        <a:pt x="882" y="307"/>
                      </a:lnTo>
                      <a:lnTo>
                        <a:pt x="882" y="307"/>
                      </a:lnTo>
                      <a:lnTo>
                        <a:pt x="883" y="307"/>
                      </a:lnTo>
                      <a:lnTo>
                        <a:pt x="884" y="306"/>
                      </a:lnTo>
                      <a:lnTo>
                        <a:pt x="884" y="306"/>
                      </a:lnTo>
                      <a:lnTo>
                        <a:pt x="885" y="306"/>
                      </a:lnTo>
                      <a:lnTo>
                        <a:pt x="885" y="306"/>
                      </a:lnTo>
                      <a:lnTo>
                        <a:pt x="886" y="305"/>
                      </a:lnTo>
                      <a:lnTo>
                        <a:pt x="886" y="305"/>
                      </a:lnTo>
                      <a:lnTo>
                        <a:pt x="887" y="305"/>
                      </a:lnTo>
                      <a:lnTo>
                        <a:pt x="887" y="305"/>
                      </a:lnTo>
                      <a:lnTo>
                        <a:pt x="888" y="304"/>
                      </a:lnTo>
                      <a:lnTo>
                        <a:pt x="888" y="304"/>
                      </a:lnTo>
                      <a:lnTo>
                        <a:pt x="889" y="304"/>
                      </a:lnTo>
                      <a:lnTo>
                        <a:pt x="889" y="303"/>
                      </a:lnTo>
                      <a:lnTo>
                        <a:pt x="890" y="303"/>
                      </a:lnTo>
                      <a:lnTo>
                        <a:pt x="890" y="303"/>
                      </a:lnTo>
                      <a:lnTo>
                        <a:pt x="891" y="303"/>
                      </a:lnTo>
                      <a:lnTo>
                        <a:pt x="892" y="302"/>
                      </a:lnTo>
                      <a:lnTo>
                        <a:pt x="892" y="302"/>
                      </a:lnTo>
                      <a:lnTo>
                        <a:pt x="893" y="302"/>
                      </a:lnTo>
                      <a:lnTo>
                        <a:pt x="893" y="302"/>
                      </a:lnTo>
                      <a:lnTo>
                        <a:pt x="894" y="301"/>
                      </a:lnTo>
                      <a:lnTo>
                        <a:pt x="895" y="301"/>
                      </a:lnTo>
                      <a:lnTo>
                        <a:pt x="895" y="301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7" y="300"/>
                      </a:lnTo>
                      <a:lnTo>
                        <a:pt x="897" y="299"/>
                      </a:lnTo>
                      <a:lnTo>
                        <a:pt x="898" y="299"/>
                      </a:lnTo>
                      <a:lnTo>
                        <a:pt x="899" y="299"/>
                      </a:lnTo>
                      <a:lnTo>
                        <a:pt x="899" y="299"/>
                      </a:lnTo>
                      <a:lnTo>
                        <a:pt x="900" y="299"/>
                      </a:lnTo>
                      <a:lnTo>
                        <a:pt x="900" y="298"/>
                      </a:lnTo>
                      <a:lnTo>
                        <a:pt x="901" y="298"/>
                      </a:lnTo>
                      <a:lnTo>
                        <a:pt x="901" y="298"/>
                      </a:lnTo>
                      <a:lnTo>
                        <a:pt x="902" y="298"/>
                      </a:lnTo>
                      <a:lnTo>
                        <a:pt x="903" y="297"/>
                      </a:lnTo>
                      <a:lnTo>
                        <a:pt x="903" y="297"/>
                      </a:lnTo>
                      <a:lnTo>
                        <a:pt x="904" y="297"/>
                      </a:lnTo>
                      <a:lnTo>
                        <a:pt x="904" y="296"/>
                      </a:lnTo>
                      <a:lnTo>
                        <a:pt x="905" y="296"/>
                      </a:lnTo>
                      <a:lnTo>
                        <a:pt x="905" y="296"/>
                      </a:lnTo>
                      <a:lnTo>
                        <a:pt x="906" y="296"/>
                      </a:lnTo>
                      <a:lnTo>
                        <a:pt x="906" y="295"/>
                      </a:lnTo>
                      <a:lnTo>
                        <a:pt x="907" y="295"/>
                      </a:lnTo>
                      <a:lnTo>
                        <a:pt x="907" y="295"/>
                      </a:lnTo>
                      <a:lnTo>
                        <a:pt x="908" y="295"/>
                      </a:lnTo>
                      <a:lnTo>
                        <a:pt x="908" y="294"/>
                      </a:lnTo>
                      <a:lnTo>
                        <a:pt x="909" y="294"/>
                      </a:lnTo>
                      <a:lnTo>
                        <a:pt x="910" y="294"/>
                      </a:lnTo>
                      <a:lnTo>
                        <a:pt x="910" y="294"/>
                      </a:lnTo>
                      <a:lnTo>
                        <a:pt x="911" y="294"/>
                      </a:lnTo>
                      <a:lnTo>
                        <a:pt x="911" y="293"/>
                      </a:lnTo>
                      <a:lnTo>
                        <a:pt x="912" y="293"/>
                      </a:lnTo>
                      <a:lnTo>
                        <a:pt x="912" y="293"/>
                      </a:lnTo>
                      <a:lnTo>
                        <a:pt x="913" y="292"/>
                      </a:lnTo>
                      <a:lnTo>
                        <a:pt x="913" y="292"/>
                      </a:lnTo>
                      <a:lnTo>
                        <a:pt x="914" y="292"/>
                      </a:lnTo>
                      <a:lnTo>
                        <a:pt x="914" y="292"/>
                      </a:lnTo>
                      <a:lnTo>
                        <a:pt x="915" y="291"/>
                      </a:lnTo>
                      <a:lnTo>
                        <a:pt x="915" y="291"/>
                      </a:lnTo>
                      <a:lnTo>
                        <a:pt x="916" y="291"/>
                      </a:lnTo>
                      <a:lnTo>
                        <a:pt x="917" y="291"/>
                      </a:lnTo>
                      <a:lnTo>
                        <a:pt x="917" y="290"/>
                      </a:lnTo>
                      <a:lnTo>
                        <a:pt x="918" y="290"/>
                      </a:lnTo>
                      <a:lnTo>
                        <a:pt x="918" y="290"/>
                      </a:lnTo>
                      <a:lnTo>
                        <a:pt x="919" y="290"/>
                      </a:lnTo>
                      <a:lnTo>
                        <a:pt x="919" y="290"/>
                      </a:lnTo>
                      <a:lnTo>
                        <a:pt x="920" y="289"/>
                      </a:lnTo>
                      <a:lnTo>
                        <a:pt x="920" y="289"/>
                      </a:lnTo>
                      <a:lnTo>
                        <a:pt x="921" y="288"/>
                      </a:lnTo>
                      <a:lnTo>
                        <a:pt x="921" y="288"/>
                      </a:lnTo>
                      <a:lnTo>
                        <a:pt x="922" y="288"/>
                      </a:lnTo>
                      <a:lnTo>
                        <a:pt x="922" y="288"/>
                      </a:lnTo>
                      <a:lnTo>
                        <a:pt x="923" y="288"/>
                      </a:lnTo>
                      <a:lnTo>
                        <a:pt x="923" y="287"/>
                      </a:lnTo>
                      <a:lnTo>
                        <a:pt x="924" y="287"/>
                      </a:lnTo>
                      <a:lnTo>
                        <a:pt x="925" y="287"/>
                      </a:lnTo>
                      <a:lnTo>
                        <a:pt x="925" y="287"/>
                      </a:lnTo>
                      <a:lnTo>
                        <a:pt x="926" y="286"/>
                      </a:lnTo>
                      <a:lnTo>
                        <a:pt x="926" y="286"/>
                      </a:lnTo>
                      <a:lnTo>
                        <a:pt x="927" y="286"/>
                      </a:lnTo>
                      <a:lnTo>
                        <a:pt x="927" y="286"/>
                      </a:lnTo>
                      <a:lnTo>
                        <a:pt x="928" y="286"/>
                      </a:lnTo>
                      <a:lnTo>
                        <a:pt x="928" y="285"/>
                      </a:lnTo>
                      <a:lnTo>
                        <a:pt x="929" y="285"/>
                      </a:lnTo>
                      <a:lnTo>
                        <a:pt x="929" y="284"/>
                      </a:lnTo>
                      <a:lnTo>
                        <a:pt x="930" y="284"/>
                      </a:lnTo>
                      <a:lnTo>
                        <a:pt x="930" y="284"/>
                      </a:lnTo>
                      <a:lnTo>
                        <a:pt x="931" y="284"/>
                      </a:lnTo>
                      <a:lnTo>
                        <a:pt x="932" y="284"/>
                      </a:lnTo>
                      <a:lnTo>
                        <a:pt x="932" y="283"/>
                      </a:lnTo>
                      <a:lnTo>
                        <a:pt x="933" y="283"/>
                      </a:lnTo>
                      <a:lnTo>
                        <a:pt x="933" y="283"/>
                      </a:lnTo>
                      <a:lnTo>
                        <a:pt x="934" y="283"/>
                      </a:lnTo>
                      <a:lnTo>
                        <a:pt x="934" y="282"/>
                      </a:lnTo>
                      <a:lnTo>
                        <a:pt x="935" y="282"/>
                      </a:lnTo>
                      <a:lnTo>
                        <a:pt x="935" y="282"/>
                      </a:lnTo>
                      <a:lnTo>
                        <a:pt x="936" y="282"/>
                      </a:lnTo>
                      <a:lnTo>
                        <a:pt x="936" y="282"/>
                      </a:lnTo>
                      <a:lnTo>
                        <a:pt x="937" y="281"/>
                      </a:lnTo>
                      <a:lnTo>
                        <a:pt x="937" y="281"/>
                      </a:lnTo>
                      <a:lnTo>
                        <a:pt x="938" y="281"/>
                      </a:lnTo>
                      <a:lnTo>
                        <a:pt x="939" y="280"/>
                      </a:lnTo>
                      <a:lnTo>
                        <a:pt x="939" y="280"/>
                      </a:lnTo>
                      <a:lnTo>
                        <a:pt x="940" y="280"/>
                      </a:lnTo>
                      <a:lnTo>
                        <a:pt x="940" y="280"/>
                      </a:lnTo>
                      <a:lnTo>
                        <a:pt x="941" y="279"/>
                      </a:lnTo>
                      <a:lnTo>
                        <a:pt x="941" y="279"/>
                      </a:lnTo>
                      <a:lnTo>
                        <a:pt x="942" y="279"/>
                      </a:lnTo>
                      <a:lnTo>
                        <a:pt x="943" y="279"/>
                      </a:lnTo>
                      <a:lnTo>
                        <a:pt x="943" y="278"/>
                      </a:lnTo>
                      <a:lnTo>
                        <a:pt x="944" y="278"/>
                      </a:lnTo>
                      <a:lnTo>
                        <a:pt x="944" y="278"/>
                      </a:lnTo>
                      <a:lnTo>
                        <a:pt x="944" y="277"/>
                      </a:lnTo>
                      <a:lnTo>
                        <a:pt x="945" y="277"/>
                      </a:lnTo>
                      <a:lnTo>
                        <a:pt x="945" y="277"/>
                      </a:lnTo>
                      <a:lnTo>
                        <a:pt x="946" y="277"/>
                      </a:lnTo>
                      <a:lnTo>
                        <a:pt x="947" y="277"/>
                      </a:lnTo>
                      <a:lnTo>
                        <a:pt x="947" y="276"/>
                      </a:lnTo>
                      <a:lnTo>
                        <a:pt x="948" y="276"/>
                      </a:lnTo>
                      <a:lnTo>
                        <a:pt x="948" y="276"/>
                      </a:lnTo>
                      <a:lnTo>
                        <a:pt x="949" y="276"/>
                      </a:lnTo>
                      <a:lnTo>
                        <a:pt x="950" y="275"/>
                      </a:lnTo>
                      <a:lnTo>
                        <a:pt x="950" y="275"/>
                      </a:lnTo>
                      <a:lnTo>
                        <a:pt x="951" y="275"/>
                      </a:lnTo>
                      <a:lnTo>
                        <a:pt x="951" y="275"/>
                      </a:lnTo>
                      <a:lnTo>
                        <a:pt x="952" y="275"/>
                      </a:lnTo>
                      <a:lnTo>
                        <a:pt x="952" y="274"/>
                      </a:lnTo>
                      <a:lnTo>
                        <a:pt x="953" y="274"/>
                      </a:lnTo>
                      <a:lnTo>
                        <a:pt x="953" y="274"/>
                      </a:lnTo>
                      <a:lnTo>
                        <a:pt x="954" y="273"/>
                      </a:lnTo>
                      <a:lnTo>
                        <a:pt x="954" y="273"/>
                      </a:lnTo>
                      <a:lnTo>
                        <a:pt x="955" y="273"/>
                      </a:lnTo>
                      <a:lnTo>
                        <a:pt x="955" y="273"/>
                      </a:lnTo>
                      <a:lnTo>
                        <a:pt x="956" y="272"/>
                      </a:lnTo>
                      <a:lnTo>
                        <a:pt x="956" y="272"/>
                      </a:lnTo>
                      <a:lnTo>
                        <a:pt x="957" y="272"/>
                      </a:lnTo>
                      <a:lnTo>
                        <a:pt x="958" y="272"/>
                      </a:lnTo>
                      <a:lnTo>
                        <a:pt x="958" y="272"/>
                      </a:lnTo>
                      <a:lnTo>
                        <a:pt x="959" y="271"/>
                      </a:lnTo>
                      <a:lnTo>
                        <a:pt x="959" y="271"/>
                      </a:lnTo>
                      <a:lnTo>
                        <a:pt x="960" y="271"/>
                      </a:lnTo>
                      <a:lnTo>
                        <a:pt x="960" y="271"/>
                      </a:lnTo>
                      <a:lnTo>
                        <a:pt x="961" y="270"/>
                      </a:lnTo>
                      <a:lnTo>
                        <a:pt x="961" y="270"/>
                      </a:lnTo>
                      <a:lnTo>
                        <a:pt x="962" y="270"/>
                      </a:lnTo>
                      <a:lnTo>
                        <a:pt x="962" y="269"/>
                      </a:lnTo>
                      <a:lnTo>
                        <a:pt x="963" y="269"/>
                      </a:lnTo>
                      <a:lnTo>
                        <a:pt x="963" y="269"/>
                      </a:lnTo>
                      <a:lnTo>
                        <a:pt x="964" y="269"/>
                      </a:lnTo>
                      <a:lnTo>
                        <a:pt x="965" y="269"/>
                      </a:lnTo>
                      <a:lnTo>
                        <a:pt x="965" y="268"/>
                      </a:lnTo>
                      <a:lnTo>
                        <a:pt x="966" y="268"/>
                      </a:lnTo>
                      <a:lnTo>
                        <a:pt x="966" y="268"/>
                      </a:lnTo>
                      <a:lnTo>
                        <a:pt x="967" y="268"/>
                      </a:lnTo>
                      <a:lnTo>
                        <a:pt x="967" y="267"/>
                      </a:lnTo>
                      <a:lnTo>
                        <a:pt x="968" y="267"/>
                      </a:lnTo>
                      <a:lnTo>
                        <a:pt x="968" y="267"/>
                      </a:lnTo>
                      <a:lnTo>
                        <a:pt x="969" y="267"/>
                      </a:lnTo>
                      <a:lnTo>
                        <a:pt x="969" y="267"/>
                      </a:lnTo>
                      <a:lnTo>
                        <a:pt x="970" y="266"/>
                      </a:lnTo>
                      <a:lnTo>
                        <a:pt x="970" y="266"/>
                      </a:lnTo>
                      <a:lnTo>
                        <a:pt x="971" y="266"/>
                      </a:lnTo>
                      <a:lnTo>
                        <a:pt x="972" y="265"/>
                      </a:lnTo>
                      <a:lnTo>
                        <a:pt x="972" y="265"/>
                      </a:lnTo>
                      <a:lnTo>
                        <a:pt x="973" y="265"/>
                      </a:lnTo>
                      <a:lnTo>
                        <a:pt x="973" y="265"/>
                      </a:lnTo>
                      <a:lnTo>
                        <a:pt x="974" y="264"/>
                      </a:lnTo>
                      <a:lnTo>
                        <a:pt x="974" y="264"/>
                      </a:lnTo>
                      <a:lnTo>
                        <a:pt x="975" y="264"/>
                      </a:lnTo>
                      <a:lnTo>
                        <a:pt x="975" y="264"/>
                      </a:lnTo>
                      <a:lnTo>
                        <a:pt x="976" y="264"/>
                      </a:lnTo>
                      <a:lnTo>
                        <a:pt x="976" y="263"/>
                      </a:lnTo>
                      <a:lnTo>
                        <a:pt x="977" y="263"/>
                      </a:lnTo>
                      <a:lnTo>
                        <a:pt x="977" y="263"/>
                      </a:lnTo>
                      <a:lnTo>
                        <a:pt x="978" y="263"/>
                      </a:lnTo>
                      <a:lnTo>
                        <a:pt x="978" y="262"/>
                      </a:lnTo>
                      <a:lnTo>
                        <a:pt x="979" y="262"/>
                      </a:lnTo>
                      <a:lnTo>
                        <a:pt x="980" y="262"/>
                      </a:lnTo>
                      <a:lnTo>
                        <a:pt x="980" y="261"/>
                      </a:lnTo>
                      <a:lnTo>
                        <a:pt x="981" y="261"/>
                      </a:lnTo>
                      <a:lnTo>
                        <a:pt x="981" y="261"/>
                      </a:lnTo>
                      <a:lnTo>
                        <a:pt x="982" y="261"/>
                      </a:lnTo>
                      <a:lnTo>
                        <a:pt x="983" y="261"/>
                      </a:lnTo>
                      <a:lnTo>
                        <a:pt x="983" y="260"/>
                      </a:lnTo>
                      <a:lnTo>
                        <a:pt x="983" y="260"/>
                      </a:lnTo>
                      <a:lnTo>
                        <a:pt x="984" y="260"/>
                      </a:lnTo>
                      <a:lnTo>
                        <a:pt x="984" y="260"/>
                      </a:lnTo>
                      <a:lnTo>
                        <a:pt x="985" y="259"/>
                      </a:lnTo>
                      <a:lnTo>
                        <a:pt x="985" y="259"/>
                      </a:lnTo>
                      <a:lnTo>
                        <a:pt x="986" y="259"/>
                      </a:lnTo>
                      <a:lnTo>
                        <a:pt x="987" y="259"/>
                      </a:lnTo>
                      <a:lnTo>
                        <a:pt x="987" y="259"/>
                      </a:lnTo>
                      <a:lnTo>
                        <a:pt x="988" y="258"/>
                      </a:lnTo>
                      <a:lnTo>
                        <a:pt x="988" y="258"/>
                      </a:lnTo>
                      <a:lnTo>
                        <a:pt x="989" y="258"/>
                      </a:lnTo>
                      <a:lnTo>
                        <a:pt x="989" y="257"/>
                      </a:lnTo>
                      <a:lnTo>
                        <a:pt x="990" y="257"/>
                      </a:lnTo>
                      <a:lnTo>
                        <a:pt x="991" y="257"/>
                      </a:lnTo>
                      <a:lnTo>
                        <a:pt x="991" y="257"/>
                      </a:lnTo>
                      <a:lnTo>
                        <a:pt x="992" y="257"/>
                      </a:lnTo>
                      <a:lnTo>
                        <a:pt x="992" y="256"/>
                      </a:lnTo>
                      <a:lnTo>
                        <a:pt x="992" y="256"/>
                      </a:lnTo>
                      <a:lnTo>
                        <a:pt x="993" y="256"/>
                      </a:lnTo>
                      <a:lnTo>
                        <a:pt x="994" y="256"/>
                      </a:lnTo>
                      <a:lnTo>
                        <a:pt x="994" y="255"/>
                      </a:lnTo>
                      <a:lnTo>
                        <a:pt x="995" y="255"/>
                      </a:lnTo>
                      <a:lnTo>
                        <a:pt x="995" y="255"/>
                      </a:lnTo>
                      <a:lnTo>
                        <a:pt x="996" y="255"/>
                      </a:lnTo>
                      <a:lnTo>
                        <a:pt x="996" y="255"/>
                      </a:lnTo>
                      <a:lnTo>
                        <a:pt x="997" y="254"/>
                      </a:lnTo>
                      <a:lnTo>
                        <a:pt x="998" y="254"/>
                      </a:lnTo>
                      <a:lnTo>
                        <a:pt x="998" y="254"/>
                      </a:lnTo>
                      <a:lnTo>
                        <a:pt x="999" y="253"/>
                      </a:lnTo>
                      <a:lnTo>
                        <a:pt x="999" y="253"/>
                      </a:lnTo>
                      <a:lnTo>
                        <a:pt x="1000" y="253"/>
                      </a:lnTo>
                      <a:lnTo>
                        <a:pt x="1000" y="253"/>
                      </a:lnTo>
                      <a:lnTo>
                        <a:pt x="1001" y="253"/>
                      </a:lnTo>
                      <a:lnTo>
                        <a:pt x="1001" y="252"/>
                      </a:lnTo>
                      <a:lnTo>
                        <a:pt x="1002" y="252"/>
                      </a:lnTo>
                      <a:lnTo>
                        <a:pt x="1002" y="252"/>
                      </a:lnTo>
                      <a:lnTo>
                        <a:pt x="1003" y="252"/>
                      </a:lnTo>
                      <a:lnTo>
                        <a:pt x="1003" y="251"/>
                      </a:lnTo>
                      <a:lnTo>
                        <a:pt x="1004" y="251"/>
                      </a:lnTo>
                      <a:lnTo>
                        <a:pt x="1005" y="251"/>
                      </a:lnTo>
                      <a:lnTo>
                        <a:pt x="1005" y="250"/>
                      </a:lnTo>
                      <a:lnTo>
                        <a:pt x="1006" y="250"/>
                      </a:lnTo>
                      <a:lnTo>
                        <a:pt x="1006" y="250"/>
                      </a:lnTo>
                      <a:lnTo>
                        <a:pt x="1007" y="250"/>
                      </a:lnTo>
                      <a:lnTo>
                        <a:pt x="1007" y="250"/>
                      </a:lnTo>
                      <a:lnTo>
                        <a:pt x="1008" y="249"/>
                      </a:lnTo>
                      <a:lnTo>
                        <a:pt x="1008" y="249"/>
                      </a:lnTo>
                      <a:lnTo>
                        <a:pt x="1009" y="249"/>
                      </a:lnTo>
                      <a:lnTo>
                        <a:pt x="1009" y="249"/>
                      </a:lnTo>
                      <a:lnTo>
                        <a:pt x="1010" y="249"/>
                      </a:lnTo>
                      <a:lnTo>
                        <a:pt x="1010" y="248"/>
                      </a:lnTo>
                      <a:lnTo>
                        <a:pt x="1011" y="248"/>
                      </a:lnTo>
                      <a:lnTo>
                        <a:pt x="1011" y="248"/>
                      </a:lnTo>
                      <a:lnTo>
                        <a:pt x="1012" y="248"/>
                      </a:lnTo>
                      <a:lnTo>
                        <a:pt x="1013" y="247"/>
                      </a:lnTo>
                      <a:lnTo>
                        <a:pt x="1013" y="247"/>
                      </a:lnTo>
                      <a:lnTo>
                        <a:pt x="1014" y="247"/>
                      </a:lnTo>
                      <a:lnTo>
                        <a:pt x="1014" y="246"/>
                      </a:lnTo>
                      <a:lnTo>
                        <a:pt x="1015" y="246"/>
                      </a:lnTo>
                      <a:lnTo>
                        <a:pt x="1015" y="246"/>
                      </a:lnTo>
                      <a:lnTo>
                        <a:pt x="1016" y="246"/>
                      </a:lnTo>
                      <a:lnTo>
                        <a:pt x="1016" y="246"/>
                      </a:lnTo>
                      <a:lnTo>
                        <a:pt x="1017" y="245"/>
                      </a:lnTo>
                      <a:lnTo>
                        <a:pt x="1017" y="245"/>
                      </a:lnTo>
                      <a:lnTo>
                        <a:pt x="1018" y="245"/>
                      </a:lnTo>
                      <a:lnTo>
                        <a:pt x="1018" y="245"/>
                      </a:lnTo>
                      <a:lnTo>
                        <a:pt x="1019" y="245"/>
                      </a:lnTo>
                      <a:lnTo>
                        <a:pt x="1020" y="244"/>
                      </a:lnTo>
                      <a:lnTo>
                        <a:pt x="1020" y="244"/>
                      </a:lnTo>
                      <a:lnTo>
                        <a:pt x="1021" y="244"/>
                      </a:lnTo>
                      <a:lnTo>
                        <a:pt x="1021" y="244"/>
                      </a:lnTo>
                      <a:lnTo>
                        <a:pt x="1022" y="244"/>
                      </a:lnTo>
                      <a:lnTo>
                        <a:pt x="1022" y="243"/>
                      </a:lnTo>
                      <a:lnTo>
                        <a:pt x="1023" y="243"/>
                      </a:lnTo>
                      <a:lnTo>
                        <a:pt x="1023" y="243"/>
                      </a:lnTo>
                      <a:lnTo>
                        <a:pt x="1024" y="242"/>
                      </a:lnTo>
                      <a:lnTo>
                        <a:pt x="1024" y="242"/>
                      </a:lnTo>
                      <a:lnTo>
                        <a:pt x="1025" y="242"/>
                      </a:lnTo>
                      <a:lnTo>
                        <a:pt x="1025" y="242"/>
                      </a:lnTo>
                      <a:lnTo>
                        <a:pt x="1026" y="241"/>
                      </a:lnTo>
                      <a:lnTo>
                        <a:pt x="1027" y="241"/>
                      </a:lnTo>
                      <a:lnTo>
                        <a:pt x="1027" y="241"/>
                      </a:lnTo>
                      <a:lnTo>
                        <a:pt x="1028" y="241"/>
                      </a:lnTo>
                      <a:lnTo>
                        <a:pt x="1028" y="241"/>
                      </a:lnTo>
                      <a:lnTo>
                        <a:pt x="1029" y="240"/>
                      </a:lnTo>
                      <a:lnTo>
                        <a:pt x="1029" y="240"/>
                      </a:lnTo>
                      <a:lnTo>
                        <a:pt x="1030" y="240"/>
                      </a:lnTo>
                      <a:lnTo>
                        <a:pt x="1031" y="240"/>
                      </a:lnTo>
                      <a:lnTo>
                        <a:pt x="1031" y="240"/>
                      </a:lnTo>
                      <a:lnTo>
                        <a:pt x="1031" y="239"/>
                      </a:lnTo>
                      <a:lnTo>
                        <a:pt x="1032" y="239"/>
                      </a:lnTo>
                      <a:lnTo>
                        <a:pt x="1032" y="239"/>
                      </a:lnTo>
                      <a:lnTo>
                        <a:pt x="1033" y="238"/>
                      </a:lnTo>
                      <a:lnTo>
                        <a:pt x="1033" y="238"/>
                      </a:lnTo>
                      <a:lnTo>
                        <a:pt x="1034" y="238"/>
                      </a:lnTo>
                      <a:lnTo>
                        <a:pt x="1035" y="238"/>
                      </a:lnTo>
                      <a:lnTo>
                        <a:pt x="1035" y="238"/>
                      </a:lnTo>
                      <a:lnTo>
                        <a:pt x="1036" y="237"/>
                      </a:lnTo>
                      <a:lnTo>
                        <a:pt x="1036" y="237"/>
                      </a:lnTo>
                      <a:lnTo>
                        <a:pt x="1037" y="237"/>
                      </a:lnTo>
                      <a:lnTo>
                        <a:pt x="1038" y="237"/>
                      </a:lnTo>
                      <a:lnTo>
                        <a:pt x="1038" y="237"/>
                      </a:lnTo>
                      <a:lnTo>
                        <a:pt x="1039" y="236"/>
                      </a:lnTo>
                      <a:lnTo>
                        <a:pt x="1039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1" y="235"/>
                      </a:lnTo>
                      <a:lnTo>
                        <a:pt x="1042" y="235"/>
                      </a:lnTo>
                      <a:lnTo>
                        <a:pt x="1042" y="235"/>
                      </a:lnTo>
                      <a:lnTo>
                        <a:pt x="1043" y="234"/>
                      </a:lnTo>
                      <a:lnTo>
                        <a:pt x="1043" y="234"/>
                      </a:lnTo>
                      <a:lnTo>
                        <a:pt x="1044" y="234"/>
                      </a:lnTo>
                      <a:lnTo>
                        <a:pt x="1044" y="234"/>
                      </a:lnTo>
                      <a:lnTo>
                        <a:pt x="1045" y="234"/>
                      </a:lnTo>
                      <a:lnTo>
                        <a:pt x="1046" y="233"/>
                      </a:lnTo>
                      <a:lnTo>
                        <a:pt x="1046" y="233"/>
                      </a:lnTo>
                      <a:lnTo>
                        <a:pt x="1047" y="233"/>
                      </a:lnTo>
                      <a:lnTo>
                        <a:pt x="1047" y="233"/>
                      </a:lnTo>
                      <a:lnTo>
                        <a:pt x="1048" y="232"/>
                      </a:lnTo>
                      <a:lnTo>
                        <a:pt x="1048" y="232"/>
                      </a:lnTo>
                      <a:lnTo>
                        <a:pt x="1049" y="232"/>
                      </a:lnTo>
                      <a:lnTo>
                        <a:pt x="1049" y="232"/>
                      </a:lnTo>
                      <a:lnTo>
                        <a:pt x="1050" y="232"/>
                      </a:lnTo>
                      <a:lnTo>
                        <a:pt x="1050" y="231"/>
                      </a:lnTo>
                      <a:lnTo>
                        <a:pt x="1051" y="231"/>
                      </a:lnTo>
                      <a:lnTo>
                        <a:pt x="1051" y="231"/>
                      </a:lnTo>
                      <a:lnTo>
                        <a:pt x="1052" y="230"/>
                      </a:lnTo>
                      <a:lnTo>
                        <a:pt x="1053" y="230"/>
                      </a:lnTo>
                      <a:lnTo>
                        <a:pt x="1053" y="230"/>
                      </a:lnTo>
                      <a:lnTo>
                        <a:pt x="1054" y="230"/>
                      </a:lnTo>
                      <a:lnTo>
                        <a:pt x="1054" y="230"/>
                      </a:lnTo>
                      <a:lnTo>
                        <a:pt x="1055" y="229"/>
                      </a:lnTo>
                      <a:lnTo>
                        <a:pt x="1055" y="229"/>
                      </a:lnTo>
                      <a:lnTo>
                        <a:pt x="1056" y="229"/>
                      </a:lnTo>
                      <a:lnTo>
                        <a:pt x="1056" y="229"/>
                      </a:lnTo>
                      <a:lnTo>
                        <a:pt x="1057" y="229"/>
                      </a:lnTo>
                      <a:lnTo>
                        <a:pt x="1057" y="228"/>
                      </a:lnTo>
                      <a:lnTo>
                        <a:pt x="1058" y="228"/>
                      </a:lnTo>
                      <a:lnTo>
                        <a:pt x="1058" y="228"/>
                      </a:lnTo>
                      <a:lnTo>
                        <a:pt x="1059" y="227"/>
                      </a:lnTo>
                      <a:lnTo>
                        <a:pt x="1060" y="227"/>
                      </a:lnTo>
                      <a:lnTo>
                        <a:pt x="1060" y="227"/>
                      </a:lnTo>
                      <a:lnTo>
                        <a:pt x="1061" y="227"/>
                      </a:lnTo>
                      <a:lnTo>
                        <a:pt x="1061" y="227"/>
                      </a:lnTo>
                      <a:lnTo>
                        <a:pt x="1062" y="226"/>
                      </a:lnTo>
                      <a:lnTo>
                        <a:pt x="1062" y="226"/>
                      </a:lnTo>
                      <a:lnTo>
                        <a:pt x="1063" y="226"/>
                      </a:lnTo>
                      <a:lnTo>
                        <a:pt x="1063" y="226"/>
                      </a:lnTo>
                      <a:lnTo>
                        <a:pt x="1064" y="226"/>
                      </a:lnTo>
                      <a:lnTo>
                        <a:pt x="1064" y="225"/>
                      </a:lnTo>
                      <a:lnTo>
                        <a:pt x="1065" y="225"/>
                      </a:lnTo>
                      <a:lnTo>
                        <a:pt x="1065" y="225"/>
                      </a:lnTo>
                      <a:lnTo>
                        <a:pt x="1066" y="225"/>
                      </a:lnTo>
                      <a:lnTo>
                        <a:pt x="1066" y="225"/>
                      </a:lnTo>
                      <a:lnTo>
                        <a:pt x="1067" y="224"/>
                      </a:lnTo>
                      <a:lnTo>
                        <a:pt x="1068" y="224"/>
                      </a:lnTo>
                      <a:lnTo>
                        <a:pt x="1068" y="224"/>
                      </a:lnTo>
                      <a:lnTo>
                        <a:pt x="1069" y="223"/>
                      </a:lnTo>
                      <a:lnTo>
                        <a:pt x="1069" y="223"/>
                      </a:lnTo>
                      <a:lnTo>
                        <a:pt x="1070" y="223"/>
                      </a:lnTo>
                      <a:lnTo>
                        <a:pt x="1070" y="223"/>
                      </a:lnTo>
                      <a:lnTo>
                        <a:pt x="1071" y="223"/>
                      </a:lnTo>
                      <a:lnTo>
                        <a:pt x="1071" y="222"/>
                      </a:lnTo>
                      <a:lnTo>
                        <a:pt x="1072" y="222"/>
                      </a:lnTo>
                      <a:lnTo>
                        <a:pt x="1072" y="222"/>
                      </a:lnTo>
                      <a:lnTo>
                        <a:pt x="1073" y="222"/>
                      </a:lnTo>
                      <a:lnTo>
                        <a:pt x="1073" y="222"/>
                      </a:lnTo>
                      <a:lnTo>
                        <a:pt x="1074" y="221"/>
                      </a:lnTo>
                      <a:lnTo>
                        <a:pt x="1075" y="221"/>
                      </a:lnTo>
                      <a:lnTo>
                        <a:pt x="1075" y="221"/>
                      </a:ln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7" y="220"/>
                      </a:lnTo>
                      <a:lnTo>
                        <a:pt x="1078" y="220"/>
                      </a:lnTo>
                      <a:lnTo>
                        <a:pt x="1078" y="220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80" y="219"/>
                      </a:lnTo>
                      <a:lnTo>
                        <a:pt x="1080" y="219"/>
                      </a:lnTo>
                      <a:lnTo>
                        <a:pt x="1081" y="218"/>
                      </a:lnTo>
                      <a:lnTo>
                        <a:pt x="1082" y="218"/>
                      </a:lnTo>
                      <a:lnTo>
                        <a:pt x="1082" y="218"/>
                      </a:lnTo>
                      <a:lnTo>
                        <a:pt x="1083" y="218"/>
                      </a:lnTo>
                      <a:lnTo>
                        <a:pt x="1083" y="218"/>
                      </a:lnTo>
                      <a:lnTo>
                        <a:pt x="1084" y="217"/>
                      </a:lnTo>
                      <a:lnTo>
                        <a:pt x="1084" y="217"/>
                      </a:lnTo>
                      <a:lnTo>
                        <a:pt x="1085" y="217"/>
                      </a:lnTo>
                      <a:lnTo>
                        <a:pt x="1086" y="217"/>
                      </a:lnTo>
                      <a:lnTo>
                        <a:pt x="1086" y="217"/>
                      </a:lnTo>
                      <a:lnTo>
                        <a:pt x="1087" y="216"/>
                      </a:lnTo>
                      <a:lnTo>
                        <a:pt x="1087" y="216"/>
                      </a:lnTo>
                      <a:lnTo>
                        <a:pt x="1088" y="216"/>
                      </a:lnTo>
                      <a:lnTo>
                        <a:pt x="1088" y="216"/>
                      </a:lnTo>
                      <a:lnTo>
                        <a:pt x="1089" y="215"/>
                      </a:lnTo>
                      <a:lnTo>
                        <a:pt x="1089" y="215"/>
                      </a:lnTo>
                      <a:lnTo>
                        <a:pt x="1090" y="215"/>
                      </a:lnTo>
                      <a:lnTo>
                        <a:pt x="1090" y="215"/>
                      </a:lnTo>
                      <a:lnTo>
                        <a:pt x="1091" y="215"/>
                      </a:lnTo>
                      <a:lnTo>
                        <a:pt x="1091" y="214"/>
                      </a:lnTo>
                      <a:lnTo>
                        <a:pt x="1092" y="214"/>
                      </a:lnTo>
                      <a:lnTo>
                        <a:pt x="1093" y="214"/>
                      </a:lnTo>
                      <a:lnTo>
                        <a:pt x="1093" y="214"/>
                      </a:lnTo>
                      <a:lnTo>
                        <a:pt x="1094" y="214"/>
                      </a:lnTo>
                      <a:lnTo>
                        <a:pt x="1094" y="213"/>
                      </a:lnTo>
                      <a:lnTo>
                        <a:pt x="1095" y="213"/>
                      </a:lnTo>
                      <a:lnTo>
                        <a:pt x="1095" y="213"/>
                      </a:lnTo>
                      <a:lnTo>
                        <a:pt x="1096" y="213"/>
                      </a:lnTo>
                      <a:lnTo>
                        <a:pt x="1096" y="213"/>
                      </a:lnTo>
                      <a:lnTo>
                        <a:pt x="1097" y="212"/>
                      </a:lnTo>
                      <a:lnTo>
                        <a:pt x="1097" y="212"/>
                      </a:lnTo>
                      <a:lnTo>
                        <a:pt x="1098" y="212"/>
                      </a:lnTo>
                      <a:lnTo>
                        <a:pt x="1098" y="211"/>
                      </a:lnTo>
                      <a:lnTo>
                        <a:pt x="1099" y="211"/>
                      </a:lnTo>
                      <a:lnTo>
                        <a:pt x="1100" y="211"/>
                      </a:lnTo>
                      <a:lnTo>
                        <a:pt x="1100" y="211"/>
                      </a:lnTo>
                      <a:lnTo>
                        <a:pt x="1101" y="211"/>
                      </a:lnTo>
                      <a:lnTo>
                        <a:pt x="1101" y="210"/>
                      </a:lnTo>
                      <a:lnTo>
                        <a:pt x="1102" y="210"/>
                      </a:lnTo>
                      <a:lnTo>
                        <a:pt x="1102" y="210"/>
                      </a:lnTo>
                      <a:lnTo>
                        <a:pt x="1103" y="210"/>
                      </a:lnTo>
                      <a:lnTo>
                        <a:pt x="1103" y="210"/>
                      </a:lnTo>
                      <a:lnTo>
                        <a:pt x="1104" y="209"/>
                      </a:lnTo>
                      <a:lnTo>
                        <a:pt x="1104" y="209"/>
                      </a:lnTo>
                      <a:lnTo>
                        <a:pt x="1105" y="209"/>
                      </a:lnTo>
                      <a:lnTo>
                        <a:pt x="1105" y="209"/>
                      </a:lnTo>
                      <a:lnTo>
                        <a:pt x="1106" y="209"/>
                      </a:lnTo>
                      <a:lnTo>
                        <a:pt x="1106" y="208"/>
                      </a:lnTo>
                      <a:lnTo>
                        <a:pt x="1107" y="208"/>
                      </a:lnTo>
                      <a:lnTo>
                        <a:pt x="1108" y="208"/>
                      </a:lnTo>
                      <a:lnTo>
                        <a:pt x="1108" y="208"/>
                      </a:lnTo>
                      <a:lnTo>
                        <a:pt x="1109" y="207"/>
                      </a:lnTo>
                      <a:lnTo>
                        <a:pt x="1109" y="207"/>
                      </a:lnTo>
                      <a:lnTo>
                        <a:pt x="1110" y="207"/>
                      </a:lnTo>
                      <a:lnTo>
                        <a:pt x="1110" y="207"/>
                      </a:lnTo>
                      <a:lnTo>
                        <a:pt x="1111" y="207"/>
                      </a:lnTo>
                      <a:lnTo>
                        <a:pt x="1111" y="206"/>
                      </a:lnTo>
                      <a:lnTo>
                        <a:pt x="1112" y="206"/>
                      </a:lnTo>
                      <a:lnTo>
                        <a:pt x="1112" y="206"/>
                      </a:lnTo>
                      <a:lnTo>
                        <a:pt x="1113" y="206"/>
                      </a:lnTo>
                      <a:lnTo>
                        <a:pt x="1113" y="206"/>
                      </a:lnTo>
                      <a:lnTo>
                        <a:pt x="1114" y="205"/>
                      </a:lnTo>
                      <a:lnTo>
                        <a:pt x="1115" y="205"/>
                      </a:lnTo>
                      <a:lnTo>
                        <a:pt x="1115" y="205"/>
                      </a:lnTo>
                      <a:lnTo>
                        <a:pt x="1116" y="204"/>
                      </a:lnTo>
                      <a:lnTo>
                        <a:pt x="1116" y="204"/>
                      </a:lnTo>
                      <a:lnTo>
                        <a:pt x="1117" y="204"/>
                      </a:lnTo>
                      <a:lnTo>
                        <a:pt x="1117" y="204"/>
                      </a:lnTo>
                      <a:lnTo>
                        <a:pt x="1118" y="204"/>
                      </a:lnTo>
                      <a:lnTo>
                        <a:pt x="1118" y="203"/>
                      </a:lnTo>
                      <a:lnTo>
                        <a:pt x="1119" y="203"/>
                      </a:lnTo>
                      <a:lnTo>
                        <a:pt x="1119" y="203"/>
                      </a:lnTo>
                      <a:lnTo>
                        <a:pt x="1120" y="203"/>
                      </a:lnTo>
                      <a:lnTo>
                        <a:pt x="1120" y="203"/>
                      </a:lnTo>
                      <a:lnTo>
                        <a:pt x="1121" y="203"/>
                      </a:lnTo>
                      <a:lnTo>
                        <a:pt x="1122" y="202"/>
                      </a:lnTo>
                      <a:lnTo>
                        <a:pt x="1122" y="202"/>
                      </a:lnTo>
                      <a:lnTo>
                        <a:pt x="1123" y="202"/>
                      </a:lnTo>
                      <a:lnTo>
                        <a:pt x="1123" y="202"/>
                      </a:lnTo>
                      <a:lnTo>
                        <a:pt x="1124" y="202"/>
                      </a:lnTo>
                      <a:lnTo>
                        <a:pt x="1124" y="201"/>
                      </a:lnTo>
                      <a:lnTo>
                        <a:pt x="1125" y="201"/>
                      </a:lnTo>
                      <a:lnTo>
                        <a:pt x="1126" y="201"/>
                      </a:lnTo>
                      <a:lnTo>
                        <a:pt x="1126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8" y="200"/>
                      </a:lnTo>
                      <a:lnTo>
                        <a:pt x="1128" y="199"/>
                      </a:lnTo>
                      <a:lnTo>
                        <a:pt x="1129" y="199"/>
                      </a:lnTo>
                      <a:lnTo>
                        <a:pt x="1130" y="199"/>
                      </a:lnTo>
                      <a:lnTo>
                        <a:pt x="1130" y="199"/>
                      </a:lnTo>
                      <a:lnTo>
                        <a:pt x="1131" y="199"/>
                      </a:lnTo>
                      <a:lnTo>
                        <a:pt x="1131" y="199"/>
                      </a:lnTo>
                      <a:lnTo>
                        <a:pt x="1132" y="198"/>
                      </a:lnTo>
                      <a:lnTo>
                        <a:pt x="1133" y="198"/>
                      </a:lnTo>
                      <a:lnTo>
                        <a:pt x="1133" y="198"/>
                      </a:lnTo>
                      <a:lnTo>
                        <a:pt x="1134" y="198"/>
                      </a:lnTo>
                      <a:lnTo>
                        <a:pt x="1134" y="198"/>
                      </a:lnTo>
                      <a:lnTo>
                        <a:pt x="1135" y="197"/>
                      </a:lnTo>
                      <a:lnTo>
                        <a:pt x="1135" y="197"/>
                      </a:lnTo>
                      <a:lnTo>
                        <a:pt x="1136" y="197"/>
                      </a:lnTo>
                      <a:lnTo>
                        <a:pt x="1136" y="196"/>
                      </a:lnTo>
                      <a:lnTo>
                        <a:pt x="1137" y="196"/>
                      </a:lnTo>
                      <a:lnTo>
                        <a:pt x="1137" y="196"/>
                      </a:lnTo>
                      <a:lnTo>
                        <a:pt x="1138" y="196"/>
                      </a:lnTo>
                      <a:lnTo>
                        <a:pt x="1138" y="196"/>
                      </a:lnTo>
                      <a:lnTo>
                        <a:pt x="1139" y="195"/>
                      </a:lnTo>
                      <a:lnTo>
                        <a:pt x="1139" y="195"/>
                      </a:lnTo>
                      <a:lnTo>
                        <a:pt x="1140" y="195"/>
                      </a:lnTo>
                      <a:lnTo>
                        <a:pt x="1141" y="195"/>
                      </a:lnTo>
                      <a:lnTo>
                        <a:pt x="1141" y="195"/>
                      </a:lnTo>
                      <a:lnTo>
                        <a:pt x="1142" y="195"/>
                      </a:lnTo>
                      <a:lnTo>
                        <a:pt x="1142" y="194"/>
                      </a:lnTo>
                      <a:lnTo>
                        <a:pt x="1143" y="194"/>
                      </a:lnTo>
                      <a:lnTo>
                        <a:pt x="1143" y="194"/>
                      </a:lnTo>
                      <a:lnTo>
                        <a:pt x="1144" y="194"/>
                      </a:lnTo>
                      <a:lnTo>
                        <a:pt x="1144" y="194"/>
                      </a:lnTo>
                      <a:lnTo>
                        <a:pt x="1145" y="193"/>
                      </a:lnTo>
                      <a:lnTo>
                        <a:pt x="1145" y="193"/>
                      </a:lnTo>
                      <a:lnTo>
                        <a:pt x="1146" y="193"/>
                      </a:lnTo>
                      <a:lnTo>
                        <a:pt x="1146" y="192"/>
                      </a:lnTo>
                      <a:lnTo>
                        <a:pt x="1147" y="192"/>
                      </a:lnTo>
                      <a:lnTo>
                        <a:pt x="1148" y="192"/>
                      </a:lnTo>
                      <a:lnTo>
                        <a:pt x="1148" y="192"/>
                      </a:lnTo>
                      <a:lnTo>
                        <a:pt x="1149" y="192"/>
                      </a:lnTo>
                      <a:lnTo>
                        <a:pt x="1149" y="192"/>
                      </a:lnTo>
                      <a:lnTo>
                        <a:pt x="1150" y="191"/>
                      </a:lnTo>
                      <a:lnTo>
                        <a:pt x="1150" y="191"/>
                      </a:lnTo>
                      <a:lnTo>
                        <a:pt x="1151" y="191"/>
                      </a:lnTo>
                      <a:lnTo>
                        <a:pt x="1151" y="191"/>
                      </a:lnTo>
                      <a:lnTo>
                        <a:pt x="1152" y="191"/>
                      </a:lnTo>
                      <a:lnTo>
                        <a:pt x="1152" y="190"/>
                      </a:lnTo>
                      <a:lnTo>
                        <a:pt x="1153" y="190"/>
                      </a:lnTo>
                      <a:lnTo>
                        <a:pt x="1153" y="190"/>
                      </a:lnTo>
                      <a:lnTo>
                        <a:pt x="1154" y="190"/>
                      </a:lnTo>
                      <a:lnTo>
                        <a:pt x="1155" y="190"/>
                      </a:lnTo>
                      <a:lnTo>
                        <a:pt x="1155" y="189"/>
                      </a:lnTo>
                      <a:lnTo>
                        <a:pt x="1156" y="189"/>
                      </a:lnTo>
                      <a:lnTo>
                        <a:pt x="1156" y="189"/>
                      </a:lnTo>
                      <a:lnTo>
                        <a:pt x="1157" y="189"/>
                      </a:lnTo>
                      <a:lnTo>
                        <a:pt x="1157" y="188"/>
                      </a:lnTo>
                      <a:lnTo>
                        <a:pt x="1158" y="188"/>
                      </a:lnTo>
                      <a:lnTo>
                        <a:pt x="1158" y="188"/>
                      </a:lnTo>
                      <a:lnTo>
                        <a:pt x="1159" y="188"/>
                      </a:lnTo>
                      <a:lnTo>
                        <a:pt x="1159" y="188"/>
                      </a:lnTo>
                      <a:lnTo>
                        <a:pt x="1160" y="187"/>
                      </a:lnTo>
                      <a:lnTo>
                        <a:pt x="1160" y="187"/>
                      </a:lnTo>
                      <a:lnTo>
                        <a:pt x="1161" y="187"/>
                      </a:lnTo>
                      <a:lnTo>
                        <a:pt x="1161" y="187"/>
                      </a:lnTo>
                      <a:lnTo>
                        <a:pt x="1162" y="187"/>
                      </a:lnTo>
                      <a:lnTo>
                        <a:pt x="1163" y="187"/>
                      </a:lnTo>
                      <a:lnTo>
                        <a:pt x="1163" y="186"/>
                      </a:lnTo>
                      <a:lnTo>
                        <a:pt x="1164" y="186"/>
                      </a:lnTo>
                      <a:lnTo>
                        <a:pt x="1164" y="186"/>
                      </a:lnTo>
                      <a:lnTo>
                        <a:pt x="1165" y="186"/>
                      </a:lnTo>
                      <a:lnTo>
                        <a:pt x="1166" y="186"/>
                      </a:lnTo>
                      <a:lnTo>
                        <a:pt x="1166" y="185"/>
                      </a:lnTo>
                      <a:lnTo>
                        <a:pt x="1166" y="185"/>
                      </a:lnTo>
                      <a:lnTo>
                        <a:pt x="1167" y="185"/>
                      </a:lnTo>
                      <a:lnTo>
                        <a:pt x="1167" y="184"/>
                      </a:lnTo>
                      <a:lnTo>
                        <a:pt x="1168" y="184"/>
                      </a:lnTo>
                      <a:lnTo>
                        <a:pt x="1168" y="184"/>
                      </a:lnTo>
                      <a:lnTo>
                        <a:pt x="1169" y="184"/>
                      </a:lnTo>
                      <a:lnTo>
                        <a:pt x="1170" y="184"/>
                      </a:lnTo>
                      <a:lnTo>
                        <a:pt x="1170" y="184"/>
                      </a:lnTo>
                      <a:lnTo>
                        <a:pt x="1171" y="183"/>
                      </a:lnTo>
                      <a:lnTo>
                        <a:pt x="1171" y="183"/>
                      </a:lnTo>
                      <a:lnTo>
                        <a:pt x="1172" y="183"/>
                      </a:lnTo>
                      <a:lnTo>
                        <a:pt x="1172" y="183"/>
                      </a:lnTo>
                      <a:lnTo>
                        <a:pt x="1173" y="183"/>
                      </a:lnTo>
                      <a:lnTo>
                        <a:pt x="1174" y="182"/>
                      </a:lnTo>
                      <a:lnTo>
                        <a:pt x="1174" y="182"/>
                      </a:lnTo>
                      <a:lnTo>
                        <a:pt x="1175" y="182"/>
                      </a:lnTo>
                      <a:lnTo>
                        <a:pt x="1175" y="182"/>
                      </a:lnTo>
                      <a:lnTo>
                        <a:pt x="1175" y="181"/>
                      </a:lnTo>
                      <a:lnTo>
                        <a:pt x="1176" y="181"/>
                      </a:lnTo>
                      <a:lnTo>
                        <a:pt x="1177" y="181"/>
                      </a:lnTo>
                      <a:lnTo>
                        <a:pt x="1177" y="181"/>
                      </a:lnTo>
                      <a:lnTo>
                        <a:pt x="1178" y="181"/>
                      </a:lnTo>
                      <a:lnTo>
                        <a:pt x="1178" y="180"/>
                      </a:lnTo>
                      <a:lnTo>
                        <a:pt x="1179" y="180"/>
                      </a:lnTo>
                      <a:lnTo>
                        <a:pt x="1179" y="180"/>
                      </a:lnTo>
                      <a:lnTo>
                        <a:pt x="1180" y="180"/>
                      </a:lnTo>
                      <a:lnTo>
                        <a:pt x="1181" y="180"/>
                      </a:lnTo>
                      <a:lnTo>
                        <a:pt x="1181" y="180"/>
                      </a:lnTo>
                      <a:lnTo>
                        <a:pt x="1182" y="179"/>
                      </a:lnTo>
                      <a:lnTo>
                        <a:pt x="1182" y="179"/>
                      </a:lnTo>
                      <a:lnTo>
                        <a:pt x="1183" y="179"/>
                      </a:lnTo>
                      <a:lnTo>
                        <a:pt x="1183" y="179"/>
                      </a:lnTo>
                      <a:lnTo>
                        <a:pt x="1184" y="179"/>
                      </a:lnTo>
                      <a:lnTo>
                        <a:pt x="1184" y="178"/>
                      </a:lnTo>
                      <a:lnTo>
                        <a:pt x="1185" y="178"/>
                      </a:lnTo>
                      <a:lnTo>
                        <a:pt x="1185" y="178"/>
                      </a:lnTo>
                      <a:lnTo>
                        <a:pt x="1186" y="178"/>
                      </a:lnTo>
                      <a:lnTo>
                        <a:pt x="1186" y="177"/>
                      </a:lnTo>
                      <a:lnTo>
                        <a:pt x="1187" y="177"/>
                      </a:lnTo>
                      <a:lnTo>
                        <a:pt x="1188" y="177"/>
                      </a:lnTo>
                      <a:lnTo>
                        <a:pt x="1188" y="177"/>
                      </a:lnTo>
                      <a:lnTo>
                        <a:pt x="1189" y="177"/>
                      </a:lnTo>
                      <a:lnTo>
                        <a:pt x="1189" y="176"/>
                      </a:lnTo>
                      <a:lnTo>
                        <a:pt x="1190" y="176"/>
                      </a:lnTo>
                      <a:lnTo>
                        <a:pt x="1190" y="176"/>
                      </a:lnTo>
                      <a:lnTo>
                        <a:pt x="1191" y="176"/>
                      </a:lnTo>
                      <a:lnTo>
                        <a:pt x="1191" y="176"/>
                      </a:lnTo>
                      <a:lnTo>
                        <a:pt x="1192" y="176"/>
                      </a:lnTo>
                      <a:lnTo>
                        <a:pt x="1192" y="175"/>
                      </a:lnTo>
                      <a:lnTo>
                        <a:pt x="1193" y="175"/>
                      </a:lnTo>
                      <a:lnTo>
                        <a:pt x="1193" y="175"/>
                      </a:lnTo>
                      <a:lnTo>
                        <a:pt x="1194" y="175"/>
                      </a:lnTo>
                      <a:lnTo>
                        <a:pt x="1194" y="175"/>
                      </a:lnTo>
                      <a:lnTo>
                        <a:pt x="1195" y="174"/>
                      </a:lnTo>
                      <a:lnTo>
                        <a:pt x="1196" y="174"/>
                      </a:lnTo>
                      <a:lnTo>
                        <a:pt x="1196" y="174"/>
                      </a:lnTo>
                      <a:lnTo>
                        <a:pt x="1197" y="174"/>
                      </a:lnTo>
                      <a:lnTo>
                        <a:pt x="1197" y="173"/>
                      </a:lnTo>
                      <a:lnTo>
                        <a:pt x="1198" y="173"/>
                      </a:lnTo>
                      <a:lnTo>
                        <a:pt x="1198" y="173"/>
                      </a:lnTo>
                      <a:lnTo>
                        <a:pt x="1199" y="173"/>
                      </a:lnTo>
                      <a:lnTo>
                        <a:pt x="1199" y="173"/>
                      </a:lnTo>
                      <a:lnTo>
                        <a:pt x="1200" y="172"/>
                      </a:lnTo>
                      <a:lnTo>
                        <a:pt x="1200" y="172"/>
                      </a:lnTo>
                      <a:lnTo>
                        <a:pt x="1201" y="172"/>
                      </a:lnTo>
                      <a:lnTo>
                        <a:pt x="1201" y="172"/>
                      </a:lnTo>
                      <a:lnTo>
                        <a:pt x="1202" y="172"/>
                      </a:lnTo>
                      <a:lnTo>
                        <a:pt x="1203" y="172"/>
                      </a:lnTo>
                      <a:lnTo>
                        <a:pt x="1203" y="171"/>
                      </a:lnTo>
                      <a:lnTo>
                        <a:pt x="1204" y="171"/>
                      </a:lnTo>
                      <a:lnTo>
                        <a:pt x="1204" y="171"/>
                      </a:lnTo>
                      <a:lnTo>
                        <a:pt x="1205" y="171"/>
                      </a:lnTo>
                      <a:lnTo>
                        <a:pt x="1205" y="171"/>
                      </a:lnTo>
                      <a:lnTo>
                        <a:pt x="1206" y="171"/>
                      </a:lnTo>
                      <a:lnTo>
                        <a:pt x="1206" y="170"/>
                      </a:lnTo>
                      <a:lnTo>
                        <a:pt x="1207" y="170"/>
                      </a:lnTo>
                      <a:lnTo>
                        <a:pt x="1207" y="170"/>
                      </a:lnTo>
                      <a:lnTo>
                        <a:pt x="1208" y="169"/>
                      </a:lnTo>
                      <a:lnTo>
                        <a:pt x="1208" y="169"/>
                      </a:lnTo>
                      <a:lnTo>
                        <a:pt x="1209" y="169"/>
                      </a:lnTo>
                      <a:lnTo>
                        <a:pt x="1210" y="169"/>
                      </a:lnTo>
                      <a:lnTo>
                        <a:pt x="1210" y="169"/>
                      </a:lnTo>
                      <a:lnTo>
                        <a:pt x="1211" y="169"/>
                      </a:lnTo>
                      <a:lnTo>
                        <a:pt x="1211" y="168"/>
                      </a:lnTo>
                      <a:lnTo>
                        <a:pt x="1212" y="168"/>
                      </a:lnTo>
                      <a:lnTo>
                        <a:pt x="1212" y="168"/>
                      </a:lnTo>
                      <a:lnTo>
                        <a:pt x="1213" y="168"/>
                      </a:lnTo>
                      <a:lnTo>
                        <a:pt x="1214" y="168"/>
                      </a:lnTo>
                      <a:lnTo>
                        <a:pt x="1214" y="167"/>
                      </a:lnTo>
                      <a:lnTo>
                        <a:pt x="1214" y="167"/>
                      </a:lnTo>
                      <a:lnTo>
                        <a:pt x="1215" y="167"/>
                      </a:lnTo>
                      <a:lnTo>
                        <a:pt x="1215" y="167"/>
                      </a:lnTo>
                      <a:lnTo>
                        <a:pt x="1216" y="167"/>
                      </a:lnTo>
                      <a:lnTo>
                        <a:pt x="1216" y="167"/>
                      </a:lnTo>
                      <a:lnTo>
                        <a:pt x="1217" y="166"/>
                      </a:lnTo>
                      <a:lnTo>
                        <a:pt x="1218" y="166"/>
                      </a:lnTo>
                      <a:lnTo>
                        <a:pt x="1218" y="166"/>
                      </a:lnTo>
                      <a:lnTo>
                        <a:pt x="1219" y="166"/>
                      </a:lnTo>
                      <a:lnTo>
                        <a:pt x="1219" y="165"/>
                      </a:lnTo>
                      <a:lnTo>
                        <a:pt x="1220" y="165"/>
                      </a:lnTo>
                      <a:lnTo>
                        <a:pt x="1221" y="165"/>
                      </a:lnTo>
                      <a:lnTo>
                        <a:pt x="1221" y="165"/>
                      </a:lnTo>
                      <a:lnTo>
                        <a:pt x="1222" y="165"/>
                      </a:lnTo>
                      <a:lnTo>
                        <a:pt x="1222" y="165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4" y="164"/>
                      </a:lnTo>
                      <a:lnTo>
                        <a:pt x="1225" y="164"/>
                      </a:lnTo>
                      <a:lnTo>
                        <a:pt x="1225" y="163"/>
                      </a:lnTo>
                      <a:lnTo>
                        <a:pt x="1226" y="163"/>
                      </a:lnTo>
                      <a:lnTo>
                        <a:pt x="1226" y="163"/>
                      </a:lnTo>
                      <a:lnTo>
                        <a:pt x="1227" y="163"/>
                      </a:lnTo>
                      <a:lnTo>
                        <a:pt x="1227" y="163"/>
                      </a:lnTo>
                      <a:lnTo>
                        <a:pt x="1228" y="163"/>
                      </a:lnTo>
                      <a:lnTo>
                        <a:pt x="1229" y="162"/>
                      </a:lnTo>
                      <a:lnTo>
                        <a:pt x="1229" y="162"/>
                      </a:lnTo>
                      <a:lnTo>
                        <a:pt x="1230" y="162"/>
                      </a:lnTo>
                      <a:lnTo>
                        <a:pt x="1230" y="162"/>
                      </a:lnTo>
                      <a:lnTo>
                        <a:pt x="1231" y="161"/>
                      </a:lnTo>
                      <a:lnTo>
                        <a:pt x="1231" y="161"/>
                      </a:lnTo>
                      <a:lnTo>
                        <a:pt x="1232" y="161"/>
                      </a:lnTo>
                      <a:lnTo>
                        <a:pt x="1232" y="161"/>
                      </a:lnTo>
                      <a:lnTo>
                        <a:pt x="1233" y="161"/>
                      </a:lnTo>
                      <a:lnTo>
                        <a:pt x="1233" y="160"/>
                      </a:lnTo>
                      <a:lnTo>
                        <a:pt x="1234" y="160"/>
                      </a:lnTo>
                      <a:lnTo>
                        <a:pt x="1234" y="160"/>
                      </a:lnTo>
                      <a:lnTo>
                        <a:pt x="1235" y="160"/>
                      </a:lnTo>
                      <a:lnTo>
                        <a:pt x="1236" y="160"/>
                      </a:lnTo>
                      <a:lnTo>
                        <a:pt x="1236" y="160"/>
                      </a:lnTo>
                      <a:lnTo>
                        <a:pt x="1237" y="159"/>
                      </a:lnTo>
                      <a:lnTo>
                        <a:pt x="1237" y="159"/>
                      </a:lnTo>
                      <a:lnTo>
                        <a:pt x="1238" y="159"/>
                      </a:lnTo>
                      <a:lnTo>
                        <a:pt x="1238" y="159"/>
                      </a:lnTo>
                      <a:lnTo>
                        <a:pt x="1239" y="159"/>
                      </a:lnTo>
                      <a:lnTo>
                        <a:pt x="1239" y="159"/>
                      </a:lnTo>
                      <a:lnTo>
                        <a:pt x="1240" y="158"/>
                      </a:lnTo>
                      <a:lnTo>
                        <a:pt x="1240" y="158"/>
                      </a:lnTo>
                      <a:lnTo>
                        <a:pt x="1241" y="158"/>
                      </a:lnTo>
                      <a:lnTo>
                        <a:pt x="1241" y="158"/>
                      </a:lnTo>
                      <a:lnTo>
                        <a:pt x="1242" y="157"/>
                      </a:lnTo>
                      <a:lnTo>
                        <a:pt x="1243" y="157"/>
                      </a:lnTo>
                      <a:lnTo>
                        <a:pt x="1243" y="157"/>
                      </a:lnTo>
                      <a:lnTo>
                        <a:pt x="1244" y="157"/>
                      </a:lnTo>
                      <a:lnTo>
                        <a:pt x="1244" y="157"/>
                      </a:lnTo>
                      <a:lnTo>
                        <a:pt x="1245" y="156"/>
                      </a:lnTo>
                      <a:lnTo>
                        <a:pt x="1245" y="156"/>
                      </a:lnTo>
                      <a:lnTo>
                        <a:pt x="1246" y="156"/>
                      </a:lnTo>
                      <a:lnTo>
                        <a:pt x="1246" y="156"/>
                      </a:lnTo>
                      <a:lnTo>
                        <a:pt x="1247" y="156"/>
                      </a:lnTo>
                      <a:lnTo>
                        <a:pt x="1247" y="156"/>
                      </a:lnTo>
                      <a:lnTo>
                        <a:pt x="1248" y="155"/>
                      </a:lnTo>
                      <a:lnTo>
                        <a:pt x="1248" y="155"/>
                      </a:lnTo>
                      <a:lnTo>
                        <a:pt x="1249" y="155"/>
                      </a:lnTo>
                      <a:lnTo>
                        <a:pt x="1249" y="155"/>
                      </a:lnTo>
                      <a:lnTo>
                        <a:pt x="1250" y="154"/>
                      </a:lnTo>
                      <a:lnTo>
                        <a:pt x="1251" y="154"/>
                      </a:lnTo>
                      <a:lnTo>
                        <a:pt x="1251" y="154"/>
                      </a:lnTo>
                      <a:lnTo>
                        <a:pt x="1252" y="154"/>
                      </a:lnTo>
                      <a:lnTo>
                        <a:pt x="1252" y="154"/>
                      </a:lnTo>
                      <a:lnTo>
                        <a:pt x="1253" y="154"/>
                      </a:lnTo>
                      <a:lnTo>
                        <a:pt x="1253" y="153"/>
                      </a:lnTo>
                      <a:lnTo>
                        <a:pt x="1254" y="153"/>
                      </a:lnTo>
                      <a:lnTo>
                        <a:pt x="1254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6" y="153"/>
                      </a:lnTo>
                      <a:lnTo>
                        <a:pt x="1256" y="152"/>
                      </a:lnTo>
                      <a:lnTo>
                        <a:pt x="1257" y="152"/>
                      </a:lnTo>
                      <a:lnTo>
                        <a:pt x="1258" y="152"/>
                      </a:lnTo>
                      <a:lnTo>
                        <a:pt x="1258" y="152"/>
                      </a:lnTo>
                      <a:lnTo>
                        <a:pt x="1259" y="152"/>
                      </a:lnTo>
                      <a:lnTo>
                        <a:pt x="1259" y="152"/>
                      </a:lnTo>
                      <a:lnTo>
                        <a:pt x="1260" y="151"/>
                      </a:lnTo>
                      <a:lnTo>
                        <a:pt x="1260" y="151"/>
                      </a:lnTo>
                      <a:lnTo>
                        <a:pt x="1261" y="151"/>
                      </a:lnTo>
                      <a:lnTo>
                        <a:pt x="1262" y="151"/>
                      </a:lnTo>
                      <a:lnTo>
                        <a:pt x="1262" y="150"/>
                      </a:lnTo>
                      <a:lnTo>
                        <a:pt x="1262" y="150"/>
                      </a:lnTo>
                      <a:lnTo>
                        <a:pt x="1263" y="150"/>
                      </a:lnTo>
                      <a:lnTo>
                        <a:pt x="1263" y="150"/>
                      </a:lnTo>
                      <a:lnTo>
                        <a:pt x="1264" y="150"/>
                      </a:lnTo>
                      <a:lnTo>
                        <a:pt x="1265" y="149"/>
                      </a:lnTo>
                      <a:lnTo>
                        <a:pt x="1265" y="149"/>
                      </a:lnTo>
                      <a:lnTo>
                        <a:pt x="1266" y="149"/>
                      </a:lnTo>
                      <a:lnTo>
                        <a:pt x="1266" y="149"/>
                      </a:lnTo>
                      <a:lnTo>
                        <a:pt x="1267" y="149"/>
                      </a:lnTo>
                      <a:lnTo>
                        <a:pt x="1267" y="149"/>
                      </a:lnTo>
                      <a:lnTo>
                        <a:pt x="1268" y="148"/>
                      </a:lnTo>
                      <a:lnTo>
                        <a:pt x="1269" y="148"/>
                      </a:lnTo>
                      <a:lnTo>
                        <a:pt x="1269" y="148"/>
                      </a:lnTo>
                      <a:lnTo>
                        <a:pt x="1270" y="148"/>
                      </a:lnTo>
                      <a:lnTo>
                        <a:pt x="1270" y="148"/>
                      </a:lnTo>
                      <a:lnTo>
                        <a:pt x="1271" y="148"/>
                      </a:lnTo>
                      <a:lnTo>
                        <a:pt x="1271" y="147"/>
                      </a:lnTo>
                      <a:lnTo>
                        <a:pt x="1272" y="147"/>
                      </a:lnTo>
                      <a:lnTo>
                        <a:pt x="1272" y="147"/>
                      </a:lnTo>
                      <a:lnTo>
                        <a:pt x="1273" y="147"/>
                      </a:lnTo>
                      <a:lnTo>
                        <a:pt x="1273" y="146"/>
                      </a:lnTo>
                      <a:lnTo>
                        <a:pt x="1274" y="146"/>
                      </a:lnTo>
                      <a:lnTo>
                        <a:pt x="1274" y="146"/>
                      </a:lnTo>
                      <a:lnTo>
                        <a:pt x="1275" y="146"/>
                      </a:lnTo>
                      <a:lnTo>
                        <a:pt x="1276" y="146"/>
                      </a:lnTo>
                      <a:lnTo>
                        <a:pt x="1276" y="146"/>
                      </a:lnTo>
                      <a:lnTo>
                        <a:pt x="1277" y="145"/>
                      </a:lnTo>
                      <a:lnTo>
                        <a:pt x="1277" y="145"/>
                      </a:lnTo>
                      <a:lnTo>
                        <a:pt x="1278" y="145"/>
                      </a:lnTo>
                      <a:lnTo>
                        <a:pt x="1278" y="145"/>
                      </a:lnTo>
                      <a:lnTo>
                        <a:pt x="1279" y="145"/>
                      </a:lnTo>
                      <a:lnTo>
                        <a:pt x="1279" y="145"/>
                      </a:lnTo>
                      <a:lnTo>
                        <a:pt x="1280" y="144"/>
                      </a:lnTo>
                      <a:lnTo>
                        <a:pt x="1280" y="144"/>
                      </a:lnTo>
                      <a:lnTo>
                        <a:pt x="1281" y="144"/>
                      </a:lnTo>
                      <a:lnTo>
                        <a:pt x="1281" y="144"/>
                      </a:lnTo>
                      <a:lnTo>
                        <a:pt x="1282" y="144"/>
                      </a:lnTo>
                      <a:lnTo>
                        <a:pt x="1283" y="144"/>
                      </a:lnTo>
                      <a:lnTo>
                        <a:pt x="1283" y="143"/>
                      </a:lnTo>
                      <a:lnTo>
                        <a:pt x="1284" y="143"/>
                      </a:lnTo>
                      <a:lnTo>
                        <a:pt x="1284" y="143"/>
                      </a:lnTo>
                      <a:lnTo>
                        <a:pt x="1285" y="143"/>
                      </a:lnTo>
                      <a:lnTo>
                        <a:pt x="1285" y="142"/>
                      </a:lnTo>
                      <a:lnTo>
                        <a:pt x="1286" y="142"/>
                      </a:lnTo>
                      <a:lnTo>
                        <a:pt x="1286" y="142"/>
                      </a:lnTo>
                      <a:lnTo>
                        <a:pt x="1287" y="142"/>
                      </a:lnTo>
                      <a:lnTo>
                        <a:pt x="1287" y="142"/>
                      </a:lnTo>
                      <a:lnTo>
                        <a:pt x="1288" y="142"/>
                      </a:lnTo>
                      <a:lnTo>
                        <a:pt x="1288" y="141"/>
                      </a:lnTo>
                      <a:lnTo>
                        <a:pt x="1289" y="141"/>
                      </a:lnTo>
                      <a:lnTo>
                        <a:pt x="1289" y="141"/>
                      </a:lnTo>
                      <a:lnTo>
                        <a:pt x="1290" y="141"/>
                      </a:lnTo>
                      <a:lnTo>
                        <a:pt x="1291" y="141"/>
                      </a:lnTo>
                      <a:lnTo>
                        <a:pt x="1291" y="141"/>
                      </a:lnTo>
                      <a:lnTo>
                        <a:pt x="1292" y="140"/>
                      </a:lnTo>
                      <a:lnTo>
                        <a:pt x="1292" y="140"/>
                      </a:lnTo>
                      <a:lnTo>
                        <a:pt x="1293" y="140"/>
                      </a:lnTo>
                      <a:lnTo>
                        <a:pt x="1293" y="140"/>
                      </a:lnTo>
                      <a:lnTo>
                        <a:pt x="1294" y="140"/>
                      </a:lnTo>
                      <a:lnTo>
                        <a:pt x="1294" y="140"/>
                      </a:lnTo>
                      <a:lnTo>
                        <a:pt x="1295" y="139"/>
                      </a:lnTo>
                      <a:lnTo>
                        <a:pt x="1295" y="139"/>
                      </a:lnTo>
                      <a:lnTo>
                        <a:pt x="1296" y="139"/>
                      </a:lnTo>
                      <a:lnTo>
                        <a:pt x="1296" y="139"/>
                      </a:lnTo>
                      <a:lnTo>
                        <a:pt x="1297" y="138"/>
                      </a:lnTo>
                      <a:lnTo>
                        <a:pt x="1298" y="138"/>
                      </a:lnTo>
                      <a:lnTo>
                        <a:pt x="1298" y="138"/>
                      </a:lnTo>
                      <a:lnTo>
                        <a:pt x="1299" y="138"/>
                      </a:lnTo>
                      <a:lnTo>
                        <a:pt x="1299" y="138"/>
                      </a:lnTo>
                      <a:lnTo>
                        <a:pt x="1300" y="138"/>
                      </a:lnTo>
                      <a:lnTo>
                        <a:pt x="1300" y="138"/>
                      </a:lnTo>
                      <a:lnTo>
                        <a:pt x="1301" y="137"/>
                      </a:lnTo>
                      <a:lnTo>
                        <a:pt x="1301" y="137"/>
                      </a:lnTo>
                      <a:lnTo>
                        <a:pt x="1302" y="137"/>
                      </a:lnTo>
                      <a:lnTo>
                        <a:pt x="1302" y="137"/>
                      </a:lnTo>
                      <a:lnTo>
                        <a:pt x="1303" y="137"/>
                      </a:lnTo>
                      <a:lnTo>
                        <a:pt x="1303" y="137"/>
                      </a:lnTo>
                      <a:lnTo>
                        <a:pt x="1304" y="136"/>
                      </a:lnTo>
                      <a:lnTo>
                        <a:pt x="1305" y="136"/>
                      </a:lnTo>
                      <a:lnTo>
                        <a:pt x="1305" y="136"/>
                      </a:lnTo>
                      <a:lnTo>
                        <a:pt x="1306" y="136"/>
                      </a:lnTo>
                      <a:lnTo>
                        <a:pt x="1306" y="136"/>
                      </a:lnTo>
                      <a:lnTo>
                        <a:pt x="1307" y="136"/>
                      </a:lnTo>
                      <a:lnTo>
                        <a:pt x="1307" y="135"/>
                      </a:lnTo>
                      <a:lnTo>
                        <a:pt x="1308" y="135"/>
                      </a:lnTo>
                      <a:lnTo>
                        <a:pt x="1309" y="135"/>
                      </a:lnTo>
                      <a:lnTo>
                        <a:pt x="1309" y="135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4"/>
                      </a:lnTo>
                      <a:lnTo>
                        <a:pt x="1312" y="134"/>
                      </a:lnTo>
                      <a:lnTo>
                        <a:pt x="1313" y="133"/>
                      </a:lnTo>
                      <a:lnTo>
                        <a:pt x="1313" y="133"/>
                      </a:lnTo>
                      <a:lnTo>
                        <a:pt x="1314" y="133"/>
                      </a:lnTo>
                      <a:lnTo>
                        <a:pt x="1314" y="133"/>
                      </a:lnTo>
                      <a:lnTo>
                        <a:pt x="1315" y="133"/>
                      </a:lnTo>
                      <a:lnTo>
                        <a:pt x="1316" y="133"/>
                      </a:lnTo>
                      <a:lnTo>
                        <a:pt x="1316" y="132"/>
                      </a:lnTo>
                      <a:lnTo>
                        <a:pt x="1317" y="132"/>
                      </a:lnTo>
                      <a:lnTo>
                        <a:pt x="1317" y="132"/>
                      </a:lnTo>
                      <a:lnTo>
                        <a:pt x="1318" y="132"/>
                      </a:lnTo>
                      <a:lnTo>
                        <a:pt x="1318" y="132"/>
                      </a:lnTo>
                      <a:lnTo>
                        <a:pt x="1319" y="131"/>
                      </a:lnTo>
                      <a:lnTo>
                        <a:pt x="1319" y="131"/>
                      </a:lnTo>
                      <a:lnTo>
                        <a:pt x="1320" y="131"/>
                      </a:lnTo>
                      <a:lnTo>
                        <a:pt x="1320" y="131"/>
                      </a:lnTo>
                      <a:lnTo>
                        <a:pt x="1321" y="131"/>
                      </a:lnTo>
                      <a:lnTo>
                        <a:pt x="1321" y="131"/>
                      </a:lnTo>
                      <a:lnTo>
                        <a:pt x="1322" y="130"/>
                      </a:lnTo>
                      <a:lnTo>
                        <a:pt x="1322" y="130"/>
                      </a:lnTo>
                      <a:lnTo>
                        <a:pt x="1323" y="130"/>
                      </a:lnTo>
                      <a:lnTo>
                        <a:pt x="1324" y="130"/>
                      </a:lnTo>
                      <a:lnTo>
                        <a:pt x="1324" y="130"/>
                      </a:lnTo>
                      <a:lnTo>
                        <a:pt x="1325" y="130"/>
                      </a:lnTo>
                      <a:lnTo>
                        <a:pt x="1325" y="129"/>
                      </a:lnTo>
                      <a:lnTo>
                        <a:pt x="1326" y="129"/>
                      </a:lnTo>
                      <a:lnTo>
                        <a:pt x="1326" y="129"/>
                      </a:lnTo>
                      <a:lnTo>
                        <a:pt x="1327" y="129"/>
                      </a:lnTo>
                      <a:lnTo>
                        <a:pt x="1327" y="129"/>
                      </a:lnTo>
                      <a:lnTo>
                        <a:pt x="1328" y="129"/>
                      </a:lnTo>
                      <a:lnTo>
                        <a:pt x="1328" y="128"/>
                      </a:lnTo>
                      <a:lnTo>
                        <a:pt x="1329" y="128"/>
                      </a:lnTo>
                      <a:lnTo>
                        <a:pt x="1329" y="128"/>
                      </a:lnTo>
                      <a:lnTo>
                        <a:pt x="1330" y="128"/>
                      </a:lnTo>
                      <a:lnTo>
                        <a:pt x="1331" y="128"/>
                      </a:lnTo>
                      <a:lnTo>
                        <a:pt x="1331" y="127"/>
                      </a:lnTo>
                      <a:lnTo>
                        <a:pt x="1332" y="127"/>
                      </a:lnTo>
                      <a:lnTo>
                        <a:pt x="1332" y="127"/>
                      </a:lnTo>
                      <a:lnTo>
                        <a:pt x="1333" y="127"/>
                      </a:lnTo>
                      <a:lnTo>
                        <a:pt x="1333" y="127"/>
                      </a:lnTo>
                      <a:lnTo>
                        <a:pt x="1334" y="127"/>
                      </a:lnTo>
                      <a:lnTo>
                        <a:pt x="1334" y="126"/>
                      </a:lnTo>
                      <a:lnTo>
                        <a:pt x="1335" y="126"/>
                      </a:lnTo>
                      <a:lnTo>
                        <a:pt x="1335" y="126"/>
                      </a:lnTo>
                      <a:lnTo>
                        <a:pt x="1336" y="126"/>
                      </a:lnTo>
                      <a:lnTo>
                        <a:pt x="1336" y="126"/>
                      </a:lnTo>
                      <a:lnTo>
                        <a:pt x="1337" y="126"/>
                      </a:lnTo>
                      <a:lnTo>
                        <a:pt x="1338" y="125"/>
                      </a:lnTo>
                      <a:lnTo>
                        <a:pt x="1338" y="125"/>
                      </a:lnTo>
                      <a:lnTo>
                        <a:pt x="1339" y="125"/>
                      </a:lnTo>
                      <a:lnTo>
                        <a:pt x="1339" y="125"/>
                      </a:lnTo>
                      <a:lnTo>
                        <a:pt x="1340" y="125"/>
                      </a:lnTo>
                      <a:lnTo>
                        <a:pt x="1340" y="125"/>
                      </a:lnTo>
                      <a:lnTo>
                        <a:pt x="1341" y="125"/>
                      </a:lnTo>
                      <a:lnTo>
                        <a:pt x="1341" y="124"/>
                      </a:lnTo>
                      <a:lnTo>
                        <a:pt x="1342" y="124"/>
                      </a:lnTo>
                      <a:lnTo>
                        <a:pt x="1342" y="124"/>
                      </a:lnTo>
                      <a:lnTo>
                        <a:pt x="1343" y="124"/>
                      </a:lnTo>
                      <a:lnTo>
                        <a:pt x="1343" y="123"/>
                      </a:lnTo>
                      <a:lnTo>
                        <a:pt x="1344" y="123"/>
                      </a:lnTo>
                      <a:lnTo>
                        <a:pt x="1344" y="123"/>
                      </a:lnTo>
                      <a:lnTo>
                        <a:pt x="1345" y="123"/>
                      </a:lnTo>
                      <a:lnTo>
                        <a:pt x="1346" y="123"/>
                      </a:lnTo>
                      <a:lnTo>
                        <a:pt x="1346" y="123"/>
                      </a:lnTo>
                      <a:lnTo>
                        <a:pt x="1347" y="122"/>
                      </a:lnTo>
                      <a:lnTo>
                        <a:pt x="1347" y="122"/>
                      </a:lnTo>
                      <a:lnTo>
                        <a:pt x="1348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50" y="122"/>
                      </a:lnTo>
                      <a:lnTo>
                        <a:pt x="1350" y="121"/>
                      </a:lnTo>
                      <a:lnTo>
                        <a:pt x="1351" y="121"/>
                      </a:lnTo>
                      <a:lnTo>
                        <a:pt x="1351" y="121"/>
                      </a:lnTo>
                      <a:lnTo>
                        <a:pt x="1352" y="121"/>
                      </a:lnTo>
                      <a:lnTo>
                        <a:pt x="1353" y="121"/>
                      </a:lnTo>
                      <a:lnTo>
                        <a:pt x="1353" y="121"/>
                      </a:lnTo>
                      <a:lnTo>
                        <a:pt x="1354" y="120"/>
                      </a:lnTo>
                      <a:lnTo>
                        <a:pt x="1354" y="120"/>
                      </a:lnTo>
                      <a:lnTo>
                        <a:pt x="1355" y="120"/>
                      </a:lnTo>
                      <a:lnTo>
                        <a:pt x="1355" y="120"/>
                      </a:lnTo>
                      <a:lnTo>
                        <a:pt x="1356" y="120"/>
                      </a:lnTo>
                      <a:lnTo>
                        <a:pt x="1357" y="119"/>
                      </a:lnTo>
                      <a:lnTo>
                        <a:pt x="1357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9" y="119"/>
                      </a:lnTo>
                      <a:lnTo>
                        <a:pt x="1360" y="118"/>
                      </a:lnTo>
                      <a:lnTo>
                        <a:pt x="1360" y="118"/>
                      </a:lnTo>
                      <a:lnTo>
                        <a:pt x="1361" y="118"/>
                      </a:lnTo>
                      <a:lnTo>
                        <a:pt x="1361" y="118"/>
                      </a:lnTo>
                      <a:lnTo>
                        <a:pt x="1362" y="118"/>
                      </a:lnTo>
                      <a:lnTo>
                        <a:pt x="1362" y="118"/>
                      </a:lnTo>
                      <a:lnTo>
                        <a:pt x="1363" y="118"/>
                      </a:lnTo>
                      <a:lnTo>
                        <a:pt x="1364" y="117"/>
                      </a:lnTo>
                      <a:lnTo>
                        <a:pt x="1364" y="117"/>
                      </a:lnTo>
                      <a:lnTo>
                        <a:pt x="1365" y="117"/>
                      </a:lnTo>
                      <a:lnTo>
                        <a:pt x="1365" y="117"/>
                      </a:lnTo>
                      <a:lnTo>
                        <a:pt x="1366" y="117"/>
                      </a:lnTo>
                      <a:lnTo>
                        <a:pt x="1366" y="117"/>
                      </a:lnTo>
                      <a:lnTo>
                        <a:pt x="1367" y="116"/>
                      </a:lnTo>
                      <a:lnTo>
                        <a:pt x="1367" y="116"/>
                      </a:lnTo>
                      <a:lnTo>
                        <a:pt x="1368" y="116"/>
                      </a:lnTo>
                      <a:lnTo>
                        <a:pt x="1368" y="116"/>
                      </a:lnTo>
                      <a:lnTo>
                        <a:pt x="1369" y="116"/>
                      </a:lnTo>
                      <a:lnTo>
                        <a:pt x="1369" y="115"/>
                      </a:lnTo>
                      <a:lnTo>
                        <a:pt x="1370" y="115"/>
                      </a:lnTo>
                      <a:lnTo>
                        <a:pt x="1371" y="115"/>
                      </a:lnTo>
                      <a:lnTo>
                        <a:pt x="1371" y="115"/>
                      </a:lnTo>
                      <a:lnTo>
                        <a:pt x="1372" y="115"/>
                      </a:lnTo>
                      <a:lnTo>
                        <a:pt x="1372" y="115"/>
                      </a:lnTo>
                      <a:lnTo>
                        <a:pt x="1373" y="114"/>
                      </a:lnTo>
                      <a:lnTo>
                        <a:pt x="1373" y="114"/>
                      </a:lnTo>
                      <a:lnTo>
                        <a:pt x="1374" y="114"/>
                      </a:lnTo>
                      <a:lnTo>
                        <a:pt x="1374" y="114"/>
                      </a:lnTo>
                      <a:lnTo>
                        <a:pt x="1375" y="114"/>
                      </a:lnTo>
                      <a:lnTo>
                        <a:pt x="1375" y="114"/>
                      </a:lnTo>
                      <a:lnTo>
                        <a:pt x="1376" y="114"/>
                      </a:lnTo>
                      <a:lnTo>
                        <a:pt x="1376" y="113"/>
                      </a:lnTo>
                      <a:lnTo>
                        <a:pt x="1377" y="113"/>
                      </a:lnTo>
                      <a:lnTo>
                        <a:pt x="1377" y="113"/>
                      </a:lnTo>
                      <a:lnTo>
                        <a:pt x="1378" y="113"/>
                      </a:lnTo>
                      <a:lnTo>
                        <a:pt x="1379" y="113"/>
                      </a:lnTo>
                      <a:lnTo>
                        <a:pt x="1379" y="113"/>
                      </a:lnTo>
                      <a:lnTo>
                        <a:pt x="1380" y="113"/>
                      </a:lnTo>
                      <a:lnTo>
                        <a:pt x="1380" y="112"/>
                      </a:lnTo>
                      <a:lnTo>
                        <a:pt x="1381" y="112"/>
                      </a:lnTo>
                      <a:lnTo>
                        <a:pt x="1381" y="112"/>
                      </a:lnTo>
                      <a:lnTo>
                        <a:pt x="1382" y="112"/>
                      </a:lnTo>
                      <a:lnTo>
                        <a:pt x="1382" y="111"/>
                      </a:lnTo>
                      <a:lnTo>
                        <a:pt x="1383" y="111"/>
                      </a:lnTo>
                      <a:lnTo>
                        <a:pt x="1383" y="111"/>
                      </a:lnTo>
                      <a:lnTo>
                        <a:pt x="1384" y="111"/>
                      </a:lnTo>
                      <a:lnTo>
                        <a:pt x="1384" y="111"/>
                      </a:lnTo>
                      <a:lnTo>
                        <a:pt x="1385" y="111"/>
                      </a:lnTo>
                      <a:lnTo>
                        <a:pt x="1386" y="111"/>
                      </a:lnTo>
                      <a:lnTo>
                        <a:pt x="1386" y="110"/>
                      </a:lnTo>
                      <a:lnTo>
                        <a:pt x="1387" y="110"/>
                      </a:lnTo>
                      <a:lnTo>
                        <a:pt x="1387" y="110"/>
                      </a:lnTo>
                      <a:lnTo>
                        <a:pt x="1388" y="110"/>
                      </a:lnTo>
                      <a:lnTo>
                        <a:pt x="1388" y="110"/>
                      </a:lnTo>
                      <a:lnTo>
                        <a:pt x="1389" y="110"/>
                      </a:lnTo>
                      <a:lnTo>
                        <a:pt x="1389" y="110"/>
                      </a:lnTo>
                      <a:lnTo>
                        <a:pt x="1390" y="109"/>
                      </a:lnTo>
                      <a:lnTo>
                        <a:pt x="1390" y="109"/>
                      </a:lnTo>
                      <a:lnTo>
                        <a:pt x="1391" y="109"/>
                      </a:lnTo>
                      <a:lnTo>
                        <a:pt x="1391" y="109"/>
                      </a:lnTo>
                      <a:lnTo>
                        <a:pt x="1392" y="108"/>
                      </a:lnTo>
                      <a:lnTo>
                        <a:pt x="1393" y="108"/>
                      </a:lnTo>
                      <a:lnTo>
                        <a:pt x="1393" y="108"/>
                      </a:lnTo>
                      <a:lnTo>
                        <a:pt x="1394" y="108"/>
                      </a:lnTo>
                      <a:lnTo>
                        <a:pt x="1394" y="108"/>
                      </a:lnTo>
                      <a:lnTo>
                        <a:pt x="1395" y="108"/>
                      </a:lnTo>
                      <a:lnTo>
                        <a:pt x="1395" y="108"/>
                      </a:lnTo>
                      <a:lnTo>
                        <a:pt x="1396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8" y="107"/>
                      </a:lnTo>
                      <a:lnTo>
                        <a:pt x="1398" y="107"/>
                      </a:lnTo>
                      <a:lnTo>
                        <a:pt x="1399" y="107"/>
                      </a:lnTo>
                      <a:lnTo>
                        <a:pt x="1399" y="106"/>
                      </a:lnTo>
                      <a:lnTo>
                        <a:pt x="1400" y="106"/>
                      </a:lnTo>
                      <a:lnTo>
                        <a:pt x="1401" y="106"/>
                      </a:lnTo>
                      <a:lnTo>
                        <a:pt x="1401" y="106"/>
                      </a:lnTo>
                      <a:lnTo>
                        <a:pt x="1402" y="106"/>
                      </a:lnTo>
                      <a:lnTo>
                        <a:pt x="1402" y="106"/>
                      </a:lnTo>
                      <a:lnTo>
                        <a:pt x="1403" y="106"/>
                      </a:lnTo>
                      <a:lnTo>
                        <a:pt x="1404" y="105"/>
                      </a:lnTo>
                      <a:lnTo>
                        <a:pt x="1404" y="105"/>
                      </a:lnTo>
                      <a:lnTo>
                        <a:pt x="1405" y="105"/>
                      </a:lnTo>
                      <a:lnTo>
                        <a:pt x="1405" y="105"/>
                      </a:lnTo>
                      <a:lnTo>
                        <a:pt x="1406" y="104"/>
                      </a:lnTo>
                      <a:lnTo>
                        <a:pt x="1406" y="104"/>
                      </a:lnTo>
                      <a:lnTo>
                        <a:pt x="1407" y="104"/>
                      </a:lnTo>
                      <a:lnTo>
                        <a:pt x="1407" y="104"/>
                      </a:lnTo>
                      <a:lnTo>
                        <a:pt x="1408" y="104"/>
                      </a:lnTo>
                      <a:lnTo>
                        <a:pt x="1408" y="104"/>
                      </a:lnTo>
                      <a:lnTo>
                        <a:pt x="1409" y="104"/>
                      </a:lnTo>
                      <a:lnTo>
                        <a:pt x="1409" y="103"/>
                      </a:lnTo>
                      <a:lnTo>
                        <a:pt x="1410" y="103"/>
                      </a:lnTo>
                      <a:lnTo>
                        <a:pt x="1410" y="103"/>
                      </a:lnTo>
                      <a:lnTo>
                        <a:pt x="1411" y="103"/>
                      </a:lnTo>
                      <a:lnTo>
                        <a:pt x="1412" y="103"/>
                      </a:lnTo>
                      <a:lnTo>
                        <a:pt x="1412" y="103"/>
                      </a:lnTo>
                      <a:lnTo>
                        <a:pt x="1413" y="103"/>
                      </a:lnTo>
                      <a:lnTo>
                        <a:pt x="1413" y="102"/>
                      </a:lnTo>
                      <a:lnTo>
                        <a:pt x="1414" y="102"/>
                      </a:lnTo>
                      <a:lnTo>
                        <a:pt x="1414" y="102"/>
                      </a:lnTo>
                      <a:lnTo>
                        <a:pt x="1415" y="102"/>
                      </a:lnTo>
                      <a:lnTo>
                        <a:pt x="1415" y="102"/>
                      </a:lnTo>
                      <a:lnTo>
                        <a:pt x="1416" y="102"/>
                      </a:lnTo>
                      <a:lnTo>
                        <a:pt x="1416" y="102"/>
                      </a:lnTo>
                      <a:lnTo>
                        <a:pt x="1417" y="101"/>
                      </a:lnTo>
                      <a:lnTo>
                        <a:pt x="1417" y="101"/>
                      </a:lnTo>
                      <a:lnTo>
                        <a:pt x="1418" y="101"/>
                      </a:lnTo>
                      <a:lnTo>
                        <a:pt x="1419" y="101"/>
                      </a:lnTo>
                      <a:lnTo>
                        <a:pt x="1419" y="101"/>
                      </a:lnTo>
                      <a:lnTo>
                        <a:pt x="1420" y="100"/>
                      </a:lnTo>
                      <a:lnTo>
                        <a:pt x="1420" y="100"/>
                      </a:lnTo>
                      <a:lnTo>
                        <a:pt x="1421" y="100"/>
                      </a:lnTo>
                      <a:lnTo>
                        <a:pt x="1421" y="100"/>
                      </a:lnTo>
                      <a:lnTo>
                        <a:pt x="1422" y="100"/>
                      </a:lnTo>
                      <a:lnTo>
                        <a:pt x="1422" y="100"/>
                      </a:lnTo>
                      <a:lnTo>
                        <a:pt x="1423" y="100"/>
                      </a:lnTo>
                      <a:lnTo>
                        <a:pt x="1423" y="99"/>
                      </a:lnTo>
                      <a:lnTo>
                        <a:pt x="1424" y="99"/>
                      </a:lnTo>
                      <a:lnTo>
                        <a:pt x="1424" y="99"/>
                      </a:lnTo>
                      <a:lnTo>
                        <a:pt x="1425" y="99"/>
                      </a:lnTo>
                      <a:lnTo>
                        <a:pt x="1426" y="99"/>
                      </a:lnTo>
                      <a:lnTo>
                        <a:pt x="1426" y="99"/>
                      </a:lnTo>
                      <a:lnTo>
                        <a:pt x="1427" y="99"/>
                      </a:lnTo>
                      <a:lnTo>
                        <a:pt x="1427" y="98"/>
                      </a:lnTo>
                      <a:lnTo>
                        <a:pt x="1428" y="98"/>
                      </a:lnTo>
                      <a:lnTo>
                        <a:pt x="1428" y="98"/>
                      </a:lnTo>
                      <a:lnTo>
                        <a:pt x="1429" y="98"/>
                      </a:lnTo>
                      <a:lnTo>
                        <a:pt x="1429" y="98"/>
                      </a:lnTo>
                      <a:lnTo>
                        <a:pt x="1430" y="98"/>
                      </a:lnTo>
                      <a:lnTo>
                        <a:pt x="1430" y="98"/>
                      </a:lnTo>
                      <a:lnTo>
                        <a:pt x="1431" y="97"/>
                      </a:lnTo>
                      <a:lnTo>
                        <a:pt x="1431" y="97"/>
                      </a:lnTo>
                      <a:lnTo>
                        <a:pt x="1432" y="97"/>
                      </a:lnTo>
                      <a:lnTo>
                        <a:pt x="1432" y="97"/>
                      </a:lnTo>
                      <a:lnTo>
                        <a:pt x="1433" y="97"/>
                      </a:lnTo>
                      <a:lnTo>
                        <a:pt x="1434" y="96"/>
                      </a:lnTo>
                      <a:lnTo>
                        <a:pt x="1434" y="96"/>
                      </a:lnTo>
                      <a:lnTo>
                        <a:pt x="1435" y="96"/>
                      </a:lnTo>
                      <a:lnTo>
                        <a:pt x="1435" y="96"/>
                      </a:lnTo>
                      <a:lnTo>
                        <a:pt x="1436" y="96"/>
                      </a:lnTo>
                      <a:lnTo>
                        <a:pt x="1436" y="96"/>
                      </a:lnTo>
                      <a:lnTo>
                        <a:pt x="1437" y="96"/>
                      </a:lnTo>
                      <a:lnTo>
                        <a:pt x="1437" y="95"/>
                      </a:lnTo>
                      <a:lnTo>
                        <a:pt x="1438" y="95"/>
                      </a:lnTo>
                      <a:lnTo>
                        <a:pt x="1438" y="95"/>
                      </a:lnTo>
                      <a:lnTo>
                        <a:pt x="1439" y="95"/>
                      </a:lnTo>
                      <a:lnTo>
                        <a:pt x="1439" y="95"/>
                      </a:lnTo>
                      <a:lnTo>
                        <a:pt x="1440" y="95"/>
                      </a:lnTo>
                      <a:lnTo>
                        <a:pt x="1441" y="95"/>
                      </a:lnTo>
                      <a:lnTo>
                        <a:pt x="1441" y="94"/>
                      </a:lnTo>
                      <a:lnTo>
                        <a:pt x="1442" y="94"/>
                      </a:lnTo>
                      <a:lnTo>
                        <a:pt x="1442" y="94"/>
                      </a:lnTo>
                      <a:lnTo>
                        <a:pt x="1443" y="94"/>
                      </a:lnTo>
                      <a:lnTo>
                        <a:pt x="1443" y="94"/>
                      </a:lnTo>
                      <a:lnTo>
                        <a:pt x="1444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3"/>
                      </a:lnTo>
                      <a:lnTo>
                        <a:pt x="1447" y="93"/>
                      </a:lnTo>
                      <a:lnTo>
                        <a:pt x="1448" y="92"/>
                      </a:lnTo>
                      <a:lnTo>
                        <a:pt x="1448" y="92"/>
                      </a:lnTo>
                      <a:lnTo>
                        <a:pt x="1449" y="92"/>
                      </a:lnTo>
                      <a:lnTo>
                        <a:pt x="1449" y="92"/>
                      </a:lnTo>
                      <a:lnTo>
                        <a:pt x="1450" y="92"/>
                      </a:lnTo>
                      <a:lnTo>
                        <a:pt x="1450" y="92"/>
                      </a:lnTo>
                      <a:lnTo>
                        <a:pt x="1451" y="92"/>
                      </a:lnTo>
                      <a:lnTo>
                        <a:pt x="1452" y="92"/>
                      </a:lnTo>
                      <a:lnTo>
                        <a:pt x="1452" y="91"/>
                      </a:lnTo>
                      <a:lnTo>
                        <a:pt x="1453" y="91"/>
                      </a:lnTo>
                      <a:lnTo>
                        <a:pt x="1453" y="91"/>
                      </a:lnTo>
                      <a:lnTo>
                        <a:pt x="1454" y="91"/>
                      </a:lnTo>
                      <a:lnTo>
                        <a:pt x="1454" y="91"/>
                      </a:lnTo>
                      <a:lnTo>
                        <a:pt x="1455" y="91"/>
                      </a:lnTo>
                      <a:lnTo>
                        <a:pt x="1455" y="91"/>
                      </a:lnTo>
                      <a:lnTo>
                        <a:pt x="1456" y="90"/>
                      </a:lnTo>
                      <a:lnTo>
                        <a:pt x="1456" y="90"/>
                      </a:lnTo>
                      <a:lnTo>
                        <a:pt x="1457" y="90"/>
                      </a:lnTo>
                      <a:lnTo>
                        <a:pt x="1457" y="90"/>
                      </a:lnTo>
                      <a:lnTo>
                        <a:pt x="1458" y="90"/>
                      </a:lnTo>
                      <a:lnTo>
                        <a:pt x="1459" y="90"/>
                      </a:lnTo>
                      <a:lnTo>
                        <a:pt x="1459" y="90"/>
                      </a:lnTo>
                      <a:lnTo>
                        <a:pt x="1460" y="89"/>
                      </a:lnTo>
                      <a:lnTo>
                        <a:pt x="1460" y="89"/>
                      </a:lnTo>
                      <a:lnTo>
                        <a:pt x="1461" y="89"/>
                      </a:lnTo>
                      <a:lnTo>
                        <a:pt x="1461" y="89"/>
                      </a:lnTo>
                      <a:lnTo>
                        <a:pt x="1462" y="89"/>
                      </a:lnTo>
                      <a:lnTo>
                        <a:pt x="1462" y="88"/>
                      </a:lnTo>
                      <a:lnTo>
                        <a:pt x="1463" y="88"/>
                      </a:lnTo>
                      <a:lnTo>
                        <a:pt x="1463" y="88"/>
                      </a:lnTo>
                      <a:lnTo>
                        <a:pt x="1464" y="88"/>
                      </a:lnTo>
                      <a:lnTo>
                        <a:pt x="1464" y="88"/>
                      </a:lnTo>
                      <a:lnTo>
                        <a:pt x="1465" y="88"/>
                      </a:lnTo>
                      <a:lnTo>
                        <a:pt x="1465" y="88"/>
                      </a:lnTo>
                      <a:lnTo>
                        <a:pt x="1466" y="88"/>
                      </a:lnTo>
                      <a:lnTo>
                        <a:pt x="1467" y="87"/>
                      </a:lnTo>
                      <a:lnTo>
                        <a:pt x="1467" y="87"/>
                      </a:lnTo>
                      <a:lnTo>
                        <a:pt x="1468" y="87"/>
                      </a:lnTo>
                      <a:lnTo>
                        <a:pt x="1468" y="87"/>
                      </a:lnTo>
                      <a:lnTo>
                        <a:pt x="1469" y="87"/>
                      </a:lnTo>
                      <a:lnTo>
                        <a:pt x="1469" y="87"/>
                      </a:lnTo>
                      <a:lnTo>
                        <a:pt x="1470" y="87"/>
                      </a:lnTo>
                      <a:lnTo>
                        <a:pt x="1470" y="86"/>
                      </a:lnTo>
                      <a:lnTo>
                        <a:pt x="1471" y="86"/>
                      </a:lnTo>
                      <a:lnTo>
                        <a:pt x="1471" y="86"/>
                      </a:lnTo>
                      <a:lnTo>
                        <a:pt x="1472" y="86"/>
                      </a:lnTo>
                      <a:lnTo>
                        <a:pt x="1472" y="86"/>
                      </a:lnTo>
                      <a:lnTo>
                        <a:pt x="1473" y="85"/>
                      </a:lnTo>
                      <a:lnTo>
                        <a:pt x="1474" y="85"/>
                      </a:lnTo>
                      <a:lnTo>
                        <a:pt x="1474" y="85"/>
                      </a:lnTo>
                      <a:lnTo>
                        <a:pt x="1475" y="85"/>
                      </a:lnTo>
                      <a:lnTo>
                        <a:pt x="1475" y="85"/>
                      </a:lnTo>
                      <a:lnTo>
                        <a:pt x="1476" y="85"/>
                      </a:lnTo>
                      <a:lnTo>
                        <a:pt x="1476" y="85"/>
                      </a:lnTo>
                      <a:lnTo>
                        <a:pt x="1477" y="85"/>
                      </a:lnTo>
                      <a:lnTo>
                        <a:pt x="1477" y="84"/>
                      </a:lnTo>
                      <a:lnTo>
                        <a:pt x="1478" y="84"/>
                      </a:lnTo>
                      <a:lnTo>
                        <a:pt x="1478" y="84"/>
                      </a:lnTo>
                      <a:lnTo>
                        <a:pt x="1479" y="84"/>
                      </a:lnTo>
                      <a:lnTo>
                        <a:pt x="1479" y="84"/>
                      </a:lnTo>
                      <a:lnTo>
                        <a:pt x="1480" y="84"/>
                      </a:lnTo>
                      <a:lnTo>
                        <a:pt x="1481" y="84"/>
                      </a:lnTo>
                      <a:lnTo>
                        <a:pt x="1481" y="83"/>
                      </a:lnTo>
                      <a:lnTo>
                        <a:pt x="1482" y="83"/>
                      </a:lnTo>
                      <a:lnTo>
                        <a:pt x="1482" y="83"/>
                      </a:lnTo>
                      <a:lnTo>
                        <a:pt x="1483" y="83"/>
                      </a:lnTo>
                      <a:lnTo>
                        <a:pt x="1483" y="83"/>
                      </a:lnTo>
                      <a:lnTo>
                        <a:pt x="1484" y="83"/>
                      </a:lnTo>
                      <a:lnTo>
                        <a:pt x="1484" y="83"/>
                      </a:lnTo>
                      <a:lnTo>
                        <a:pt x="1485" y="83"/>
                      </a:lnTo>
                      <a:lnTo>
                        <a:pt x="1485" y="82"/>
                      </a:lnTo>
                      <a:lnTo>
                        <a:pt x="1486" y="82"/>
                      </a:lnTo>
                      <a:lnTo>
                        <a:pt x="1486" y="82"/>
                      </a:lnTo>
                      <a:lnTo>
                        <a:pt x="1487" y="82"/>
                      </a:lnTo>
                      <a:lnTo>
                        <a:pt x="1488" y="82"/>
                      </a:lnTo>
                      <a:lnTo>
                        <a:pt x="1488" y="81"/>
                      </a:lnTo>
                      <a:lnTo>
                        <a:pt x="1489" y="81"/>
                      </a:lnTo>
                      <a:lnTo>
                        <a:pt x="1489" y="81"/>
                      </a:lnTo>
                      <a:lnTo>
                        <a:pt x="1490" y="81"/>
                      </a:lnTo>
                      <a:lnTo>
                        <a:pt x="1490" y="81"/>
                      </a:lnTo>
                      <a:lnTo>
                        <a:pt x="1491" y="81"/>
                      </a:lnTo>
                      <a:lnTo>
                        <a:pt x="1492" y="81"/>
                      </a:lnTo>
                      <a:lnTo>
                        <a:pt x="1492" y="81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4" y="80"/>
                      </a:lnTo>
                      <a:lnTo>
                        <a:pt x="1494" y="80"/>
                      </a:lnTo>
                      <a:lnTo>
                        <a:pt x="1495" y="80"/>
                      </a:lnTo>
                      <a:lnTo>
                        <a:pt x="1496" y="80"/>
                      </a:lnTo>
                      <a:lnTo>
                        <a:pt x="1496" y="80"/>
                      </a:lnTo>
                      <a:lnTo>
                        <a:pt x="1497" y="79"/>
                      </a:lnTo>
                      <a:lnTo>
                        <a:pt x="1497" y="79"/>
                      </a:lnTo>
                      <a:lnTo>
                        <a:pt x="1498" y="79"/>
                      </a:lnTo>
                      <a:lnTo>
                        <a:pt x="1499" y="79"/>
                      </a:lnTo>
                      <a:lnTo>
                        <a:pt x="1499" y="79"/>
                      </a:lnTo>
                      <a:lnTo>
                        <a:pt x="1500" y="79"/>
                      </a:lnTo>
                      <a:lnTo>
                        <a:pt x="1500" y="79"/>
                      </a:lnTo>
                      <a:lnTo>
                        <a:pt x="1501" y="78"/>
                      </a:lnTo>
                      <a:lnTo>
                        <a:pt x="1501" y="78"/>
                      </a:lnTo>
                      <a:lnTo>
                        <a:pt x="1502" y="78"/>
                      </a:lnTo>
                      <a:lnTo>
                        <a:pt x="1502" y="78"/>
                      </a:lnTo>
                      <a:lnTo>
                        <a:pt x="1503" y="78"/>
                      </a:lnTo>
                      <a:lnTo>
                        <a:pt x="1503" y="78"/>
                      </a:lnTo>
                      <a:lnTo>
                        <a:pt x="1504" y="77"/>
                      </a:lnTo>
                      <a:lnTo>
                        <a:pt x="1504" y="77"/>
                      </a:lnTo>
                      <a:lnTo>
                        <a:pt x="1505" y="77"/>
                      </a:lnTo>
                      <a:lnTo>
                        <a:pt x="1505" y="77"/>
                      </a:lnTo>
                      <a:lnTo>
                        <a:pt x="1506" y="77"/>
                      </a:lnTo>
                      <a:lnTo>
                        <a:pt x="1507" y="77"/>
                      </a:lnTo>
                      <a:lnTo>
                        <a:pt x="1507" y="77"/>
                      </a:lnTo>
                      <a:lnTo>
                        <a:pt x="1508" y="77"/>
                      </a:lnTo>
                      <a:lnTo>
                        <a:pt x="1508" y="76"/>
                      </a:lnTo>
                      <a:lnTo>
                        <a:pt x="1509" y="76"/>
                      </a:lnTo>
                      <a:lnTo>
                        <a:pt x="1509" y="76"/>
                      </a:lnTo>
                      <a:lnTo>
                        <a:pt x="1510" y="76"/>
                      </a:lnTo>
                      <a:lnTo>
                        <a:pt x="1510" y="76"/>
                      </a:lnTo>
                      <a:lnTo>
                        <a:pt x="1511" y="76"/>
                      </a:lnTo>
                      <a:lnTo>
                        <a:pt x="1511" y="76"/>
                      </a:lnTo>
                      <a:lnTo>
                        <a:pt x="1512" y="76"/>
                      </a:lnTo>
                      <a:lnTo>
                        <a:pt x="1512" y="75"/>
                      </a:lnTo>
                      <a:lnTo>
                        <a:pt x="1513" y="75"/>
                      </a:lnTo>
                      <a:lnTo>
                        <a:pt x="1514" y="75"/>
                      </a:lnTo>
                      <a:lnTo>
                        <a:pt x="1514" y="75"/>
                      </a:lnTo>
                      <a:lnTo>
                        <a:pt x="1515" y="75"/>
                      </a:lnTo>
                      <a:lnTo>
                        <a:pt x="1515" y="75"/>
                      </a:lnTo>
                      <a:lnTo>
                        <a:pt x="1516" y="75"/>
                      </a:lnTo>
                      <a:lnTo>
                        <a:pt x="1516" y="75"/>
                      </a:lnTo>
                      <a:lnTo>
                        <a:pt x="1517" y="74"/>
                      </a:lnTo>
                      <a:lnTo>
                        <a:pt x="1517" y="74"/>
                      </a:lnTo>
                      <a:lnTo>
                        <a:pt x="1518" y="74"/>
                      </a:lnTo>
                      <a:lnTo>
                        <a:pt x="1518" y="74"/>
                      </a:lnTo>
                      <a:lnTo>
                        <a:pt x="1519" y="74"/>
                      </a:lnTo>
                      <a:lnTo>
                        <a:pt x="1519" y="73"/>
                      </a:lnTo>
                      <a:lnTo>
                        <a:pt x="1520" y="73"/>
                      </a:lnTo>
                      <a:lnTo>
                        <a:pt x="1521" y="73"/>
                      </a:lnTo>
                      <a:lnTo>
                        <a:pt x="1521" y="73"/>
                      </a:lnTo>
                      <a:lnTo>
                        <a:pt x="1522" y="73"/>
                      </a:lnTo>
                      <a:lnTo>
                        <a:pt x="1522" y="73"/>
                      </a:lnTo>
                      <a:lnTo>
                        <a:pt x="1523" y="73"/>
                      </a:lnTo>
                      <a:lnTo>
                        <a:pt x="1523" y="73"/>
                      </a:lnTo>
                      <a:lnTo>
                        <a:pt x="1524" y="72"/>
                      </a:lnTo>
                      <a:lnTo>
                        <a:pt x="1524" y="72"/>
                      </a:lnTo>
                      <a:lnTo>
                        <a:pt x="1525" y="72"/>
                      </a:lnTo>
                      <a:lnTo>
                        <a:pt x="1525" y="72"/>
                      </a:lnTo>
                      <a:lnTo>
                        <a:pt x="1526" y="72"/>
                      </a:lnTo>
                      <a:lnTo>
                        <a:pt x="1526" y="72"/>
                      </a:lnTo>
                      <a:lnTo>
                        <a:pt x="1527" y="72"/>
                      </a:lnTo>
                      <a:lnTo>
                        <a:pt x="1527" y="72"/>
                      </a:lnTo>
                      <a:lnTo>
                        <a:pt x="1528" y="71"/>
                      </a:lnTo>
                      <a:lnTo>
                        <a:pt x="1529" y="71"/>
                      </a:lnTo>
                      <a:lnTo>
                        <a:pt x="1529" y="71"/>
                      </a:lnTo>
                      <a:lnTo>
                        <a:pt x="1530" y="71"/>
                      </a:lnTo>
                      <a:lnTo>
                        <a:pt x="1530" y="71"/>
                      </a:lnTo>
                      <a:lnTo>
                        <a:pt x="1531" y="71"/>
                      </a:lnTo>
                      <a:lnTo>
                        <a:pt x="1532" y="71"/>
                      </a:lnTo>
                      <a:lnTo>
                        <a:pt x="1532" y="71"/>
                      </a:lnTo>
                      <a:lnTo>
                        <a:pt x="1532" y="70"/>
                      </a:lnTo>
                      <a:lnTo>
                        <a:pt x="1533" y="70"/>
                      </a:lnTo>
                      <a:lnTo>
                        <a:pt x="1533" y="70"/>
                      </a:lnTo>
                      <a:lnTo>
                        <a:pt x="1534" y="70"/>
                      </a:lnTo>
                      <a:lnTo>
                        <a:pt x="1534" y="70"/>
                      </a:lnTo>
                      <a:lnTo>
                        <a:pt x="1535" y="70"/>
                      </a:lnTo>
                      <a:lnTo>
                        <a:pt x="1536" y="69"/>
                      </a:lnTo>
                      <a:lnTo>
                        <a:pt x="1536" y="69"/>
                      </a:lnTo>
                      <a:lnTo>
                        <a:pt x="1537" y="69"/>
                      </a:lnTo>
                      <a:lnTo>
                        <a:pt x="1537" y="69"/>
                      </a:lnTo>
                      <a:lnTo>
                        <a:pt x="1538" y="69"/>
                      </a:lnTo>
                      <a:lnTo>
                        <a:pt x="1538" y="69"/>
                      </a:lnTo>
                      <a:lnTo>
                        <a:pt x="1539" y="69"/>
                      </a:lnTo>
                      <a:lnTo>
                        <a:pt x="1540" y="69"/>
                      </a:lnTo>
                      <a:lnTo>
                        <a:pt x="1540" y="68"/>
                      </a:lnTo>
                      <a:lnTo>
                        <a:pt x="1541" y="68"/>
                      </a:lnTo>
                      <a:lnTo>
                        <a:pt x="1541" y="68"/>
                      </a:lnTo>
                      <a:lnTo>
                        <a:pt x="1542" y="68"/>
                      </a:lnTo>
                      <a:lnTo>
                        <a:pt x="1542" y="68"/>
                      </a:lnTo>
                      <a:lnTo>
                        <a:pt x="1543" y="68"/>
                      </a:lnTo>
                      <a:lnTo>
                        <a:pt x="1543" y="68"/>
                      </a:lnTo>
                      <a:lnTo>
                        <a:pt x="1544" y="68"/>
                      </a:lnTo>
                      <a:lnTo>
                        <a:pt x="1544" y="67"/>
                      </a:lnTo>
                      <a:lnTo>
                        <a:pt x="1545" y="67"/>
                      </a:lnTo>
                      <a:lnTo>
                        <a:pt x="1545" y="67"/>
                      </a:lnTo>
                      <a:lnTo>
                        <a:pt x="1546" y="67"/>
                      </a:lnTo>
                      <a:lnTo>
                        <a:pt x="1547" y="67"/>
                      </a:lnTo>
                      <a:lnTo>
                        <a:pt x="1547" y="67"/>
                      </a:lnTo>
                      <a:lnTo>
                        <a:pt x="1548" y="67"/>
                      </a:lnTo>
                      <a:lnTo>
                        <a:pt x="1548" y="67"/>
                      </a:lnTo>
                      <a:lnTo>
                        <a:pt x="1549" y="67"/>
                      </a:lnTo>
                      <a:lnTo>
                        <a:pt x="1549" y="66"/>
                      </a:lnTo>
                      <a:lnTo>
                        <a:pt x="1550" y="66"/>
                      </a:lnTo>
                      <a:lnTo>
                        <a:pt x="1550" y="66"/>
                      </a:lnTo>
                      <a:lnTo>
                        <a:pt x="1551" y="66"/>
                      </a:lnTo>
                      <a:lnTo>
                        <a:pt x="1551" y="66"/>
                      </a:lnTo>
                      <a:lnTo>
                        <a:pt x="1552" y="65"/>
                      </a:lnTo>
                      <a:lnTo>
                        <a:pt x="1552" y="65"/>
                      </a:lnTo>
                      <a:lnTo>
                        <a:pt x="1553" y="65"/>
                      </a:lnTo>
                      <a:lnTo>
                        <a:pt x="1554" y="65"/>
                      </a:lnTo>
                      <a:lnTo>
                        <a:pt x="1554" y="65"/>
                      </a:lnTo>
                      <a:lnTo>
                        <a:pt x="1555" y="65"/>
                      </a:lnTo>
                      <a:lnTo>
                        <a:pt x="1555" y="65"/>
                      </a:lnTo>
                      <a:lnTo>
                        <a:pt x="1556" y="65"/>
                      </a:lnTo>
                      <a:lnTo>
                        <a:pt x="1556" y="65"/>
                      </a:lnTo>
                      <a:lnTo>
                        <a:pt x="1557" y="64"/>
                      </a:lnTo>
                      <a:lnTo>
                        <a:pt x="1557" y="64"/>
                      </a:lnTo>
                      <a:lnTo>
                        <a:pt x="1558" y="64"/>
                      </a:lnTo>
                      <a:lnTo>
                        <a:pt x="1558" y="64"/>
                      </a:lnTo>
                      <a:lnTo>
                        <a:pt x="1559" y="64"/>
                      </a:lnTo>
                      <a:lnTo>
                        <a:pt x="1559" y="64"/>
                      </a:lnTo>
                      <a:lnTo>
                        <a:pt x="1560" y="64"/>
                      </a:lnTo>
                      <a:lnTo>
                        <a:pt x="1560" y="64"/>
                      </a:lnTo>
                      <a:lnTo>
                        <a:pt x="1561" y="64"/>
                      </a:lnTo>
                      <a:lnTo>
                        <a:pt x="1562" y="63"/>
                      </a:lnTo>
                      <a:lnTo>
                        <a:pt x="1562" y="63"/>
                      </a:lnTo>
                      <a:lnTo>
                        <a:pt x="1563" y="63"/>
                      </a:lnTo>
                      <a:lnTo>
                        <a:pt x="1563" y="63"/>
                      </a:lnTo>
                      <a:lnTo>
                        <a:pt x="1564" y="63"/>
                      </a:lnTo>
                      <a:lnTo>
                        <a:pt x="1564" y="63"/>
                      </a:lnTo>
                      <a:lnTo>
                        <a:pt x="1565" y="63"/>
                      </a:lnTo>
                      <a:lnTo>
                        <a:pt x="1565" y="63"/>
                      </a:lnTo>
                      <a:lnTo>
                        <a:pt x="1566" y="62"/>
                      </a:lnTo>
                      <a:lnTo>
                        <a:pt x="1566" y="62"/>
                      </a:lnTo>
                      <a:lnTo>
                        <a:pt x="1567" y="62"/>
                      </a:lnTo>
                      <a:lnTo>
                        <a:pt x="1567" y="62"/>
                      </a:lnTo>
                      <a:lnTo>
                        <a:pt x="1568" y="62"/>
                      </a:lnTo>
                      <a:lnTo>
                        <a:pt x="1569" y="62"/>
                      </a:lnTo>
                      <a:lnTo>
                        <a:pt x="1569" y="61"/>
                      </a:lnTo>
                      <a:lnTo>
                        <a:pt x="1570" y="61"/>
                      </a:lnTo>
                      <a:lnTo>
                        <a:pt x="1570" y="61"/>
                      </a:lnTo>
                      <a:lnTo>
                        <a:pt x="1571" y="61"/>
                      </a:lnTo>
                      <a:lnTo>
                        <a:pt x="1571" y="61"/>
                      </a:lnTo>
                      <a:lnTo>
                        <a:pt x="1572" y="61"/>
                      </a:lnTo>
                      <a:lnTo>
                        <a:pt x="1572" y="61"/>
                      </a:lnTo>
                      <a:lnTo>
                        <a:pt x="1573" y="61"/>
                      </a:lnTo>
                      <a:lnTo>
                        <a:pt x="1573" y="61"/>
                      </a:lnTo>
                      <a:lnTo>
                        <a:pt x="1574" y="60"/>
                      </a:lnTo>
                      <a:lnTo>
                        <a:pt x="1574" y="60"/>
                      </a:lnTo>
                      <a:lnTo>
                        <a:pt x="1575" y="60"/>
                      </a:lnTo>
                      <a:lnTo>
                        <a:pt x="1576" y="60"/>
                      </a:lnTo>
                      <a:lnTo>
                        <a:pt x="1576" y="60"/>
                      </a:lnTo>
                      <a:lnTo>
                        <a:pt x="1577" y="60"/>
                      </a:lnTo>
                      <a:lnTo>
                        <a:pt x="1577" y="60"/>
                      </a:lnTo>
                      <a:lnTo>
                        <a:pt x="1578" y="60"/>
                      </a:lnTo>
                      <a:lnTo>
                        <a:pt x="1578" y="60"/>
                      </a:lnTo>
                      <a:lnTo>
                        <a:pt x="1579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1" y="59"/>
                      </a:lnTo>
                      <a:lnTo>
                        <a:pt x="1581" y="58"/>
                      </a:lnTo>
                      <a:lnTo>
                        <a:pt x="1582" y="58"/>
                      </a:lnTo>
                      <a:lnTo>
                        <a:pt x="1582" y="58"/>
                      </a:lnTo>
                      <a:lnTo>
                        <a:pt x="1583" y="58"/>
                      </a:lnTo>
                      <a:lnTo>
                        <a:pt x="1584" y="58"/>
                      </a:lnTo>
                      <a:lnTo>
                        <a:pt x="1584" y="58"/>
                      </a:lnTo>
                      <a:lnTo>
                        <a:pt x="1585" y="58"/>
                      </a:lnTo>
                      <a:lnTo>
                        <a:pt x="1585" y="58"/>
                      </a:lnTo>
                      <a:lnTo>
                        <a:pt x="1586" y="58"/>
                      </a:lnTo>
                      <a:lnTo>
                        <a:pt x="1587" y="57"/>
                      </a:lnTo>
                      <a:lnTo>
                        <a:pt x="1587" y="57"/>
                      </a:lnTo>
                      <a:lnTo>
                        <a:pt x="1588" y="57"/>
                      </a:lnTo>
                      <a:lnTo>
                        <a:pt x="1588" y="57"/>
                      </a:lnTo>
                      <a:lnTo>
                        <a:pt x="1589" y="57"/>
                      </a:lnTo>
                      <a:lnTo>
                        <a:pt x="1589" y="57"/>
                      </a:lnTo>
                      <a:lnTo>
                        <a:pt x="1590" y="57"/>
                      </a:lnTo>
                      <a:lnTo>
                        <a:pt x="1590" y="57"/>
                      </a:lnTo>
                      <a:lnTo>
                        <a:pt x="1591" y="57"/>
                      </a:lnTo>
                      <a:lnTo>
                        <a:pt x="1591" y="56"/>
                      </a:lnTo>
                      <a:lnTo>
                        <a:pt x="1592" y="56"/>
                      </a:lnTo>
                      <a:lnTo>
                        <a:pt x="1592" y="56"/>
                      </a:lnTo>
                      <a:lnTo>
                        <a:pt x="1593" y="56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5" y="56"/>
                      </a:lnTo>
                      <a:lnTo>
                        <a:pt x="1595" y="56"/>
                      </a:lnTo>
                      <a:lnTo>
                        <a:pt x="1596" y="56"/>
                      </a:lnTo>
                      <a:lnTo>
                        <a:pt x="1596" y="56"/>
                      </a:lnTo>
                      <a:lnTo>
                        <a:pt x="1597" y="55"/>
                      </a:lnTo>
                      <a:lnTo>
                        <a:pt x="1597" y="55"/>
                      </a:lnTo>
                      <a:lnTo>
                        <a:pt x="1598" y="55"/>
                      </a:lnTo>
                      <a:lnTo>
                        <a:pt x="1598" y="55"/>
                      </a:lnTo>
                      <a:lnTo>
                        <a:pt x="1599" y="55"/>
                      </a:lnTo>
                      <a:lnTo>
                        <a:pt x="1599" y="55"/>
                      </a:lnTo>
                      <a:lnTo>
                        <a:pt x="1600" y="54"/>
                      </a:lnTo>
                      <a:lnTo>
                        <a:pt x="1600" y="54"/>
                      </a:lnTo>
                      <a:lnTo>
                        <a:pt x="1601" y="54"/>
                      </a:lnTo>
                      <a:lnTo>
                        <a:pt x="1602" y="54"/>
                      </a:lnTo>
                      <a:lnTo>
                        <a:pt x="1602" y="54"/>
                      </a:lnTo>
                      <a:lnTo>
                        <a:pt x="1603" y="54"/>
                      </a:lnTo>
                      <a:lnTo>
                        <a:pt x="1603" y="54"/>
                      </a:lnTo>
                      <a:lnTo>
                        <a:pt x="1604" y="54"/>
                      </a:lnTo>
                      <a:lnTo>
                        <a:pt x="1604" y="54"/>
                      </a:lnTo>
                      <a:lnTo>
                        <a:pt x="1605" y="53"/>
                      </a:lnTo>
                      <a:lnTo>
                        <a:pt x="1605" y="53"/>
                      </a:lnTo>
                      <a:lnTo>
                        <a:pt x="1606" y="53"/>
                      </a:lnTo>
                      <a:lnTo>
                        <a:pt x="1606" y="53"/>
                      </a:lnTo>
                      <a:lnTo>
                        <a:pt x="1607" y="53"/>
                      </a:lnTo>
                      <a:lnTo>
                        <a:pt x="1607" y="53"/>
                      </a:lnTo>
                      <a:lnTo>
                        <a:pt x="1608" y="53"/>
                      </a:lnTo>
                      <a:lnTo>
                        <a:pt x="1609" y="53"/>
                      </a:lnTo>
                      <a:lnTo>
                        <a:pt x="1609" y="53"/>
                      </a:lnTo>
                      <a:lnTo>
                        <a:pt x="1610" y="52"/>
                      </a:lnTo>
                      <a:lnTo>
                        <a:pt x="1610" y="52"/>
                      </a:lnTo>
                      <a:lnTo>
                        <a:pt x="1611" y="52"/>
                      </a:lnTo>
                      <a:lnTo>
                        <a:pt x="1611" y="52"/>
                      </a:lnTo>
                      <a:lnTo>
                        <a:pt x="1612" y="52"/>
                      </a:lnTo>
                      <a:lnTo>
                        <a:pt x="1612" y="52"/>
                      </a:lnTo>
                      <a:lnTo>
                        <a:pt x="1613" y="52"/>
                      </a:lnTo>
                      <a:lnTo>
                        <a:pt x="1613" y="52"/>
                      </a:lnTo>
                      <a:lnTo>
                        <a:pt x="1614" y="52"/>
                      </a:lnTo>
                      <a:lnTo>
                        <a:pt x="1614" y="52"/>
                      </a:lnTo>
                      <a:lnTo>
                        <a:pt x="1615" y="51"/>
                      </a:lnTo>
                      <a:lnTo>
                        <a:pt x="1615" y="51"/>
                      </a:lnTo>
                      <a:lnTo>
                        <a:pt x="1616" y="51"/>
                      </a:lnTo>
                      <a:lnTo>
                        <a:pt x="1617" y="51"/>
                      </a:lnTo>
                      <a:lnTo>
                        <a:pt x="1617" y="51"/>
                      </a:lnTo>
                      <a:lnTo>
                        <a:pt x="1618" y="51"/>
                      </a:lnTo>
                      <a:lnTo>
                        <a:pt x="1618" y="50"/>
                      </a:lnTo>
                      <a:lnTo>
                        <a:pt x="1619" y="50"/>
                      </a:lnTo>
                      <a:lnTo>
                        <a:pt x="1619" y="50"/>
                      </a:lnTo>
                      <a:lnTo>
                        <a:pt x="1620" y="50"/>
                      </a:lnTo>
                      <a:lnTo>
                        <a:pt x="1620" y="50"/>
                      </a:lnTo>
                      <a:lnTo>
                        <a:pt x="1621" y="50"/>
                      </a:lnTo>
                      <a:lnTo>
                        <a:pt x="1621" y="50"/>
                      </a:lnTo>
                      <a:lnTo>
                        <a:pt x="1622" y="50"/>
                      </a:lnTo>
                      <a:lnTo>
                        <a:pt x="1622" y="50"/>
                      </a:lnTo>
                      <a:lnTo>
                        <a:pt x="1623" y="49"/>
                      </a:lnTo>
                      <a:lnTo>
                        <a:pt x="1624" y="49"/>
                      </a:lnTo>
                      <a:lnTo>
                        <a:pt x="1624" y="49"/>
                      </a:lnTo>
                      <a:lnTo>
                        <a:pt x="1625" y="49"/>
                      </a:lnTo>
                      <a:lnTo>
                        <a:pt x="1625" y="49"/>
                      </a:lnTo>
                      <a:lnTo>
                        <a:pt x="1626" y="49"/>
                      </a:lnTo>
                      <a:lnTo>
                        <a:pt x="1626" y="49"/>
                      </a:lnTo>
                      <a:lnTo>
                        <a:pt x="1627" y="49"/>
                      </a:lnTo>
                      <a:lnTo>
                        <a:pt x="1628" y="49"/>
                      </a:lnTo>
                      <a:lnTo>
                        <a:pt x="1628" y="49"/>
                      </a:lnTo>
                      <a:lnTo>
                        <a:pt x="1628" y="48"/>
                      </a:lnTo>
                      <a:lnTo>
                        <a:pt x="1629" y="48"/>
                      </a:lnTo>
                      <a:lnTo>
                        <a:pt x="1629" y="48"/>
                      </a:lnTo>
                      <a:lnTo>
                        <a:pt x="1630" y="48"/>
                      </a:lnTo>
                      <a:lnTo>
                        <a:pt x="1631" y="48"/>
                      </a:lnTo>
                      <a:lnTo>
                        <a:pt x="1631" y="48"/>
                      </a:lnTo>
                      <a:lnTo>
                        <a:pt x="1632" y="48"/>
                      </a:lnTo>
                      <a:lnTo>
                        <a:pt x="1632" y="48"/>
                      </a:lnTo>
                      <a:lnTo>
                        <a:pt x="1633" y="48"/>
                      </a:lnTo>
                      <a:lnTo>
                        <a:pt x="1633" y="48"/>
                      </a:lnTo>
                      <a:lnTo>
                        <a:pt x="1634" y="47"/>
                      </a:lnTo>
                      <a:lnTo>
                        <a:pt x="1635" y="47"/>
                      </a:lnTo>
                      <a:lnTo>
                        <a:pt x="1635" y="47"/>
                      </a:lnTo>
                      <a:lnTo>
                        <a:pt x="1636" y="47"/>
                      </a:lnTo>
                      <a:lnTo>
                        <a:pt x="1636" y="47"/>
                      </a:lnTo>
                      <a:lnTo>
                        <a:pt x="1637" y="47"/>
                      </a:lnTo>
                      <a:lnTo>
                        <a:pt x="1637" y="46"/>
                      </a:lnTo>
                      <a:lnTo>
                        <a:pt x="1638" y="46"/>
                      </a:lnTo>
                      <a:lnTo>
                        <a:pt x="1638" y="46"/>
                      </a:lnTo>
                      <a:lnTo>
                        <a:pt x="1639" y="46"/>
                      </a:lnTo>
                      <a:lnTo>
                        <a:pt x="1639" y="46"/>
                      </a:lnTo>
                      <a:lnTo>
                        <a:pt x="1640" y="46"/>
                      </a:lnTo>
                      <a:lnTo>
                        <a:pt x="1640" y="46"/>
                      </a:lnTo>
                      <a:lnTo>
                        <a:pt x="1641" y="46"/>
                      </a:lnTo>
                      <a:lnTo>
                        <a:pt x="1642" y="46"/>
                      </a:lnTo>
                      <a:lnTo>
                        <a:pt x="1642" y="46"/>
                      </a:lnTo>
                      <a:lnTo>
                        <a:pt x="1643" y="45"/>
                      </a:lnTo>
                      <a:lnTo>
                        <a:pt x="1643" y="45"/>
                      </a:lnTo>
                      <a:lnTo>
                        <a:pt x="1644" y="45"/>
                      </a:lnTo>
                      <a:lnTo>
                        <a:pt x="1644" y="45"/>
                      </a:lnTo>
                      <a:lnTo>
                        <a:pt x="1645" y="45"/>
                      </a:lnTo>
                      <a:lnTo>
                        <a:pt x="1645" y="45"/>
                      </a:lnTo>
                      <a:lnTo>
                        <a:pt x="1646" y="45"/>
                      </a:lnTo>
                      <a:lnTo>
                        <a:pt x="1646" y="45"/>
                      </a:lnTo>
                      <a:lnTo>
                        <a:pt x="1647" y="45"/>
                      </a:lnTo>
                      <a:lnTo>
                        <a:pt x="1647" y="45"/>
                      </a:lnTo>
                      <a:lnTo>
                        <a:pt x="1648" y="44"/>
                      </a:lnTo>
                      <a:lnTo>
                        <a:pt x="1648" y="44"/>
                      </a:lnTo>
                      <a:lnTo>
                        <a:pt x="1649" y="44"/>
                      </a:lnTo>
                      <a:lnTo>
                        <a:pt x="1650" y="44"/>
                      </a:lnTo>
                      <a:lnTo>
                        <a:pt x="1650" y="44"/>
                      </a:lnTo>
                      <a:lnTo>
                        <a:pt x="1651" y="44"/>
                      </a:lnTo>
                      <a:lnTo>
                        <a:pt x="1651" y="44"/>
                      </a:lnTo>
                      <a:lnTo>
                        <a:pt x="1652" y="44"/>
                      </a:lnTo>
                      <a:lnTo>
                        <a:pt x="1652" y="44"/>
                      </a:lnTo>
                      <a:lnTo>
                        <a:pt x="1653" y="44"/>
                      </a:lnTo>
                      <a:lnTo>
                        <a:pt x="1653" y="43"/>
                      </a:lnTo>
                      <a:lnTo>
                        <a:pt x="1654" y="43"/>
                      </a:lnTo>
                      <a:lnTo>
                        <a:pt x="1654" y="43"/>
                      </a:lnTo>
                      <a:lnTo>
                        <a:pt x="1655" y="43"/>
                      </a:lnTo>
                      <a:lnTo>
                        <a:pt x="1655" y="43"/>
                      </a:lnTo>
                      <a:lnTo>
                        <a:pt x="1656" y="43"/>
                      </a:lnTo>
                      <a:lnTo>
                        <a:pt x="1657" y="43"/>
                      </a:lnTo>
                      <a:lnTo>
                        <a:pt x="1657" y="42"/>
                      </a:lnTo>
                      <a:lnTo>
                        <a:pt x="1658" y="42"/>
                      </a:lnTo>
                      <a:lnTo>
                        <a:pt x="1658" y="42"/>
                      </a:lnTo>
                      <a:lnTo>
                        <a:pt x="1659" y="42"/>
                      </a:lnTo>
                      <a:lnTo>
                        <a:pt x="1659" y="42"/>
                      </a:lnTo>
                      <a:lnTo>
                        <a:pt x="1660" y="42"/>
                      </a:lnTo>
                      <a:lnTo>
                        <a:pt x="1660" y="42"/>
                      </a:lnTo>
                      <a:lnTo>
                        <a:pt x="1661" y="42"/>
                      </a:lnTo>
                      <a:lnTo>
                        <a:pt x="1661" y="42"/>
                      </a:lnTo>
                      <a:lnTo>
                        <a:pt x="1662" y="42"/>
                      </a:lnTo>
                      <a:lnTo>
                        <a:pt x="1662" y="42"/>
                      </a:lnTo>
                      <a:lnTo>
                        <a:pt x="1663" y="41"/>
                      </a:lnTo>
                      <a:lnTo>
                        <a:pt x="1664" y="41"/>
                      </a:lnTo>
                      <a:lnTo>
                        <a:pt x="1664" y="41"/>
                      </a:lnTo>
                      <a:lnTo>
                        <a:pt x="1665" y="41"/>
                      </a:lnTo>
                      <a:lnTo>
                        <a:pt x="1665" y="41"/>
                      </a:lnTo>
                      <a:lnTo>
                        <a:pt x="1666" y="41"/>
                      </a:lnTo>
                      <a:lnTo>
                        <a:pt x="1666" y="41"/>
                      </a:lnTo>
                      <a:lnTo>
                        <a:pt x="1667" y="41"/>
                      </a:lnTo>
                      <a:lnTo>
                        <a:pt x="1667" y="41"/>
                      </a:lnTo>
                      <a:lnTo>
                        <a:pt x="1668" y="41"/>
                      </a:lnTo>
                      <a:lnTo>
                        <a:pt x="1668" y="40"/>
                      </a:lnTo>
                      <a:lnTo>
                        <a:pt x="1669" y="40"/>
                      </a:lnTo>
                      <a:lnTo>
                        <a:pt x="1669" y="40"/>
                      </a:lnTo>
                      <a:lnTo>
                        <a:pt x="1670" y="40"/>
                      </a:lnTo>
                      <a:lnTo>
                        <a:pt x="1670" y="40"/>
                      </a:lnTo>
                      <a:lnTo>
                        <a:pt x="1671" y="40"/>
                      </a:lnTo>
                      <a:lnTo>
                        <a:pt x="1672" y="40"/>
                      </a:lnTo>
                      <a:lnTo>
                        <a:pt x="1672" y="40"/>
                      </a:ln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4" y="40"/>
                      </a:lnTo>
                      <a:lnTo>
                        <a:pt x="1675" y="39"/>
                      </a:lnTo>
                      <a:lnTo>
                        <a:pt x="1675" y="39"/>
                      </a:lnTo>
                      <a:lnTo>
                        <a:pt x="1676" y="39"/>
                      </a:lnTo>
                      <a:lnTo>
                        <a:pt x="1676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8" y="38"/>
                      </a:lnTo>
                      <a:lnTo>
                        <a:pt x="1679" y="38"/>
                      </a:lnTo>
                      <a:lnTo>
                        <a:pt x="1679" y="38"/>
                      </a:lnTo>
                      <a:lnTo>
                        <a:pt x="1680" y="38"/>
                      </a:lnTo>
                      <a:lnTo>
                        <a:pt x="1680" y="38"/>
                      </a:lnTo>
                      <a:lnTo>
                        <a:pt x="1681" y="38"/>
                      </a:lnTo>
                      <a:lnTo>
                        <a:pt x="1682" y="38"/>
                      </a:lnTo>
                      <a:lnTo>
                        <a:pt x="1682" y="38"/>
                      </a:lnTo>
                      <a:lnTo>
                        <a:pt x="1683" y="38"/>
                      </a:lnTo>
                      <a:lnTo>
                        <a:pt x="1683" y="38"/>
                      </a:lnTo>
                      <a:lnTo>
                        <a:pt x="1684" y="37"/>
                      </a:lnTo>
                      <a:lnTo>
                        <a:pt x="1684" y="37"/>
                      </a:lnTo>
                      <a:lnTo>
                        <a:pt x="1685" y="37"/>
                      </a:lnTo>
                      <a:lnTo>
                        <a:pt x="1685" y="37"/>
                      </a:lnTo>
                      <a:lnTo>
                        <a:pt x="1686" y="37"/>
                      </a:lnTo>
                      <a:lnTo>
                        <a:pt x="1686" y="37"/>
                      </a:lnTo>
                      <a:lnTo>
                        <a:pt x="1687" y="37"/>
                      </a:lnTo>
                      <a:lnTo>
                        <a:pt x="1687" y="37"/>
                      </a:lnTo>
                      <a:lnTo>
                        <a:pt x="1688" y="37"/>
                      </a:lnTo>
                      <a:lnTo>
                        <a:pt x="1688" y="37"/>
                      </a:lnTo>
                      <a:lnTo>
                        <a:pt x="1689" y="37"/>
                      </a:lnTo>
                      <a:lnTo>
                        <a:pt x="1690" y="36"/>
                      </a:lnTo>
                      <a:lnTo>
                        <a:pt x="1690" y="36"/>
                      </a:lnTo>
                      <a:lnTo>
                        <a:pt x="1691" y="36"/>
                      </a:lnTo>
                      <a:lnTo>
                        <a:pt x="1691" y="36"/>
                      </a:lnTo>
                      <a:lnTo>
                        <a:pt x="1692" y="36"/>
                      </a:lnTo>
                      <a:lnTo>
                        <a:pt x="1692" y="36"/>
                      </a:lnTo>
                      <a:lnTo>
                        <a:pt x="1693" y="36"/>
                      </a:lnTo>
                      <a:lnTo>
                        <a:pt x="1693" y="36"/>
                      </a:lnTo>
                      <a:lnTo>
                        <a:pt x="1694" y="35"/>
                      </a:lnTo>
                      <a:lnTo>
                        <a:pt x="1694" y="35"/>
                      </a:lnTo>
                      <a:lnTo>
                        <a:pt x="1695" y="35"/>
                      </a:lnTo>
                      <a:lnTo>
                        <a:pt x="1695" y="35"/>
                      </a:lnTo>
                      <a:lnTo>
                        <a:pt x="1696" y="35"/>
                      </a:lnTo>
                      <a:lnTo>
                        <a:pt x="1697" y="35"/>
                      </a:lnTo>
                      <a:lnTo>
                        <a:pt x="1697" y="35"/>
                      </a:lnTo>
                      <a:lnTo>
                        <a:pt x="1698" y="35"/>
                      </a:lnTo>
                      <a:lnTo>
                        <a:pt x="1698" y="35"/>
                      </a:lnTo>
                      <a:lnTo>
                        <a:pt x="1699" y="35"/>
                      </a:lnTo>
                      <a:lnTo>
                        <a:pt x="1699" y="35"/>
                      </a:lnTo>
                      <a:lnTo>
                        <a:pt x="1700" y="34"/>
                      </a:lnTo>
                      <a:lnTo>
                        <a:pt x="1700" y="34"/>
                      </a:lnTo>
                      <a:lnTo>
                        <a:pt x="1701" y="34"/>
                      </a:lnTo>
                      <a:lnTo>
                        <a:pt x="1701" y="34"/>
                      </a:lnTo>
                      <a:lnTo>
                        <a:pt x="1702" y="34"/>
                      </a:lnTo>
                      <a:lnTo>
                        <a:pt x="1702" y="34"/>
                      </a:lnTo>
                      <a:lnTo>
                        <a:pt x="1703" y="34"/>
                      </a:lnTo>
                      <a:lnTo>
                        <a:pt x="1704" y="34"/>
                      </a:lnTo>
                      <a:lnTo>
                        <a:pt x="1704" y="34"/>
                      </a:lnTo>
                      <a:lnTo>
                        <a:pt x="1705" y="34"/>
                      </a:lnTo>
                      <a:lnTo>
                        <a:pt x="1705" y="34"/>
                      </a:lnTo>
                      <a:lnTo>
                        <a:pt x="1706" y="33"/>
                      </a:lnTo>
                      <a:lnTo>
                        <a:pt x="1706" y="33"/>
                      </a:lnTo>
                      <a:lnTo>
                        <a:pt x="1707" y="33"/>
                      </a:lnTo>
                      <a:lnTo>
                        <a:pt x="1707" y="33"/>
                      </a:lnTo>
                      <a:lnTo>
                        <a:pt x="1708" y="33"/>
                      </a:lnTo>
                      <a:lnTo>
                        <a:pt x="1708" y="33"/>
                      </a:lnTo>
                      <a:lnTo>
                        <a:pt x="1709" y="33"/>
                      </a:lnTo>
                      <a:lnTo>
                        <a:pt x="1709" y="33"/>
                      </a:lnTo>
                      <a:lnTo>
                        <a:pt x="1710" y="33"/>
                      </a:lnTo>
                      <a:lnTo>
                        <a:pt x="1710" y="33"/>
                      </a:lnTo>
                      <a:lnTo>
                        <a:pt x="1711" y="33"/>
                      </a:lnTo>
                      <a:lnTo>
                        <a:pt x="1712" y="33"/>
                      </a:lnTo>
                      <a:lnTo>
                        <a:pt x="1712" y="32"/>
                      </a:lnTo>
                      <a:lnTo>
                        <a:pt x="1713" y="32"/>
                      </a:lnTo>
                      <a:lnTo>
                        <a:pt x="1713" y="32"/>
                      </a:lnTo>
                      <a:lnTo>
                        <a:pt x="1714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6" y="32"/>
                      </a:lnTo>
                      <a:lnTo>
                        <a:pt x="1716" y="31"/>
                      </a:lnTo>
                      <a:lnTo>
                        <a:pt x="1717" y="31"/>
                      </a:lnTo>
                      <a:lnTo>
                        <a:pt x="1717" y="31"/>
                      </a:lnTo>
                      <a:lnTo>
                        <a:pt x="1718" y="31"/>
                      </a:lnTo>
                      <a:lnTo>
                        <a:pt x="1719" y="31"/>
                      </a:lnTo>
                      <a:lnTo>
                        <a:pt x="1719" y="31"/>
                      </a:lnTo>
                      <a:lnTo>
                        <a:pt x="1720" y="31"/>
                      </a:lnTo>
                      <a:lnTo>
                        <a:pt x="1720" y="31"/>
                      </a:lnTo>
                      <a:lnTo>
                        <a:pt x="1721" y="31"/>
                      </a:lnTo>
                      <a:lnTo>
                        <a:pt x="1721" y="31"/>
                      </a:lnTo>
                      <a:lnTo>
                        <a:pt x="1722" y="31"/>
                      </a:lnTo>
                      <a:lnTo>
                        <a:pt x="1723" y="30"/>
                      </a:lnTo>
                      <a:lnTo>
                        <a:pt x="1723" y="30"/>
                      </a:lnTo>
                      <a:lnTo>
                        <a:pt x="1724" y="30"/>
                      </a:lnTo>
                      <a:lnTo>
                        <a:pt x="1724" y="30"/>
                      </a:lnTo>
                      <a:lnTo>
                        <a:pt x="1725" y="30"/>
                      </a:lnTo>
                      <a:lnTo>
                        <a:pt x="1725" y="30"/>
                      </a:lnTo>
                      <a:lnTo>
                        <a:pt x="1726" y="30"/>
                      </a:lnTo>
                      <a:lnTo>
                        <a:pt x="1726" y="30"/>
                      </a:lnTo>
                      <a:lnTo>
                        <a:pt x="1727" y="30"/>
                      </a:lnTo>
                      <a:lnTo>
                        <a:pt x="1727" y="30"/>
                      </a:lnTo>
                      <a:lnTo>
                        <a:pt x="1728" y="30"/>
                      </a:lnTo>
                      <a:lnTo>
                        <a:pt x="1728" y="30"/>
                      </a:lnTo>
                      <a:lnTo>
                        <a:pt x="1729" y="29"/>
                      </a:lnTo>
                      <a:lnTo>
                        <a:pt x="1730" y="29"/>
                      </a:lnTo>
                      <a:lnTo>
                        <a:pt x="1730" y="29"/>
                      </a:lnTo>
                      <a:lnTo>
                        <a:pt x="1731" y="29"/>
                      </a:lnTo>
                      <a:lnTo>
                        <a:pt x="1731" y="29"/>
                      </a:lnTo>
                      <a:lnTo>
                        <a:pt x="1732" y="29"/>
                      </a:lnTo>
                      <a:lnTo>
                        <a:pt x="1732" y="29"/>
                      </a:lnTo>
                      <a:lnTo>
                        <a:pt x="1733" y="29"/>
                      </a:lnTo>
                      <a:lnTo>
                        <a:pt x="1733" y="29"/>
                      </a:lnTo>
                      <a:lnTo>
                        <a:pt x="1734" y="29"/>
                      </a:lnTo>
                      <a:lnTo>
                        <a:pt x="1734" y="29"/>
                      </a:lnTo>
                      <a:lnTo>
                        <a:pt x="1735" y="29"/>
                      </a:lnTo>
                      <a:lnTo>
                        <a:pt x="1735" y="29"/>
                      </a:lnTo>
                      <a:lnTo>
                        <a:pt x="1736" y="28"/>
                      </a:lnTo>
                      <a:lnTo>
                        <a:pt x="1737" y="28"/>
                      </a:lnTo>
                      <a:lnTo>
                        <a:pt x="1737" y="28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9" y="28"/>
                      </a:lnTo>
                      <a:lnTo>
                        <a:pt x="1739" y="28"/>
                      </a:lnTo>
                      <a:lnTo>
                        <a:pt x="1740" y="28"/>
                      </a:lnTo>
                      <a:lnTo>
                        <a:pt x="1740" y="27"/>
                      </a:lnTo>
                      <a:lnTo>
                        <a:pt x="1741" y="27"/>
                      </a:lnTo>
                      <a:lnTo>
                        <a:pt x="1741" y="27"/>
                      </a:lnTo>
                      <a:lnTo>
                        <a:pt x="1742" y="27"/>
                      </a:lnTo>
                      <a:lnTo>
                        <a:pt x="1742" y="27"/>
                      </a:lnTo>
                      <a:lnTo>
                        <a:pt x="1743" y="27"/>
                      </a:lnTo>
                      <a:lnTo>
                        <a:pt x="1743" y="27"/>
                      </a:lnTo>
                      <a:lnTo>
                        <a:pt x="1744" y="27"/>
                      </a:lnTo>
                      <a:lnTo>
                        <a:pt x="1745" y="27"/>
                      </a:lnTo>
                      <a:lnTo>
                        <a:pt x="1745" y="27"/>
                      </a:lnTo>
                      <a:lnTo>
                        <a:pt x="1746" y="27"/>
                      </a:lnTo>
                      <a:lnTo>
                        <a:pt x="1746" y="27"/>
                      </a:lnTo>
                      <a:lnTo>
                        <a:pt x="1747" y="26"/>
                      </a:lnTo>
                      <a:lnTo>
                        <a:pt x="1747" y="26"/>
                      </a:lnTo>
                      <a:lnTo>
                        <a:pt x="1748" y="26"/>
                      </a:lnTo>
                      <a:lnTo>
                        <a:pt x="1748" y="26"/>
                      </a:lnTo>
                      <a:lnTo>
                        <a:pt x="1749" y="26"/>
                      </a:lnTo>
                      <a:lnTo>
                        <a:pt x="1749" y="26"/>
                      </a:lnTo>
                      <a:lnTo>
                        <a:pt x="1750" y="26"/>
                      </a:lnTo>
                      <a:lnTo>
                        <a:pt x="1750" y="26"/>
                      </a:lnTo>
                      <a:lnTo>
                        <a:pt x="1751" y="26"/>
                      </a:lnTo>
                      <a:lnTo>
                        <a:pt x="1752" y="26"/>
                      </a:lnTo>
                      <a:lnTo>
                        <a:pt x="1752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5"/>
                      </a:lnTo>
                      <a:lnTo>
                        <a:pt x="1754" y="25"/>
                      </a:lnTo>
                      <a:lnTo>
                        <a:pt x="1755" y="25"/>
                      </a:lnTo>
                      <a:lnTo>
                        <a:pt x="1755" y="25"/>
                      </a:lnTo>
                      <a:lnTo>
                        <a:pt x="1756" y="25"/>
                      </a:lnTo>
                      <a:lnTo>
                        <a:pt x="1756" y="25"/>
                      </a:lnTo>
                      <a:lnTo>
                        <a:pt x="1757" y="25"/>
                      </a:lnTo>
                      <a:lnTo>
                        <a:pt x="1757" y="25"/>
                      </a:lnTo>
                      <a:lnTo>
                        <a:pt x="1758" y="25"/>
                      </a:lnTo>
                      <a:lnTo>
                        <a:pt x="1759" y="25"/>
                      </a:lnTo>
                      <a:lnTo>
                        <a:pt x="1759" y="25"/>
                      </a:lnTo>
                      <a:lnTo>
                        <a:pt x="1760" y="25"/>
                      </a:lnTo>
                      <a:lnTo>
                        <a:pt x="1760" y="25"/>
                      </a:lnTo>
                      <a:lnTo>
                        <a:pt x="1761" y="24"/>
                      </a:lnTo>
                      <a:lnTo>
                        <a:pt x="1761" y="24"/>
                      </a:lnTo>
                      <a:lnTo>
                        <a:pt x="1762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4" y="24"/>
                      </a:lnTo>
                      <a:lnTo>
                        <a:pt x="1764" y="24"/>
                      </a:lnTo>
                      <a:lnTo>
                        <a:pt x="1765" y="24"/>
                      </a:lnTo>
                      <a:lnTo>
                        <a:pt x="1765" y="23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3"/>
                      </a:lnTo>
                      <a:lnTo>
                        <a:pt x="1768" y="23"/>
                      </a:lnTo>
                      <a:lnTo>
                        <a:pt x="1768" y="23"/>
                      </a:lnTo>
                      <a:lnTo>
                        <a:pt x="1769" y="23"/>
                      </a:lnTo>
                      <a:lnTo>
                        <a:pt x="1770" y="23"/>
                      </a:lnTo>
                      <a:lnTo>
                        <a:pt x="1770" y="23"/>
                      </a:lnTo>
                      <a:lnTo>
                        <a:pt x="1771" y="23"/>
                      </a:lnTo>
                      <a:lnTo>
                        <a:pt x="1771" y="23"/>
                      </a:lnTo>
                      <a:lnTo>
                        <a:pt x="1772" y="23"/>
                      </a:lnTo>
                      <a:lnTo>
                        <a:pt x="1772" y="23"/>
                      </a:lnTo>
                      <a:lnTo>
                        <a:pt x="1773" y="23"/>
                      </a:lnTo>
                      <a:lnTo>
                        <a:pt x="1773" y="22"/>
                      </a:lnTo>
                      <a:lnTo>
                        <a:pt x="1774" y="22"/>
                      </a:lnTo>
                      <a:lnTo>
                        <a:pt x="1774" y="22"/>
                      </a:lnTo>
                      <a:lnTo>
                        <a:pt x="1775" y="22"/>
                      </a:lnTo>
                      <a:lnTo>
                        <a:pt x="1775" y="22"/>
                      </a:lnTo>
                      <a:lnTo>
                        <a:pt x="1776" y="22"/>
                      </a:lnTo>
                      <a:lnTo>
                        <a:pt x="1776" y="22"/>
                      </a:lnTo>
                      <a:lnTo>
                        <a:pt x="1777" y="22"/>
                      </a:lnTo>
                      <a:lnTo>
                        <a:pt x="1778" y="22"/>
                      </a:lnTo>
                      <a:lnTo>
                        <a:pt x="1778" y="22"/>
                      </a:lnTo>
                      <a:lnTo>
                        <a:pt x="1779" y="22"/>
                      </a:lnTo>
                      <a:lnTo>
                        <a:pt x="1779" y="22"/>
                      </a:lnTo>
                      <a:lnTo>
                        <a:pt x="1780" y="22"/>
                      </a:lnTo>
                      <a:lnTo>
                        <a:pt x="1780" y="21"/>
                      </a:lnTo>
                      <a:lnTo>
                        <a:pt x="1781" y="21"/>
                      </a:lnTo>
                      <a:lnTo>
                        <a:pt x="1781" y="21"/>
                      </a:lnTo>
                      <a:lnTo>
                        <a:pt x="1782" y="21"/>
                      </a:lnTo>
                      <a:lnTo>
                        <a:pt x="1782" y="21"/>
                      </a:lnTo>
                      <a:lnTo>
                        <a:pt x="1783" y="21"/>
                      </a:lnTo>
                      <a:lnTo>
                        <a:pt x="1783" y="21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5" y="21"/>
                      </a:lnTo>
                      <a:lnTo>
                        <a:pt x="1786" y="21"/>
                      </a:lnTo>
                      <a:lnTo>
                        <a:pt x="1786" y="21"/>
                      </a:lnTo>
                      <a:lnTo>
                        <a:pt x="1787" y="21"/>
                      </a:lnTo>
                      <a:lnTo>
                        <a:pt x="1787" y="21"/>
                      </a:lnTo>
                      <a:lnTo>
                        <a:pt x="1788" y="20"/>
                      </a:lnTo>
                      <a:lnTo>
                        <a:pt x="1788" y="20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0" y="20"/>
                      </a:lnTo>
                      <a:lnTo>
                        <a:pt x="1790" y="20"/>
                      </a:lnTo>
                      <a:lnTo>
                        <a:pt x="1791" y="20"/>
                      </a:lnTo>
                      <a:lnTo>
                        <a:pt x="1792" y="20"/>
                      </a:lnTo>
                      <a:lnTo>
                        <a:pt x="1792" y="20"/>
                      </a:lnTo>
                      <a:lnTo>
                        <a:pt x="1793" y="20"/>
                      </a:lnTo>
                      <a:lnTo>
                        <a:pt x="1793" y="19"/>
                      </a:lnTo>
                      <a:lnTo>
                        <a:pt x="1794" y="19"/>
                      </a:lnTo>
                      <a:lnTo>
                        <a:pt x="1794" y="19"/>
                      </a:lnTo>
                      <a:lnTo>
                        <a:pt x="1795" y="19"/>
                      </a:lnTo>
                      <a:lnTo>
                        <a:pt x="1795" y="19"/>
                      </a:lnTo>
                      <a:lnTo>
                        <a:pt x="1796" y="19"/>
                      </a:lnTo>
                      <a:lnTo>
                        <a:pt x="1796" y="19"/>
                      </a:lnTo>
                      <a:lnTo>
                        <a:pt x="1797" y="19"/>
                      </a:lnTo>
                      <a:lnTo>
                        <a:pt x="1797" y="19"/>
                      </a:lnTo>
                      <a:lnTo>
                        <a:pt x="1798" y="19"/>
                      </a:lnTo>
                      <a:lnTo>
                        <a:pt x="1798" y="19"/>
                      </a:lnTo>
                      <a:lnTo>
                        <a:pt x="1799" y="19"/>
                      </a:lnTo>
                      <a:lnTo>
                        <a:pt x="1800" y="19"/>
                      </a:lnTo>
                      <a:lnTo>
                        <a:pt x="1800" y="19"/>
                      </a:lnTo>
                      <a:lnTo>
                        <a:pt x="1801" y="19"/>
                      </a:lnTo>
                      <a:lnTo>
                        <a:pt x="1801" y="18"/>
                      </a:lnTo>
                      <a:lnTo>
                        <a:pt x="1802" y="18"/>
                      </a:lnTo>
                      <a:lnTo>
                        <a:pt x="1802" y="18"/>
                      </a:lnTo>
                      <a:lnTo>
                        <a:pt x="1803" y="18"/>
                      </a:lnTo>
                      <a:lnTo>
                        <a:pt x="1803" y="18"/>
                      </a:lnTo>
                      <a:lnTo>
                        <a:pt x="1804" y="18"/>
                      </a:lnTo>
                      <a:lnTo>
                        <a:pt x="1804" y="18"/>
                      </a:lnTo>
                      <a:lnTo>
                        <a:pt x="1805" y="18"/>
                      </a:lnTo>
                      <a:lnTo>
                        <a:pt x="1805" y="18"/>
                      </a:lnTo>
                      <a:lnTo>
                        <a:pt x="1806" y="18"/>
                      </a:lnTo>
                      <a:lnTo>
                        <a:pt x="1807" y="18"/>
                      </a:lnTo>
                      <a:lnTo>
                        <a:pt x="1807" y="18"/>
                      </a:lnTo>
                      <a:lnTo>
                        <a:pt x="1808" y="18"/>
                      </a:lnTo>
                      <a:lnTo>
                        <a:pt x="1808" y="18"/>
                      </a:lnTo>
                      <a:lnTo>
                        <a:pt x="1809" y="18"/>
                      </a:lnTo>
                      <a:lnTo>
                        <a:pt x="1809" y="17"/>
                      </a:lnTo>
                      <a:lnTo>
                        <a:pt x="1810" y="17"/>
                      </a:lnTo>
                      <a:lnTo>
                        <a:pt x="1811" y="17"/>
                      </a:lnTo>
                      <a:lnTo>
                        <a:pt x="1811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3" y="17"/>
                      </a:lnTo>
                      <a:lnTo>
                        <a:pt x="1814" y="17"/>
                      </a:lnTo>
                      <a:lnTo>
                        <a:pt x="1814" y="17"/>
                      </a:lnTo>
                      <a:lnTo>
                        <a:pt x="1815" y="17"/>
                      </a:lnTo>
                      <a:lnTo>
                        <a:pt x="1815" y="17"/>
                      </a:lnTo>
                      <a:lnTo>
                        <a:pt x="1816" y="17"/>
                      </a:lnTo>
                      <a:lnTo>
                        <a:pt x="1816" y="17"/>
                      </a:lnTo>
                      <a:lnTo>
                        <a:pt x="1817" y="17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9" y="16"/>
                      </a:lnTo>
                      <a:lnTo>
                        <a:pt x="1819" y="16"/>
                      </a:lnTo>
                      <a:lnTo>
                        <a:pt x="1820" y="16"/>
                      </a:lnTo>
                      <a:lnTo>
                        <a:pt x="1820" y="16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22" y="16"/>
                      </a:lnTo>
                      <a:lnTo>
                        <a:pt x="1822" y="16"/>
                      </a:lnTo>
                      <a:lnTo>
                        <a:pt x="1823" y="16"/>
                      </a:lnTo>
                      <a:lnTo>
                        <a:pt x="1823" y="15"/>
                      </a:lnTo>
                      <a:lnTo>
                        <a:pt x="1824" y="15"/>
                      </a:lnTo>
                      <a:lnTo>
                        <a:pt x="1825" y="15"/>
                      </a:lnTo>
                      <a:lnTo>
                        <a:pt x="1825" y="15"/>
                      </a:lnTo>
                      <a:lnTo>
                        <a:pt x="1826" y="15"/>
                      </a:lnTo>
                      <a:lnTo>
                        <a:pt x="1826" y="15"/>
                      </a:lnTo>
                      <a:lnTo>
                        <a:pt x="1827" y="15"/>
                      </a:lnTo>
                      <a:lnTo>
                        <a:pt x="1827" y="15"/>
                      </a:lnTo>
                      <a:lnTo>
                        <a:pt x="1828" y="15"/>
                      </a:lnTo>
                      <a:lnTo>
                        <a:pt x="1828" y="15"/>
                      </a:lnTo>
                      <a:lnTo>
                        <a:pt x="1829" y="15"/>
                      </a:lnTo>
                      <a:lnTo>
                        <a:pt x="1829" y="15"/>
                      </a:lnTo>
                      <a:lnTo>
                        <a:pt x="1830" y="15"/>
                      </a:lnTo>
                      <a:lnTo>
                        <a:pt x="1830" y="15"/>
                      </a:lnTo>
                      <a:lnTo>
                        <a:pt x="1831" y="15"/>
                      </a:lnTo>
                      <a:lnTo>
                        <a:pt x="1831" y="15"/>
                      </a:lnTo>
                      <a:lnTo>
                        <a:pt x="1832" y="14"/>
                      </a:lnTo>
                      <a:lnTo>
                        <a:pt x="1833" y="14"/>
                      </a:lnTo>
                      <a:lnTo>
                        <a:pt x="1833" y="14"/>
                      </a:lnTo>
                      <a:lnTo>
                        <a:pt x="1834" y="14"/>
                      </a:lnTo>
                      <a:lnTo>
                        <a:pt x="1834" y="14"/>
                      </a:lnTo>
                      <a:lnTo>
                        <a:pt x="1835" y="14"/>
                      </a:lnTo>
                      <a:lnTo>
                        <a:pt x="1835" y="14"/>
                      </a:lnTo>
                      <a:lnTo>
                        <a:pt x="1836" y="14"/>
                      </a:lnTo>
                      <a:lnTo>
                        <a:pt x="1836" y="14"/>
                      </a:lnTo>
                      <a:lnTo>
                        <a:pt x="1837" y="14"/>
                      </a:lnTo>
                      <a:lnTo>
                        <a:pt x="1837" y="14"/>
                      </a:lnTo>
                      <a:lnTo>
                        <a:pt x="1838" y="14"/>
                      </a:lnTo>
                      <a:lnTo>
                        <a:pt x="1838" y="14"/>
                      </a:lnTo>
                      <a:lnTo>
                        <a:pt x="1839" y="14"/>
                      </a:lnTo>
                      <a:lnTo>
                        <a:pt x="1840" y="14"/>
                      </a:lnTo>
                      <a:lnTo>
                        <a:pt x="1840" y="14"/>
                      </a:lnTo>
                      <a:lnTo>
                        <a:pt x="1841" y="14"/>
                      </a:lnTo>
                      <a:lnTo>
                        <a:pt x="1841" y="13"/>
                      </a:lnTo>
                      <a:lnTo>
                        <a:pt x="1842" y="13"/>
                      </a:lnTo>
                      <a:lnTo>
                        <a:pt x="1842" y="13"/>
                      </a:lnTo>
                      <a:lnTo>
                        <a:pt x="1843" y="13"/>
                      </a:lnTo>
                      <a:lnTo>
                        <a:pt x="1843" y="13"/>
                      </a:lnTo>
                      <a:lnTo>
                        <a:pt x="1844" y="13"/>
                      </a:lnTo>
                      <a:lnTo>
                        <a:pt x="1844" y="13"/>
                      </a:lnTo>
                      <a:lnTo>
                        <a:pt x="1845" y="13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7" y="13"/>
                      </a:lnTo>
                      <a:lnTo>
                        <a:pt x="1847" y="13"/>
                      </a:lnTo>
                      <a:lnTo>
                        <a:pt x="1848" y="12"/>
                      </a:lnTo>
                      <a:lnTo>
                        <a:pt x="1848" y="12"/>
                      </a:lnTo>
                      <a:lnTo>
                        <a:pt x="1849" y="12"/>
                      </a:lnTo>
                      <a:lnTo>
                        <a:pt x="1849" y="12"/>
                      </a:lnTo>
                      <a:lnTo>
                        <a:pt x="1850" y="12"/>
                      </a:lnTo>
                      <a:lnTo>
                        <a:pt x="1850" y="12"/>
                      </a:lnTo>
                      <a:lnTo>
                        <a:pt x="1851" y="12"/>
                      </a:lnTo>
                      <a:lnTo>
                        <a:pt x="1851" y="12"/>
                      </a:lnTo>
                      <a:lnTo>
                        <a:pt x="1852" y="12"/>
                      </a:lnTo>
                      <a:lnTo>
                        <a:pt x="1852" y="12"/>
                      </a:lnTo>
                      <a:lnTo>
                        <a:pt x="1853" y="12"/>
                      </a:lnTo>
                      <a:lnTo>
                        <a:pt x="1853" y="12"/>
                      </a:lnTo>
                      <a:lnTo>
                        <a:pt x="1854" y="12"/>
                      </a:lnTo>
                      <a:lnTo>
                        <a:pt x="1855" y="12"/>
                      </a:lnTo>
                      <a:lnTo>
                        <a:pt x="1855" y="12"/>
                      </a:lnTo>
                      <a:lnTo>
                        <a:pt x="1856" y="12"/>
                      </a:lnTo>
                      <a:lnTo>
                        <a:pt x="1856" y="12"/>
                      </a:lnTo>
                      <a:lnTo>
                        <a:pt x="1857" y="12"/>
                      </a:lnTo>
                      <a:lnTo>
                        <a:pt x="1858" y="11"/>
                      </a:lnTo>
                      <a:lnTo>
                        <a:pt x="1858" y="11"/>
                      </a:lnTo>
                      <a:lnTo>
                        <a:pt x="1859" y="11"/>
                      </a:lnTo>
                      <a:lnTo>
                        <a:pt x="1859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1" y="11"/>
                      </a:lnTo>
                      <a:lnTo>
                        <a:pt x="1862" y="11"/>
                      </a:lnTo>
                      <a:lnTo>
                        <a:pt x="1862" y="11"/>
                      </a:lnTo>
                      <a:lnTo>
                        <a:pt x="1863" y="11"/>
                      </a:lnTo>
                      <a:lnTo>
                        <a:pt x="1863" y="11"/>
                      </a:lnTo>
                      <a:lnTo>
                        <a:pt x="1864" y="11"/>
                      </a:lnTo>
                      <a:lnTo>
                        <a:pt x="1864" y="11"/>
                      </a:lnTo>
                      <a:lnTo>
                        <a:pt x="1865" y="11"/>
                      </a:lnTo>
                      <a:lnTo>
                        <a:pt x="1866" y="11"/>
                      </a:lnTo>
                      <a:lnTo>
                        <a:pt x="1866" y="11"/>
                      </a:lnTo>
                      <a:lnTo>
                        <a:pt x="1867" y="11"/>
                      </a:lnTo>
                      <a:lnTo>
                        <a:pt x="1867" y="11"/>
                      </a:lnTo>
                      <a:lnTo>
                        <a:pt x="1868" y="10"/>
                      </a:lnTo>
                      <a:lnTo>
                        <a:pt x="1868" y="10"/>
                      </a:lnTo>
                      <a:lnTo>
                        <a:pt x="1869" y="10"/>
                      </a:lnTo>
                      <a:lnTo>
                        <a:pt x="1869" y="10"/>
                      </a:lnTo>
                      <a:lnTo>
                        <a:pt x="1870" y="10"/>
                      </a:lnTo>
                      <a:lnTo>
                        <a:pt x="1870" y="10"/>
                      </a:lnTo>
                      <a:lnTo>
                        <a:pt x="1871" y="10"/>
                      </a:lnTo>
                      <a:lnTo>
                        <a:pt x="1871" y="10"/>
                      </a:lnTo>
                      <a:lnTo>
                        <a:pt x="1872" y="10"/>
                      </a:lnTo>
                      <a:lnTo>
                        <a:pt x="1873" y="10"/>
                      </a:lnTo>
                      <a:lnTo>
                        <a:pt x="1873" y="10"/>
                      </a:lnTo>
                      <a:lnTo>
                        <a:pt x="1874" y="10"/>
                      </a:lnTo>
                      <a:lnTo>
                        <a:pt x="1874" y="10"/>
                      </a:lnTo>
                      <a:lnTo>
                        <a:pt x="1875" y="10"/>
                      </a:lnTo>
                      <a:lnTo>
                        <a:pt x="1875" y="10"/>
                      </a:lnTo>
                      <a:lnTo>
                        <a:pt x="1876" y="10"/>
                      </a:lnTo>
                      <a:lnTo>
                        <a:pt x="1876" y="10"/>
                      </a:lnTo>
                      <a:lnTo>
                        <a:pt x="1877" y="10"/>
                      </a:lnTo>
                      <a:lnTo>
                        <a:pt x="1877" y="10"/>
                      </a:lnTo>
                      <a:lnTo>
                        <a:pt x="1878" y="10"/>
                      </a:lnTo>
                      <a:lnTo>
                        <a:pt x="1878" y="9"/>
                      </a:lnTo>
                      <a:lnTo>
                        <a:pt x="1879" y="9"/>
                      </a:lnTo>
                      <a:lnTo>
                        <a:pt x="1880" y="9"/>
                      </a:lnTo>
                      <a:lnTo>
                        <a:pt x="1880" y="9"/>
                      </a:lnTo>
                      <a:lnTo>
                        <a:pt x="1881" y="9"/>
                      </a:lnTo>
                      <a:lnTo>
                        <a:pt x="1881" y="9"/>
                      </a:lnTo>
                      <a:lnTo>
                        <a:pt x="1882" y="9"/>
                      </a:lnTo>
                      <a:lnTo>
                        <a:pt x="1882" y="9"/>
                      </a:lnTo>
                      <a:lnTo>
                        <a:pt x="1883" y="9"/>
                      </a:lnTo>
                      <a:lnTo>
                        <a:pt x="1883" y="9"/>
                      </a:lnTo>
                      <a:lnTo>
                        <a:pt x="1884" y="9"/>
                      </a:lnTo>
                      <a:lnTo>
                        <a:pt x="1884" y="9"/>
                      </a:lnTo>
                      <a:lnTo>
                        <a:pt x="1885" y="9"/>
                      </a:lnTo>
                      <a:lnTo>
                        <a:pt x="1885" y="9"/>
                      </a:lnTo>
                      <a:lnTo>
                        <a:pt x="1886" y="8"/>
                      </a:lnTo>
                      <a:lnTo>
                        <a:pt x="1887" y="8"/>
                      </a:lnTo>
                      <a:lnTo>
                        <a:pt x="1887" y="8"/>
                      </a:lnTo>
                      <a:lnTo>
                        <a:pt x="1888" y="8"/>
                      </a:lnTo>
                      <a:lnTo>
                        <a:pt x="1888" y="8"/>
                      </a:lnTo>
                      <a:lnTo>
                        <a:pt x="1889" y="8"/>
                      </a:lnTo>
                      <a:lnTo>
                        <a:pt x="1889" y="8"/>
                      </a:lnTo>
                      <a:lnTo>
                        <a:pt x="1890" y="8"/>
                      </a:lnTo>
                      <a:lnTo>
                        <a:pt x="1890" y="8"/>
                      </a:lnTo>
                      <a:lnTo>
                        <a:pt x="1891" y="8"/>
                      </a:lnTo>
                      <a:lnTo>
                        <a:pt x="1891" y="8"/>
                      </a:lnTo>
                      <a:lnTo>
                        <a:pt x="1892" y="8"/>
                      </a:lnTo>
                      <a:lnTo>
                        <a:pt x="1892" y="8"/>
                      </a:lnTo>
                      <a:lnTo>
                        <a:pt x="1893" y="8"/>
                      </a:lnTo>
                      <a:lnTo>
                        <a:pt x="1893" y="8"/>
                      </a:lnTo>
                      <a:lnTo>
                        <a:pt x="1894" y="8"/>
                      </a:lnTo>
                      <a:lnTo>
                        <a:pt x="1895" y="8"/>
                      </a:lnTo>
                      <a:lnTo>
                        <a:pt x="1895" y="8"/>
                      </a:lnTo>
                      <a:lnTo>
                        <a:pt x="1896" y="8"/>
                      </a:lnTo>
                      <a:lnTo>
                        <a:pt x="1896" y="8"/>
                      </a:lnTo>
                      <a:lnTo>
                        <a:pt x="1897" y="8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9" y="7"/>
                      </a:lnTo>
                      <a:lnTo>
                        <a:pt x="1899" y="7"/>
                      </a:lnTo>
                      <a:lnTo>
                        <a:pt x="1900" y="7"/>
                      </a:lnTo>
                      <a:lnTo>
                        <a:pt x="1900" y="7"/>
                      </a:lnTo>
                      <a:lnTo>
                        <a:pt x="1901" y="7"/>
                      </a:lnTo>
                      <a:lnTo>
                        <a:pt x="1902" y="7"/>
                      </a:lnTo>
                      <a:lnTo>
                        <a:pt x="1902" y="7"/>
                      </a:lnTo>
                      <a:lnTo>
                        <a:pt x="1903" y="7"/>
                      </a:lnTo>
                      <a:lnTo>
                        <a:pt x="1903" y="7"/>
                      </a:lnTo>
                      <a:lnTo>
                        <a:pt x="1904" y="7"/>
                      </a:lnTo>
                      <a:lnTo>
                        <a:pt x="1904" y="7"/>
                      </a:lnTo>
                      <a:lnTo>
                        <a:pt x="1905" y="7"/>
                      </a:lnTo>
                      <a:lnTo>
                        <a:pt x="1906" y="7"/>
                      </a:lnTo>
                      <a:lnTo>
                        <a:pt x="1906" y="7"/>
                      </a:lnTo>
                      <a:lnTo>
                        <a:pt x="1907" y="7"/>
                      </a:lnTo>
                      <a:lnTo>
                        <a:pt x="1907" y="7"/>
                      </a:lnTo>
                      <a:lnTo>
                        <a:pt x="1908" y="7"/>
                      </a:lnTo>
                      <a:lnTo>
                        <a:pt x="1908" y="7"/>
                      </a:lnTo>
                      <a:lnTo>
                        <a:pt x="1909" y="7"/>
                      </a:lnTo>
                      <a:lnTo>
                        <a:pt x="1909" y="7"/>
                      </a:lnTo>
                      <a:lnTo>
                        <a:pt x="1910" y="6"/>
                      </a:lnTo>
                      <a:lnTo>
                        <a:pt x="1910" y="6"/>
                      </a:lnTo>
                      <a:lnTo>
                        <a:pt x="1911" y="6"/>
                      </a:lnTo>
                      <a:lnTo>
                        <a:pt x="1911" y="6"/>
                      </a:lnTo>
                      <a:lnTo>
                        <a:pt x="1912" y="6"/>
                      </a:lnTo>
                      <a:lnTo>
                        <a:pt x="1913" y="6"/>
                      </a:lnTo>
                      <a:lnTo>
                        <a:pt x="1913" y="6"/>
                      </a:lnTo>
                      <a:lnTo>
                        <a:pt x="1914" y="6"/>
                      </a:lnTo>
                      <a:lnTo>
                        <a:pt x="1914" y="6"/>
                      </a:lnTo>
                      <a:lnTo>
                        <a:pt x="1915" y="6"/>
                      </a:lnTo>
                      <a:lnTo>
                        <a:pt x="1915" y="6"/>
                      </a:lnTo>
                      <a:lnTo>
                        <a:pt x="1916" y="6"/>
                      </a:lnTo>
                      <a:lnTo>
                        <a:pt x="1916" y="6"/>
                      </a:lnTo>
                      <a:lnTo>
                        <a:pt x="1917" y="6"/>
                      </a:lnTo>
                      <a:lnTo>
                        <a:pt x="1917" y="6"/>
                      </a:lnTo>
                      <a:lnTo>
                        <a:pt x="1918" y="6"/>
                      </a:lnTo>
                      <a:lnTo>
                        <a:pt x="1918" y="6"/>
                      </a:lnTo>
                      <a:lnTo>
                        <a:pt x="1919" y="6"/>
                      </a:lnTo>
                      <a:lnTo>
                        <a:pt x="1920" y="6"/>
                      </a:lnTo>
                      <a:lnTo>
                        <a:pt x="1920" y="6"/>
                      </a:lnTo>
                      <a:lnTo>
                        <a:pt x="1921" y="6"/>
                      </a:lnTo>
                      <a:lnTo>
                        <a:pt x="1921" y="6"/>
                      </a:lnTo>
                      <a:lnTo>
                        <a:pt x="1922" y="6"/>
                      </a:lnTo>
                      <a:lnTo>
                        <a:pt x="1922" y="6"/>
                      </a:lnTo>
                      <a:lnTo>
                        <a:pt x="1923" y="6"/>
                      </a:lnTo>
                      <a:lnTo>
                        <a:pt x="1923" y="5"/>
                      </a:lnTo>
                      <a:lnTo>
                        <a:pt x="1924" y="5"/>
                      </a:lnTo>
                      <a:lnTo>
                        <a:pt x="1924" y="5"/>
                      </a:lnTo>
                      <a:lnTo>
                        <a:pt x="1925" y="5"/>
                      </a:lnTo>
                      <a:lnTo>
                        <a:pt x="1925" y="5"/>
                      </a:lnTo>
                      <a:lnTo>
                        <a:pt x="1926" y="5"/>
                      </a:lnTo>
                      <a:lnTo>
                        <a:pt x="1926" y="5"/>
                      </a:lnTo>
                      <a:lnTo>
                        <a:pt x="1927" y="5"/>
                      </a:lnTo>
                      <a:lnTo>
                        <a:pt x="1928" y="5"/>
                      </a:lnTo>
                      <a:lnTo>
                        <a:pt x="1928" y="5"/>
                      </a:lnTo>
                      <a:lnTo>
                        <a:pt x="1929" y="5"/>
                      </a:lnTo>
                      <a:lnTo>
                        <a:pt x="1929" y="5"/>
                      </a:lnTo>
                      <a:lnTo>
                        <a:pt x="1930" y="5"/>
                      </a:lnTo>
                      <a:lnTo>
                        <a:pt x="1930" y="5"/>
                      </a:lnTo>
                      <a:lnTo>
                        <a:pt x="1931" y="5"/>
                      </a:lnTo>
                      <a:lnTo>
                        <a:pt x="1931" y="5"/>
                      </a:lnTo>
                      <a:lnTo>
                        <a:pt x="1932" y="5"/>
                      </a:lnTo>
                      <a:lnTo>
                        <a:pt x="1932" y="5"/>
                      </a:lnTo>
                      <a:lnTo>
                        <a:pt x="1933" y="4"/>
                      </a:lnTo>
                      <a:lnTo>
                        <a:pt x="1933" y="4"/>
                      </a:lnTo>
                      <a:lnTo>
                        <a:pt x="1934" y="4"/>
                      </a:lnTo>
                      <a:lnTo>
                        <a:pt x="1935" y="4"/>
                      </a:lnTo>
                      <a:lnTo>
                        <a:pt x="1935" y="4"/>
                      </a:lnTo>
                      <a:lnTo>
                        <a:pt x="1936" y="4"/>
                      </a:lnTo>
                      <a:lnTo>
                        <a:pt x="1936" y="4"/>
                      </a:lnTo>
                      <a:lnTo>
                        <a:pt x="1937" y="4"/>
                      </a:lnTo>
                      <a:lnTo>
                        <a:pt x="1937" y="4"/>
                      </a:lnTo>
                      <a:lnTo>
                        <a:pt x="1938" y="4"/>
                      </a:lnTo>
                      <a:lnTo>
                        <a:pt x="1938" y="4"/>
                      </a:lnTo>
                      <a:lnTo>
                        <a:pt x="1939" y="4"/>
                      </a:lnTo>
                      <a:lnTo>
                        <a:pt x="1939" y="4"/>
                      </a:lnTo>
                      <a:lnTo>
                        <a:pt x="1940" y="4"/>
                      </a:lnTo>
                      <a:lnTo>
                        <a:pt x="1940" y="4"/>
                      </a:lnTo>
                      <a:lnTo>
                        <a:pt x="1941" y="4"/>
                      </a:lnTo>
                      <a:lnTo>
                        <a:pt x="1942" y="4"/>
                      </a:lnTo>
                      <a:lnTo>
                        <a:pt x="1942" y="4"/>
                      </a:lnTo>
                      <a:lnTo>
                        <a:pt x="1943" y="4"/>
                      </a:lnTo>
                      <a:lnTo>
                        <a:pt x="1943" y="4"/>
                      </a:lnTo>
                      <a:lnTo>
                        <a:pt x="1944" y="4"/>
                      </a:lnTo>
                      <a:lnTo>
                        <a:pt x="1944" y="4"/>
                      </a:lnTo>
                      <a:lnTo>
                        <a:pt x="1945" y="4"/>
                      </a:lnTo>
                      <a:lnTo>
                        <a:pt x="1946" y="4"/>
                      </a:lnTo>
                      <a:lnTo>
                        <a:pt x="1946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8" y="4"/>
                      </a:lnTo>
                      <a:lnTo>
                        <a:pt x="1948" y="4"/>
                      </a:lnTo>
                      <a:lnTo>
                        <a:pt x="1949" y="3"/>
                      </a:lnTo>
                      <a:lnTo>
                        <a:pt x="1950" y="3"/>
                      </a:lnTo>
                      <a:lnTo>
                        <a:pt x="1950" y="3"/>
                      </a:lnTo>
                      <a:lnTo>
                        <a:pt x="1951" y="3"/>
                      </a:lnTo>
                      <a:lnTo>
                        <a:pt x="1951" y="3"/>
                      </a:lnTo>
                      <a:lnTo>
                        <a:pt x="1952" y="3"/>
                      </a:lnTo>
                      <a:lnTo>
                        <a:pt x="1953" y="3"/>
                      </a:lnTo>
                      <a:lnTo>
                        <a:pt x="1953" y="3"/>
                      </a:lnTo>
                      <a:lnTo>
                        <a:pt x="1954" y="3"/>
                      </a:lnTo>
                      <a:lnTo>
                        <a:pt x="1954" y="3"/>
                      </a:lnTo>
                      <a:lnTo>
                        <a:pt x="1955" y="3"/>
                      </a:lnTo>
                      <a:lnTo>
                        <a:pt x="1955" y="3"/>
                      </a:lnTo>
                      <a:lnTo>
                        <a:pt x="1956" y="3"/>
                      </a:lnTo>
                      <a:lnTo>
                        <a:pt x="1956" y="3"/>
                      </a:lnTo>
                      <a:lnTo>
                        <a:pt x="1957" y="3"/>
                      </a:lnTo>
                      <a:lnTo>
                        <a:pt x="1957" y="3"/>
                      </a:lnTo>
                      <a:lnTo>
                        <a:pt x="1958" y="3"/>
                      </a:lnTo>
                      <a:lnTo>
                        <a:pt x="1958" y="3"/>
                      </a:lnTo>
                      <a:lnTo>
                        <a:pt x="1959" y="3"/>
                      </a:lnTo>
                      <a:lnTo>
                        <a:pt x="1959" y="3"/>
                      </a:lnTo>
                      <a:lnTo>
                        <a:pt x="1960" y="3"/>
                      </a:lnTo>
                      <a:lnTo>
                        <a:pt x="1961" y="3"/>
                      </a:lnTo>
                      <a:lnTo>
                        <a:pt x="1961" y="3"/>
                      </a:lnTo>
                      <a:lnTo>
                        <a:pt x="1962" y="3"/>
                      </a:lnTo>
                      <a:lnTo>
                        <a:pt x="1962" y="3"/>
                      </a:lnTo>
                      <a:lnTo>
                        <a:pt x="1963" y="3"/>
                      </a:lnTo>
                      <a:lnTo>
                        <a:pt x="1963" y="3"/>
                      </a:lnTo>
                      <a:lnTo>
                        <a:pt x="1964" y="3"/>
                      </a:lnTo>
                      <a:lnTo>
                        <a:pt x="1964" y="3"/>
                      </a:lnTo>
                      <a:lnTo>
                        <a:pt x="1965" y="3"/>
                      </a:lnTo>
                      <a:lnTo>
                        <a:pt x="1965" y="3"/>
                      </a:lnTo>
                      <a:lnTo>
                        <a:pt x="1966" y="3"/>
                      </a:lnTo>
                      <a:lnTo>
                        <a:pt x="1966" y="3"/>
                      </a:lnTo>
                      <a:lnTo>
                        <a:pt x="1967" y="3"/>
                      </a:lnTo>
                      <a:lnTo>
                        <a:pt x="1968" y="2"/>
                      </a:lnTo>
                      <a:lnTo>
                        <a:pt x="1968" y="2"/>
                      </a:lnTo>
                      <a:lnTo>
                        <a:pt x="1969" y="2"/>
                      </a:lnTo>
                      <a:lnTo>
                        <a:pt x="1969" y="2"/>
                      </a:lnTo>
                      <a:lnTo>
                        <a:pt x="1970" y="2"/>
                      </a:lnTo>
                      <a:lnTo>
                        <a:pt x="1970" y="2"/>
                      </a:lnTo>
                      <a:lnTo>
                        <a:pt x="1971" y="2"/>
                      </a:lnTo>
                      <a:lnTo>
                        <a:pt x="1971" y="2"/>
                      </a:lnTo>
                      <a:lnTo>
                        <a:pt x="1972" y="2"/>
                      </a:lnTo>
                      <a:lnTo>
                        <a:pt x="1972" y="2"/>
                      </a:lnTo>
                      <a:lnTo>
                        <a:pt x="1973" y="2"/>
                      </a:lnTo>
                      <a:lnTo>
                        <a:pt x="1973" y="2"/>
                      </a:lnTo>
                      <a:lnTo>
                        <a:pt x="1974" y="2"/>
                      </a:lnTo>
                      <a:lnTo>
                        <a:pt x="1975" y="2"/>
                      </a:lnTo>
                      <a:lnTo>
                        <a:pt x="1975" y="2"/>
                      </a:lnTo>
                      <a:lnTo>
                        <a:pt x="1976" y="2"/>
                      </a:lnTo>
                      <a:lnTo>
                        <a:pt x="1976" y="2"/>
                      </a:lnTo>
                      <a:lnTo>
                        <a:pt x="1977" y="2"/>
                      </a:lnTo>
                      <a:lnTo>
                        <a:pt x="1977" y="2"/>
                      </a:lnTo>
                      <a:lnTo>
                        <a:pt x="1978" y="2"/>
                      </a:lnTo>
                      <a:lnTo>
                        <a:pt x="1978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0" y="2"/>
                      </a:lnTo>
                      <a:lnTo>
                        <a:pt x="1980" y="2"/>
                      </a:lnTo>
                      <a:lnTo>
                        <a:pt x="1981" y="2"/>
                      </a:lnTo>
                      <a:lnTo>
                        <a:pt x="1981" y="2"/>
                      </a:lnTo>
                      <a:lnTo>
                        <a:pt x="1982" y="2"/>
                      </a:lnTo>
                      <a:lnTo>
                        <a:pt x="1983" y="2"/>
                      </a:lnTo>
                      <a:lnTo>
                        <a:pt x="1983" y="2"/>
                      </a:lnTo>
                      <a:lnTo>
                        <a:pt x="1984" y="2"/>
                      </a:lnTo>
                      <a:lnTo>
                        <a:pt x="1984" y="2"/>
                      </a:lnTo>
                      <a:lnTo>
                        <a:pt x="1985" y="2"/>
                      </a:lnTo>
                      <a:lnTo>
                        <a:pt x="1985" y="2"/>
                      </a:lnTo>
                      <a:lnTo>
                        <a:pt x="1986" y="2"/>
                      </a:lnTo>
                      <a:lnTo>
                        <a:pt x="1986" y="2"/>
                      </a:lnTo>
                      <a:lnTo>
                        <a:pt x="1987" y="2"/>
                      </a:lnTo>
                      <a:lnTo>
                        <a:pt x="1987" y="2"/>
                      </a:lnTo>
                      <a:lnTo>
                        <a:pt x="1988" y="2"/>
                      </a:lnTo>
                      <a:lnTo>
                        <a:pt x="1988" y="2"/>
                      </a:lnTo>
                      <a:lnTo>
                        <a:pt x="1989" y="1"/>
                      </a:lnTo>
                      <a:lnTo>
                        <a:pt x="1990" y="1"/>
                      </a:lnTo>
                      <a:lnTo>
                        <a:pt x="1990" y="1"/>
                      </a:lnTo>
                      <a:lnTo>
                        <a:pt x="1991" y="1"/>
                      </a:lnTo>
                      <a:lnTo>
                        <a:pt x="1991" y="1"/>
                      </a:lnTo>
                      <a:lnTo>
                        <a:pt x="1992" y="1"/>
                      </a:lnTo>
                      <a:lnTo>
                        <a:pt x="1992" y="1"/>
                      </a:lnTo>
                      <a:lnTo>
                        <a:pt x="1993" y="1"/>
                      </a:lnTo>
                      <a:lnTo>
                        <a:pt x="1994" y="1"/>
                      </a:lnTo>
                      <a:lnTo>
                        <a:pt x="1994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6" y="1"/>
                      </a:lnTo>
                      <a:lnTo>
                        <a:pt x="1997" y="1"/>
                      </a:lnTo>
                      <a:lnTo>
                        <a:pt x="1997" y="1"/>
                      </a:lnTo>
                      <a:lnTo>
                        <a:pt x="1998" y="1"/>
                      </a:lnTo>
                      <a:lnTo>
                        <a:pt x="1998" y="1"/>
                      </a:lnTo>
                      <a:lnTo>
                        <a:pt x="1999" y="1"/>
                      </a:lnTo>
                      <a:lnTo>
                        <a:pt x="1999" y="1"/>
                      </a:lnTo>
                      <a:lnTo>
                        <a:pt x="2000" y="1"/>
                      </a:lnTo>
                      <a:lnTo>
                        <a:pt x="2001" y="1"/>
                      </a:lnTo>
                      <a:lnTo>
                        <a:pt x="2001" y="1"/>
                      </a:lnTo>
                      <a:lnTo>
                        <a:pt x="2002" y="1"/>
                      </a:lnTo>
                      <a:lnTo>
                        <a:pt x="2002" y="1"/>
                      </a:lnTo>
                      <a:lnTo>
                        <a:pt x="2003" y="1"/>
                      </a:lnTo>
                      <a:lnTo>
                        <a:pt x="2003" y="1"/>
                      </a:lnTo>
                      <a:lnTo>
                        <a:pt x="2004" y="1"/>
                      </a:lnTo>
                      <a:lnTo>
                        <a:pt x="2004" y="1"/>
                      </a:lnTo>
                      <a:lnTo>
                        <a:pt x="2005" y="1"/>
                      </a:lnTo>
                      <a:lnTo>
                        <a:pt x="2005" y="1"/>
                      </a:lnTo>
                      <a:lnTo>
                        <a:pt x="2006" y="1"/>
                      </a:lnTo>
                      <a:lnTo>
                        <a:pt x="2006" y="1"/>
                      </a:lnTo>
                      <a:lnTo>
                        <a:pt x="2007" y="1"/>
                      </a:lnTo>
                      <a:lnTo>
                        <a:pt x="2008" y="1"/>
                      </a:lnTo>
                      <a:lnTo>
                        <a:pt x="2008" y="0"/>
                      </a:lnTo>
                      <a:lnTo>
                        <a:pt x="2009" y="0"/>
                      </a:lnTo>
                      <a:lnTo>
                        <a:pt x="2009" y="0"/>
                      </a:lnTo>
                      <a:lnTo>
                        <a:pt x="2010" y="0"/>
                      </a:lnTo>
                      <a:lnTo>
                        <a:pt x="2010" y="0"/>
                      </a:lnTo>
                      <a:lnTo>
                        <a:pt x="2011" y="0"/>
                      </a:lnTo>
                      <a:lnTo>
                        <a:pt x="2011" y="0"/>
                      </a:lnTo>
                      <a:lnTo>
                        <a:pt x="2012" y="0"/>
                      </a:lnTo>
                      <a:lnTo>
                        <a:pt x="2012" y="0"/>
                      </a:lnTo>
                      <a:lnTo>
                        <a:pt x="2013" y="0"/>
                      </a:lnTo>
                      <a:lnTo>
                        <a:pt x="2013" y="0"/>
                      </a:lnTo>
                      <a:lnTo>
                        <a:pt x="2014" y="0"/>
                      </a:lnTo>
                      <a:lnTo>
                        <a:pt x="2014" y="0"/>
                      </a:lnTo>
                      <a:lnTo>
                        <a:pt x="2015" y="0"/>
                      </a:lnTo>
                      <a:lnTo>
                        <a:pt x="2016" y="0"/>
                      </a:lnTo>
                      <a:lnTo>
                        <a:pt x="2016" y="0"/>
                      </a:lnTo>
                      <a:lnTo>
                        <a:pt x="2017" y="0"/>
                      </a:lnTo>
                      <a:lnTo>
                        <a:pt x="2017" y="0"/>
                      </a:lnTo>
                      <a:lnTo>
                        <a:pt x="2018" y="0"/>
                      </a:lnTo>
                      <a:lnTo>
                        <a:pt x="2018" y="0"/>
                      </a:lnTo>
                      <a:lnTo>
                        <a:pt x="2019" y="0"/>
                      </a:lnTo>
                      <a:lnTo>
                        <a:pt x="2019" y="0"/>
                      </a:lnTo>
                      <a:lnTo>
                        <a:pt x="2020" y="0"/>
                      </a:lnTo>
                      <a:lnTo>
                        <a:pt x="2020" y="0"/>
                      </a:lnTo>
                      <a:lnTo>
                        <a:pt x="2021" y="0"/>
                      </a:lnTo>
                      <a:lnTo>
                        <a:pt x="2021" y="0"/>
                      </a:lnTo>
                      <a:lnTo>
                        <a:pt x="2022" y="0"/>
                      </a:lnTo>
                      <a:lnTo>
                        <a:pt x="2023" y="0"/>
                      </a:lnTo>
                      <a:lnTo>
                        <a:pt x="2023" y="0"/>
                      </a:lnTo>
                      <a:lnTo>
                        <a:pt x="2024" y="0"/>
                      </a:lnTo>
                      <a:lnTo>
                        <a:pt x="2024" y="0"/>
                      </a:lnTo>
                      <a:lnTo>
                        <a:pt x="2025" y="0"/>
                      </a:lnTo>
                      <a:lnTo>
                        <a:pt x="2025" y="0"/>
                      </a:lnTo>
                      <a:lnTo>
                        <a:pt x="2026" y="0"/>
                      </a:lnTo>
                      <a:lnTo>
                        <a:pt x="2026" y="0"/>
                      </a:lnTo>
                      <a:lnTo>
                        <a:pt x="2027" y="0"/>
                      </a:lnTo>
                      <a:lnTo>
                        <a:pt x="2027" y="0"/>
                      </a:lnTo>
                      <a:lnTo>
                        <a:pt x="2028" y="0"/>
                      </a:lnTo>
                      <a:lnTo>
                        <a:pt x="2028" y="0"/>
                      </a:lnTo>
                      <a:lnTo>
                        <a:pt x="2029" y="0"/>
                      </a:lnTo>
                      <a:lnTo>
                        <a:pt x="2030" y="0"/>
                      </a:lnTo>
                      <a:lnTo>
                        <a:pt x="2030" y="0"/>
                      </a:lnTo>
                      <a:lnTo>
                        <a:pt x="2031" y="0"/>
                      </a:lnTo>
                      <a:lnTo>
                        <a:pt x="2031" y="0"/>
                      </a:lnTo>
                      <a:lnTo>
                        <a:pt x="2032" y="0"/>
                      </a:lnTo>
                      <a:lnTo>
                        <a:pt x="2032" y="0"/>
                      </a:lnTo>
                      <a:lnTo>
                        <a:pt x="2033" y="0"/>
                      </a:lnTo>
                      <a:lnTo>
                        <a:pt x="2033" y="0"/>
                      </a:lnTo>
                      <a:lnTo>
                        <a:pt x="2034" y="0"/>
                      </a:lnTo>
                      <a:lnTo>
                        <a:pt x="2034" y="0"/>
                      </a:lnTo>
                      <a:lnTo>
                        <a:pt x="2035" y="0"/>
                      </a:lnTo>
                      <a:lnTo>
                        <a:pt x="2035" y="0"/>
                      </a:lnTo>
                      <a:lnTo>
                        <a:pt x="2036" y="0"/>
                      </a:lnTo>
                      <a:lnTo>
                        <a:pt x="2036" y="0"/>
                      </a:lnTo>
                      <a:lnTo>
                        <a:pt x="2037" y="0"/>
                      </a:lnTo>
                      <a:lnTo>
                        <a:pt x="2038" y="0"/>
                      </a:lnTo>
                      <a:lnTo>
                        <a:pt x="2038" y="0"/>
                      </a:lnTo>
                      <a:lnTo>
                        <a:pt x="2039" y="0"/>
                      </a:lnTo>
                      <a:lnTo>
                        <a:pt x="2039" y="0"/>
                      </a:lnTo>
                      <a:lnTo>
                        <a:pt x="2040" y="0"/>
                      </a:lnTo>
                      <a:lnTo>
                        <a:pt x="2041" y="0"/>
                      </a:lnTo>
                      <a:lnTo>
                        <a:pt x="2041" y="0"/>
                      </a:lnTo>
                      <a:lnTo>
                        <a:pt x="2042" y="0"/>
                      </a:lnTo>
                      <a:lnTo>
                        <a:pt x="2042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4" y="0"/>
                      </a:lnTo>
                      <a:lnTo>
                        <a:pt x="2045" y="0"/>
                      </a:lnTo>
                      <a:lnTo>
                        <a:pt x="2045" y="0"/>
                      </a:lnTo>
                      <a:lnTo>
                        <a:pt x="2046" y="0"/>
                      </a:lnTo>
                      <a:lnTo>
                        <a:pt x="2046" y="0"/>
                      </a:lnTo>
                      <a:lnTo>
                        <a:pt x="2047" y="0"/>
                      </a:lnTo>
                      <a:lnTo>
                        <a:pt x="2047" y="0"/>
                      </a:lnTo>
                      <a:lnTo>
                        <a:pt x="2048" y="0"/>
                      </a:lnTo>
                      <a:lnTo>
                        <a:pt x="2049" y="0"/>
                      </a:lnTo>
                      <a:lnTo>
                        <a:pt x="2049" y="0"/>
                      </a:lnTo>
                      <a:lnTo>
                        <a:pt x="2050" y="0"/>
                      </a:lnTo>
                      <a:lnTo>
                        <a:pt x="2050" y="0"/>
                      </a:lnTo>
                      <a:lnTo>
                        <a:pt x="2051" y="0"/>
                      </a:lnTo>
                      <a:lnTo>
                        <a:pt x="2051" y="0"/>
                      </a:lnTo>
                      <a:lnTo>
                        <a:pt x="2052" y="0"/>
                      </a:lnTo>
                      <a:lnTo>
                        <a:pt x="2052" y="0"/>
                      </a:lnTo>
                      <a:lnTo>
                        <a:pt x="2053" y="0"/>
                      </a:lnTo>
                      <a:lnTo>
                        <a:pt x="2053" y="0"/>
                      </a:lnTo>
                      <a:lnTo>
                        <a:pt x="2054" y="0"/>
                      </a:lnTo>
                      <a:lnTo>
                        <a:pt x="2054" y="0"/>
                      </a:lnTo>
                      <a:lnTo>
                        <a:pt x="2055" y="0"/>
                      </a:lnTo>
                      <a:lnTo>
                        <a:pt x="2056" y="0"/>
                      </a:lnTo>
                      <a:lnTo>
                        <a:pt x="2056" y="0"/>
                      </a:lnTo>
                      <a:lnTo>
                        <a:pt x="2057" y="0"/>
                      </a:lnTo>
                      <a:lnTo>
                        <a:pt x="2057" y="0"/>
                      </a:lnTo>
                      <a:lnTo>
                        <a:pt x="2058" y="0"/>
                      </a:lnTo>
                      <a:lnTo>
                        <a:pt x="2058" y="0"/>
                      </a:lnTo>
                      <a:lnTo>
                        <a:pt x="2059" y="0"/>
                      </a:lnTo>
                      <a:lnTo>
                        <a:pt x="2059" y="0"/>
                      </a:lnTo>
                      <a:lnTo>
                        <a:pt x="2060" y="0"/>
                      </a:lnTo>
                      <a:lnTo>
                        <a:pt x="2060" y="0"/>
                      </a:lnTo>
                      <a:lnTo>
                        <a:pt x="2061" y="0"/>
                      </a:lnTo>
                      <a:lnTo>
                        <a:pt x="2061" y="0"/>
                      </a:lnTo>
                      <a:lnTo>
                        <a:pt x="2062" y="0"/>
                      </a:lnTo>
                      <a:lnTo>
                        <a:pt x="2063" y="0"/>
                      </a:lnTo>
                      <a:lnTo>
                        <a:pt x="2063" y="0"/>
                      </a:lnTo>
                      <a:lnTo>
                        <a:pt x="2064" y="0"/>
                      </a:lnTo>
                      <a:lnTo>
                        <a:pt x="2064" y="0"/>
                      </a:lnTo>
                      <a:lnTo>
                        <a:pt x="2065" y="0"/>
                      </a:lnTo>
                      <a:lnTo>
                        <a:pt x="2065" y="0"/>
                      </a:lnTo>
                      <a:lnTo>
                        <a:pt x="2066" y="0"/>
                      </a:lnTo>
                      <a:lnTo>
                        <a:pt x="2066" y="0"/>
                      </a:lnTo>
                      <a:lnTo>
                        <a:pt x="2067" y="0"/>
                      </a:lnTo>
                      <a:lnTo>
                        <a:pt x="2067" y="0"/>
                      </a:lnTo>
                      <a:lnTo>
                        <a:pt x="2068" y="0"/>
                      </a:lnTo>
                      <a:lnTo>
                        <a:pt x="2068" y="0"/>
                      </a:lnTo>
                      <a:lnTo>
                        <a:pt x="2069" y="0"/>
                      </a:lnTo>
                      <a:lnTo>
                        <a:pt x="2069" y="0"/>
                      </a:lnTo>
                      <a:lnTo>
                        <a:pt x="2070" y="0"/>
                      </a:lnTo>
                      <a:lnTo>
                        <a:pt x="2071" y="0"/>
                      </a:lnTo>
                      <a:lnTo>
                        <a:pt x="2071" y="0"/>
                      </a:lnTo>
                      <a:lnTo>
                        <a:pt x="2072" y="0"/>
                      </a:lnTo>
                      <a:lnTo>
                        <a:pt x="2072" y="0"/>
                      </a:lnTo>
                      <a:lnTo>
                        <a:pt x="2073" y="0"/>
                      </a:lnTo>
                      <a:lnTo>
                        <a:pt x="2073" y="0"/>
                      </a:lnTo>
                      <a:lnTo>
                        <a:pt x="2074" y="0"/>
                      </a:lnTo>
                      <a:lnTo>
                        <a:pt x="2074" y="0"/>
                      </a:lnTo>
                      <a:lnTo>
                        <a:pt x="2075" y="0"/>
                      </a:lnTo>
                      <a:lnTo>
                        <a:pt x="2075" y="0"/>
                      </a:lnTo>
                      <a:lnTo>
                        <a:pt x="2076" y="0"/>
                      </a:lnTo>
                      <a:lnTo>
                        <a:pt x="2076" y="0"/>
                      </a:lnTo>
                      <a:lnTo>
                        <a:pt x="2077" y="0"/>
                      </a:lnTo>
                      <a:lnTo>
                        <a:pt x="2078" y="0"/>
                      </a:lnTo>
                      <a:lnTo>
                        <a:pt x="2078" y="0"/>
                      </a:lnTo>
                      <a:lnTo>
                        <a:pt x="2079" y="0"/>
                      </a:lnTo>
                      <a:lnTo>
                        <a:pt x="2079" y="0"/>
                      </a:lnTo>
                      <a:lnTo>
                        <a:pt x="2080" y="0"/>
                      </a:lnTo>
                      <a:lnTo>
                        <a:pt x="2080" y="0"/>
                      </a:lnTo>
                      <a:lnTo>
                        <a:pt x="2081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3" y="0"/>
                      </a:lnTo>
                      <a:lnTo>
                        <a:pt x="2083" y="0"/>
                      </a:lnTo>
                      <a:lnTo>
                        <a:pt x="2084" y="0"/>
                      </a:lnTo>
                      <a:lnTo>
                        <a:pt x="2085" y="0"/>
                      </a:lnTo>
                      <a:lnTo>
                        <a:pt x="2085" y="0"/>
                      </a:lnTo>
                      <a:lnTo>
                        <a:pt x="2086" y="0"/>
                      </a:lnTo>
                      <a:lnTo>
                        <a:pt x="2086" y="0"/>
                      </a:lnTo>
                      <a:lnTo>
                        <a:pt x="2087" y="0"/>
                      </a:lnTo>
                      <a:lnTo>
                        <a:pt x="2087" y="0"/>
                      </a:lnTo>
                      <a:lnTo>
                        <a:pt x="2088" y="0"/>
                      </a:lnTo>
                      <a:lnTo>
                        <a:pt x="2089" y="0"/>
                      </a:lnTo>
                      <a:lnTo>
                        <a:pt x="2089" y="0"/>
                      </a:lnTo>
                      <a:lnTo>
                        <a:pt x="2090" y="0"/>
                      </a:lnTo>
                      <a:lnTo>
                        <a:pt x="2090" y="0"/>
                      </a:ln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092" y="0"/>
                      </a:lnTo>
                      <a:lnTo>
                        <a:pt x="2092" y="0"/>
                      </a:lnTo>
                      <a:lnTo>
                        <a:pt x="2093" y="0"/>
                      </a:lnTo>
                      <a:lnTo>
                        <a:pt x="2093" y="0"/>
                      </a:lnTo>
                      <a:lnTo>
                        <a:pt x="2094" y="0"/>
                      </a:lnTo>
                      <a:lnTo>
                        <a:pt x="2094" y="0"/>
                      </a:lnTo>
                      <a:lnTo>
                        <a:pt x="2095" y="0"/>
                      </a:lnTo>
                      <a:lnTo>
                        <a:pt x="2096" y="0"/>
                      </a:lnTo>
                      <a:lnTo>
                        <a:pt x="2096" y="0"/>
                      </a:lnTo>
                      <a:lnTo>
                        <a:pt x="2097" y="0"/>
                      </a:lnTo>
                      <a:lnTo>
                        <a:pt x="2097" y="0"/>
                      </a:lnTo>
                      <a:lnTo>
                        <a:pt x="2098" y="0"/>
                      </a:lnTo>
                      <a:lnTo>
                        <a:pt x="2098" y="0"/>
                      </a:lnTo>
                      <a:lnTo>
                        <a:pt x="2099" y="0"/>
                      </a:lnTo>
                      <a:lnTo>
                        <a:pt x="2099" y="0"/>
                      </a:lnTo>
                      <a:lnTo>
                        <a:pt x="2100" y="0"/>
                      </a:lnTo>
                      <a:lnTo>
                        <a:pt x="2100" y="0"/>
                      </a:lnTo>
                      <a:lnTo>
                        <a:pt x="2101" y="0"/>
                      </a:lnTo>
                      <a:lnTo>
                        <a:pt x="2101" y="0"/>
                      </a:lnTo>
                      <a:lnTo>
                        <a:pt x="2102" y="0"/>
                      </a:lnTo>
                      <a:lnTo>
                        <a:pt x="2103" y="0"/>
                      </a:lnTo>
                      <a:lnTo>
                        <a:pt x="2103" y="0"/>
                      </a:lnTo>
                      <a:lnTo>
                        <a:pt x="2104" y="0"/>
                      </a:lnTo>
                      <a:lnTo>
                        <a:pt x="2104" y="0"/>
                      </a:lnTo>
                      <a:lnTo>
                        <a:pt x="2105" y="0"/>
                      </a:lnTo>
                      <a:lnTo>
                        <a:pt x="2105" y="0"/>
                      </a:lnTo>
                      <a:lnTo>
                        <a:pt x="2106" y="0"/>
                      </a:lnTo>
                      <a:lnTo>
                        <a:pt x="2106" y="0"/>
                      </a:lnTo>
                      <a:lnTo>
                        <a:pt x="2107" y="0"/>
                      </a:lnTo>
                      <a:lnTo>
                        <a:pt x="2107" y="0"/>
                      </a:lnTo>
                      <a:lnTo>
                        <a:pt x="2108" y="0"/>
                      </a:lnTo>
                      <a:lnTo>
                        <a:pt x="2108" y="0"/>
                      </a:lnTo>
                      <a:lnTo>
                        <a:pt x="2109" y="0"/>
                      </a:lnTo>
                      <a:lnTo>
                        <a:pt x="2109" y="0"/>
                      </a:lnTo>
                      <a:lnTo>
                        <a:pt x="2110" y="0"/>
                      </a:lnTo>
                      <a:lnTo>
                        <a:pt x="2111" y="0"/>
                      </a:lnTo>
                      <a:lnTo>
                        <a:pt x="2111" y="0"/>
                      </a:lnTo>
                      <a:lnTo>
                        <a:pt x="2112" y="0"/>
                      </a:lnTo>
                      <a:lnTo>
                        <a:pt x="2112" y="0"/>
                      </a:lnTo>
                      <a:lnTo>
                        <a:pt x="2113" y="0"/>
                      </a:lnTo>
                      <a:lnTo>
                        <a:pt x="2113" y="0"/>
                      </a:lnTo>
                      <a:lnTo>
                        <a:pt x="2114" y="0"/>
                      </a:lnTo>
                      <a:lnTo>
                        <a:pt x="2114" y="0"/>
                      </a:lnTo>
                      <a:lnTo>
                        <a:pt x="2115" y="0"/>
                      </a:lnTo>
                      <a:lnTo>
                        <a:pt x="2115" y="0"/>
                      </a:lnTo>
                      <a:lnTo>
                        <a:pt x="2116" y="0"/>
                      </a:lnTo>
                      <a:lnTo>
                        <a:pt x="2116" y="0"/>
                      </a:lnTo>
                      <a:lnTo>
                        <a:pt x="2117" y="0"/>
                      </a:lnTo>
                      <a:lnTo>
                        <a:pt x="2118" y="0"/>
                      </a:lnTo>
                      <a:lnTo>
                        <a:pt x="2118" y="0"/>
                      </a:lnTo>
                      <a:lnTo>
                        <a:pt x="2119" y="0"/>
                      </a:lnTo>
                      <a:lnTo>
                        <a:pt x="2119" y="0"/>
                      </a:lnTo>
                      <a:lnTo>
                        <a:pt x="2120" y="0"/>
                      </a:lnTo>
                      <a:lnTo>
                        <a:pt x="2120" y="0"/>
                      </a:lnTo>
                      <a:lnTo>
                        <a:pt x="2121" y="0"/>
                      </a:lnTo>
                      <a:lnTo>
                        <a:pt x="2121" y="0"/>
                      </a:lnTo>
                      <a:lnTo>
                        <a:pt x="2122" y="0"/>
                      </a:lnTo>
                      <a:lnTo>
                        <a:pt x="2122" y="0"/>
                      </a:lnTo>
                      <a:lnTo>
                        <a:pt x="2123" y="0"/>
                      </a:lnTo>
                      <a:lnTo>
                        <a:pt x="2123" y="0"/>
                      </a:lnTo>
                      <a:lnTo>
                        <a:pt x="2124" y="0"/>
                      </a:lnTo>
                      <a:lnTo>
                        <a:pt x="2125" y="0"/>
                      </a:lnTo>
                      <a:lnTo>
                        <a:pt x="2125" y="0"/>
                      </a:lnTo>
                      <a:lnTo>
                        <a:pt x="2126" y="0"/>
                      </a:lnTo>
                      <a:lnTo>
                        <a:pt x="2126" y="0"/>
                      </a:lnTo>
                      <a:lnTo>
                        <a:pt x="2127" y="1"/>
                      </a:lnTo>
                      <a:lnTo>
                        <a:pt x="2127" y="1"/>
                      </a:lnTo>
                      <a:lnTo>
                        <a:pt x="2128" y="1"/>
                      </a:lnTo>
                      <a:lnTo>
                        <a:pt x="2129" y="1"/>
                      </a:lnTo>
                      <a:lnTo>
                        <a:pt x="2129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1" y="1"/>
                      </a:lnTo>
                      <a:lnTo>
                        <a:pt x="2131" y="1"/>
                      </a:lnTo>
                      <a:lnTo>
                        <a:pt x="2132" y="1"/>
                      </a:lnTo>
                      <a:lnTo>
                        <a:pt x="2133" y="1"/>
                      </a:lnTo>
                      <a:lnTo>
                        <a:pt x="2133" y="1"/>
                      </a:lnTo>
                      <a:lnTo>
                        <a:pt x="2134" y="1"/>
                      </a:lnTo>
                      <a:lnTo>
                        <a:pt x="2134" y="1"/>
                      </a:lnTo>
                      <a:lnTo>
                        <a:pt x="2135" y="1"/>
                      </a:lnTo>
                      <a:lnTo>
                        <a:pt x="2136" y="1"/>
                      </a:lnTo>
                      <a:lnTo>
                        <a:pt x="2136" y="1"/>
                      </a:lnTo>
                      <a:lnTo>
                        <a:pt x="2137" y="1"/>
                      </a:lnTo>
                      <a:lnTo>
                        <a:pt x="2137" y="1"/>
                      </a:lnTo>
                      <a:lnTo>
                        <a:pt x="2138" y="1"/>
                      </a:lnTo>
                      <a:lnTo>
                        <a:pt x="2138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40" y="1"/>
                      </a:lnTo>
                      <a:lnTo>
                        <a:pt x="2140" y="1"/>
                      </a:lnTo>
                      <a:lnTo>
                        <a:pt x="2141" y="1"/>
                      </a:lnTo>
                      <a:lnTo>
                        <a:pt x="2141" y="1"/>
                      </a:lnTo>
                      <a:lnTo>
                        <a:pt x="2142" y="1"/>
                      </a:lnTo>
                      <a:lnTo>
                        <a:pt x="2142" y="1"/>
                      </a:lnTo>
                      <a:lnTo>
                        <a:pt x="2143" y="1"/>
                      </a:lnTo>
                      <a:lnTo>
                        <a:pt x="2144" y="1"/>
                      </a:lnTo>
                      <a:lnTo>
                        <a:pt x="2144" y="1"/>
                      </a:lnTo>
                      <a:lnTo>
                        <a:pt x="2145" y="1"/>
                      </a:lnTo>
                      <a:lnTo>
                        <a:pt x="2145" y="2"/>
                      </a:lnTo>
                      <a:lnTo>
                        <a:pt x="2146" y="2"/>
                      </a:lnTo>
                      <a:lnTo>
                        <a:pt x="2146" y="2"/>
                      </a:lnTo>
                      <a:lnTo>
                        <a:pt x="2147" y="2"/>
                      </a:lnTo>
                      <a:lnTo>
                        <a:pt x="2147" y="2"/>
                      </a:lnTo>
                      <a:lnTo>
                        <a:pt x="2148" y="2"/>
                      </a:lnTo>
                      <a:lnTo>
                        <a:pt x="2148" y="2"/>
                      </a:lnTo>
                      <a:lnTo>
                        <a:pt x="2149" y="2"/>
                      </a:lnTo>
                      <a:lnTo>
                        <a:pt x="2149" y="2"/>
                      </a:lnTo>
                      <a:lnTo>
                        <a:pt x="2150" y="2"/>
                      </a:lnTo>
                      <a:lnTo>
                        <a:pt x="2151" y="2"/>
                      </a:lnTo>
                      <a:lnTo>
                        <a:pt x="2151" y="2"/>
                      </a:lnTo>
                      <a:lnTo>
                        <a:pt x="2152" y="2"/>
                      </a:lnTo>
                      <a:lnTo>
                        <a:pt x="2152" y="2"/>
                      </a:lnTo>
                      <a:lnTo>
                        <a:pt x="2153" y="2"/>
                      </a:lnTo>
                      <a:lnTo>
                        <a:pt x="2153" y="2"/>
                      </a:lnTo>
                      <a:lnTo>
                        <a:pt x="2154" y="2"/>
                      </a:lnTo>
                      <a:lnTo>
                        <a:pt x="2154" y="2"/>
                      </a:lnTo>
                      <a:lnTo>
                        <a:pt x="2155" y="2"/>
                      </a:lnTo>
                      <a:lnTo>
                        <a:pt x="2155" y="2"/>
                      </a:lnTo>
                      <a:lnTo>
                        <a:pt x="2156" y="2"/>
                      </a:lnTo>
                      <a:lnTo>
                        <a:pt x="2156" y="2"/>
                      </a:lnTo>
                      <a:lnTo>
                        <a:pt x="2157" y="2"/>
                      </a:lnTo>
                      <a:lnTo>
                        <a:pt x="2158" y="2"/>
                      </a:lnTo>
                      <a:lnTo>
                        <a:pt x="2158" y="2"/>
                      </a:lnTo>
                      <a:lnTo>
                        <a:pt x="2159" y="2"/>
                      </a:lnTo>
                      <a:lnTo>
                        <a:pt x="2159" y="2"/>
                      </a:lnTo>
                      <a:lnTo>
                        <a:pt x="2160" y="2"/>
                      </a:lnTo>
                      <a:lnTo>
                        <a:pt x="2160" y="2"/>
                      </a:lnTo>
                      <a:lnTo>
                        <a:pt x="2161" y="2"/>
                      </a:lnTo>
                      <a:lnTo>
                        <a:pt x="2161" y="2"/>
                      </a:lnTo>
                      <a:lnTo>
                        <a:pt x="2162" y="2"/>
                      </a:lnTo>
                      <a:lnTo>
                        <a:pt x="2162" y="2"/>
                      </a:lnTo>
                      <a:lnTo>
                        <a:pt x="2163" y="2"/>
                      </a:lnTo>
                      <a:lnTo>
                        <a:pt x="2163" y="2"/>
                      </a:lnTo>
                      <a:lnTo>
                        <a:pt x="2164" y="2"/>
                      </a:lnTo>
                      <a:lnTo>
                        <a:pt x="2164" y="2"/>
                      </a:lnTo>
                      <a:lnTo>
                        <a:pt x="2165" y="2"/>
                      </a:lnTo>
                      <a:lnTo>
                        <a:pt x="2166" y="3"/>
                      </a:lnTo>
                      <a:lnTo>
                        <a:pt x="2166" y="3"/>
                      </a:lnTo>
                      <a:lnTo>
                        <a:pt x="2167" y="3"/>
                      </a:lnTo>
                      <a:lnTo>
                        <a:pt x="2167" y="3"/>
                      </a:lnTo>
                      <a:lnTo>
                        <a:pt x="2168" y="3"/>
                      </a:lnTo>
                      <a:lnTo>
                        <a:pt x="2168" y="3"/>
                      </a:lnTo>
                      <a:lnTo>
                        <a:pt x="2169" y="3"/>
                      </a:lnTo>
                      <a:lnTo>
                        <a:pt x="2169" y="3"/>
                      </a:lnTo>
                      <a:lnTo>
                        <a:pt x="2170" y="3"/>
                      </a:lnTo>
                      <a:lnTo>
                        <a:pt x="2170" y="3"/>
                      </a:lnTo>
                      <a:lnTo>
                        <a:pt x="2171" y="3"/>
                      </a:lnTo>
                      <a:lnTo>
                        <a:pt x="2171" y="3"/>
                      </a:lnTo>
                      <a:lnTo>
                        <a:pt x="2172" y="3"/>
                      </a:lnTo>
                      <a:lnTo>
                        <a:pt x="2173" y="3"/>
                      </a:lnTo>
                      <a:lnTo>
                        <a:pt x="2173" y="3"/>
                      </a:lnTo>
                      <a:lnTo>
                        <a:pt x="2174" y="3"/>
                      </a:lnTo>
                      <a:lnTo>
                        <a:pt x="2174" y="3"/>
                      </a:lnTo>
                      <a:lnTo>
                        <a:pt x="2175" y="3"/>
                      </a:lnTo>
                      <a:lnTo>
                        <a:pt x="2175" y="3"/>
                      </a:lnTo>
                      <a:lnTo>
                        <a:pt x="2176" y="3"/>
                      </a:lnTo>
                      <a:lnTo>
                        <a:pt x="2177" y="3"/>
                      </a:lnTo>
                      <a:lnTo>
                        <a:pt x="2177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9" y="3"/>
                      </a:lnTo>
                      <a:lnTo>
                        <a:pt x="2180" y="3"/>
                      </a:lnTo>
                      <a:lnTo>
                        <a:pt x="2180" y="3"/>
                      </a:lnTo>
                      <a:lnTo>
                        <a:pt x="2181" y="3"/>
                      </a:lnTo>
                      <a:lnTo>
                        <a:pt x="2181" y="3"/>
                      </a:lnTo>
                      <a:lnTo>
                        <a:pt x="2182" y="3"/>
                      </a:lnTo>
                      <a:lnTo>
                        <a:pt x="2182" y="4"/>
                      </a:lnTo>
                      <a:lnTo>
                        <a:pt x="2183" y="4"/>
                      </a:lnTo>
                      <a:lnTo>
                        <a:pt x="2184" y="4"/>
                      </a:lnTo>
                      <a:lnTo>
                        <a:pt x="2184" y="4"/>
                      </a:lnTo>
                      <a:lnTo>
                        <a:pt x="2185" y="4"/>
                      </a:lnTo>
                      <a:lnTo>
                        <a:pt x="2185" y="4"/>
                      </a:lnTo>
                      <a:lnTo>
                        <a:pt x="2186" y="4"/>
                      </a:lnTo>
                      <a:lnTo>
                        <a:pt x="2186" y="4"/>
                      </a:lnTo>
                      <a:lnTo>
                        <a:pt x="2187" y="4"/>
                      </a:lnTo>
                      <a:lnTo>
                        <a:pt x="2187" y="4"/>
                      </a:lnTo>
                      <a:lnTo>
                        <a:pt x="2188" y="4"/>
                      </a:lnTo>
                      <a:lnTo>
                        <a:pt x="2188" y="4"/>
                      </a:lnTo>
                      <a:lnTo>
                        <a:pt x="2189" y="4"/>
                      </a:lnTo>
                      <a:lnTo>
                        <a:pt x="2189" y="4"/>
                      </a:lnTo>
                      <a:lnTo>
                        <a:pt x="2190" y="4"/>
                      </a:lnTo>
                      <a:lnTo>
                        <a:pt x="2191" y="4"/>
                      </a:lnTo>
                      <a:lnTo>
                        <a:pt x="2191" y="4"/>
                      </a:lnTo>
                      <a:lnTo>
                        <a:pt x="2192" y="4"/>
                      </a:lnTo>
                      <a:lnTo>
                        <a:pt x="2192" y="4"/>
                      </a:lnTo>
                      <a:lnTo>
                        <a:pt x="2193" y="4"/>
                      </a:lnTo>
                      <a:lnTo>
                        <a:pt x="2193" y="4"/>
                      </a:lnTo>
                      <a:lnTo>
                        <a:pt x="2194" y="4"/>
                      </a:lnTo>
                      <a:lnTo>
                        <a:pt x="2194" y="4"/>
                      </a:lnTo>
                      <a:lnTo>
                        <a:pt x="2195" y="4"/>
                      </a:lnTo>
                      <a:lnTo>
                        <a:pt x="2195" y="4"/>
                      </a:lnTo>
                      <a:lnTo>
                        <a:pt x="2196" y="4"/>
                      </a:lnTo>
                      <a:lnTo>
                        <a:pt x="2196" y="4"/>
                      </a:lnTo>
                      <a:lnTo>
                        <a:pt x="2197" y="5"/>
                      </a:lnTo>
                      <a:lnTo>
                        <a:pt x="2197" y="5"/>
                      </a:lnTo>
                      <a:lnTo>
                        <a:pt x="2198" y="5"/>
                      </a:lnTo>
                      <a:lnTo>
                        <a:pt x="2199" y="5"/>
                      </a:lnTo>
                      <a:lnTo>
                        <a:pt x="2199" y="5"/>
                      </a:lnTo>
                      <a:lnTo>
                        <a:pt x="2200" y="5"/>
                      </a:lnTo>
                      <a:lnTo>
                        <a:pt x="2200" y="5"/>
                      </a:lnTo>
                      <a:lnTo>
                        <a:pt x="2201" y="5"/>
                      </a:lnTo>
                      <a:lnTo>
                        <a:pt x="2201" y="5"/>
                      </a:lnTo>
                      <a:lnTo>
                        <a:pt x="2202" y="5"/>
                      </a:lnTo>
                      <a:lnTo>
                        <a:pt x="2202" y="5"/>
                      </a:lnTo>
                      <a:lnTo>
                        <a:pt x="2203" y="5"/>
                      </a:lnTo>
                      <a:lnTo>
                        <a:pt x="2203" y="5"/>
                      </a:lnTo>
                      <a:lnTo>
                        <a:pt x="2204" y="5"/>
                      </a:lnTo>
                      <a:lnTo>
                        <a:pt x="2204" y="5"/>
                      </a:lnTo>
                      <a:lnTo>
                        <a:pt x="2205" y="5"/>
                      </a:lnTo>
                      <a:lnTo>
                        <a:pt x="2206" y="6"/>
                      </a:lnTo>
                      <a:lnTo>
                        <a:pt x="2206" y="6"/>
                      </a:lnTo>
                      <a:lnTo>
                        <a:pt x="2207" y="6"/>
                      </a:lnTo>
                      <a:lnTo>
                        <a:pt x="2207" y="6"/>
                      </a:lnTo>
                      <a:lnTo>
                        <a:pt x="2208" y="6"/>
                      </a:lnTo>
                      <a:lnTo>
                        <a:pt x="2208" y="6"/>
                      </a:lnTo>
                      <a:lnTo>
                        <a:pt x="2209" y="6"/>
                      </a:lnTo>
                      <a:lnTo>
                        <a:pt x="2209" y="6"/>
                      </a:lnTo>
                      <a:lnTo>
                        <a:pt x="2210" y="6"/>
                      </a:lnTo>
                      <a:lnTo>
                        <a:pt x="2210" y="6"/>
                      </a:lnTo>
                      <a:lnTo>
                        <a:pt x="2211" y="6"/>
                      </a:lnTo>
                      <a:lnTo>
                        <a:pt x="2211" y="6"/>
                      </a:lnTo>
                      <a:lnTo>
                        <a:pt x="2212" y="6"/>
                      </a:lnTo>
                      <a:lnTo>
                        <a:pt x="2213" y="6"/>
                      </a:lnTo>
                      <a:lnTo>
                        <a:pt x="2213" y="6"/>
                      </a:lnTo>
                      <a:lnTo>
                        <a:pt x="2214" y="6"/>
                      </a:lnTo>
                      <a:lnTo>
                        <a:pt x="2214" y="6"/>
                      </a:lnTo>
                      <a:lnTo>
                        <a:pt x="2215" y="6"/>
                      </a:lnTo>
                      <a:lnTo>
                        <a:pt x="2215" y="6"/>
                      </a:lnTo>
                      <a:lnTo>
                        <a:pt x="2216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8" y="7"/>
                      </a:lnTo>
                      <a:lnTo>
                        <a:pt x="2218" y="7"/>
                      </a:lnTo>
                      <a:lnTo>
                        <a:pt x="2219" y="7"/>
                      </a:lnTo>
                      <a:lnTo>
                        <a:pt x="2219" y="7"/>
                      </a:lnTo>
                      <a:lnTo>
                        <a:pt x="2220" y="7"/>
                      </a:lnTo>
                      <a:lnTo>
                        <a:pt x="2221" y="7"/>
                      </a:lnTo>
                      <a:lnTo>
                        <a:pt x="2221" y="7"/>
                      </a:lnTo>
                      <a:lnTo>
                        <a:pt x="2222" y="7"/>
                      </a:lnTo>
                      <a:lnTo>
                        <a:pt x="2222" y="7"/>
                      </a:lnTo>
                      <a:lnTo>
                        <a:pt x="2223" y="7"/>
                      </a:lnTo>
                      <a:lnTo>
                        <a:pt x="2224" y="7"/>
                      </a:lnTo>
                      <a:lnTo>
                        <a:pt x="2224" y="7"/>
                      </a:lnTo>
                      <a:lnTo>
                        <a:pt x="2225" y="7"/>
                      </a:lnTo>
                      <a:lnTo>
                        <a:pt x="2225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7" y="7"/>
                      </a:lnTo>
                      <a:lnTo>
                        <a:pt x="2228" y="7"/>
                      </a:lnTo>
                      <a:lnTo>
                        <a:pt x="2228" y="7"/>
                      </a:lnTo>
                      <a:lnTo>
                        <a:pt x="2229" y="7"/>
                      </a:lnTo>
                      <a:lnTo>
                        <a:pt x="2229" y="8"/>
                      </a:lnTo>
                      <a:lnTo>
                        <a:pt x="2230" y="8"/>
                      </a:lnTo>
                      <a:lnTo>
                        <a:pt x="2230" y="8"/>
                      </a:lnTo>
                      <a:lnTo>
                        <a:pt x="2231" y="8"/>
                      </a:lnTo>
                      <a:lnTo>
                        <a:pt x="2232" y="8"/>
                      </a:lnTo>
                      <a:lnTo>
                        <a:pt x="2232" y="8"/>
                      </a:lnTo>
                      <a:lnTo>
                        <a:pt x="2233" y="8"/>
                      </a:lnTo>
                      <a:lnTo>
                        <a:pt x="2233" y="8"/>
                      </a:lnTo>
                      <a:lnTo>
                        <a:pt x="2234" y="8"/>
                      </a:lnTo>
                      <a:lnTo>
                        <a:pt x="2234" y="8"/>
                      </a:lnTo>
                      <a:lnTo>
                        <a:pt x="2235" y="8"/>
                      </a:lnTo>
                      <a:lnTo>
                        <a:pt x="2235" y="8"/>
                      </a:lnTo>
                      <a:lnTo>
                        <a:pt x="2236" y="8"/>
                      </a:lnTo>
                      <a:lnTo>
                        <a:pt x="2236" y="8"/>
                      </a:lnTo>
                      <a:lnTo>
                        <a:pt x="2237" y="8"/>
                      </a:lnTo>
                      <a:lnTo>
                        <a:pt x="2237" y="8"/>
                      </a:lnTo>
                      <a:lnTo>
                        <a:pt x="2238" y="8"/>
                      </a:lnTo>
                      <a:lnTo>
                        <a:pt x="2239" y="8"/>
                      </a:lnTo>
                      <a:lnTo>
                        <a:pt x="2239" y="8"/>
                      </a:lnTo>
                      <a:lnTo>
                        <a:pt x="2240" y="9"/>
                      </a:lnTo>
                      <a:lnTo>
                        <a:pt x="2240" y="9"/>
                      </a:lnTo>
                      <a:lnTo>
                        <a:pt x="2241" y="9"/>
                      </a:lnTo>
                      <a:lnTo>
                        <a:pt x="2241" y="9"/>
                      </a:lnTo>
                      <a:lnTo>
                        <a:pt x="2242" y="9"/>
                      </a:lnTo>
                      <a:lnTo>
                        <a:pt x="2242" y="9"/>
                      </a:lnTo>
                      <a:lnTo>
                        <a:pt x="2243" y="9"/>
                      </a:lnTo>
                      <a:lnTo>
                        <a:pt x="2243" y="9"/>
                      </a:lnTo>
                      <a:lnTo>
                        <a:pt x="2244" y="9"/>
                      </a:lnTo>
                      <a:lnTo>
                        <a:pt x="2244" y="9"/>
                      </a:lnTo>
                      <a:lnTo>
                        <a:pt x="2245" y="9"/>
                      </a:lnTo>
                      <a:lnTo>
                        <a:pt x="2246" y="9"/>
                      </a:lnTo>
                      <a:lnTo>
                        <a:pt x="2246" y="10"/>
                      </a:lnTo>
                      <a:lnTo>
                        <a:pt x="2247" y="10"/>
                      </a:lnTo>
                      <a:lnTo>
                        <a:pt x="2247" y="10"/>
                      </a:lnTo>
                      <a:lnTo>
                        <a:pt x="2248" y="10"/>
                      </a:lnTo>
                      <a:lnTo>
                        <a:pt x="2248" y="10"/>
                      </a:lnTo>
                      <a:lnTo>
                        <a:pt x="2249" y="10"/>
                      </a:lnTo>
                      <a:lnTo>
                        <a:pt x="2249" y="10"/>
                      </a:lnTo>
                      <a:lnTo>
                        <a:pt x="2250" y="10"/>
                      </a:lnTo>
                      <a:lnTo>
                        <a:pt x="2250" y="10"/>
                      </a:lnTo>
                      <a:lnTo>
                        <a:pt x="2251" y="10"/>
                      </a:lnTo>
                      <a:lnTo>
                        <a:pt x="2251" y="10"/>
                      </a:lnTo>
                      <a:lnTo>
                        <a:pt x="2252" y="10"/>
                      </a:lnTo>
                      <a:lnTo>
                        <a:pt x="2252" y="10"/>
                      </a:lnTo>
                      <a:lnTo>
                        <a:pt x="2253" y="10"/>
                      </a:lnTo>
                      <a:lnTo>
                        <a:pt x="2254" y="10"/>
                      </a:lnTo>
                      <a:lnTo>
                        <a:pt x="2254" y="10"/>
                      </a:lnTo>
                      <a:lnTo>
                        <a:pt x="2255" y="10"/>
                      </a:lnTo>
                      <a:lnTo>
                        <a:pt x="2255" y="11"/>
                      </a:lnTo>
                      <a:lnTo>
                        <a:pt x="2256" y="11"/>
                      </a:lnTo>
                      <a:lnTo>
                        <a:pt x="2256" y="11"/>
                      </a:lnTo>
                      <a:lnTo>
                        <a:pt x="2257" y="11"/>
                      </a:lnTo>
                      <a:lnTo>
                        <a:pt x="2257" y="11"/>
                      </a:lnTo>
                      <a:lnTo>
                        <a:pt x="2258" y="11"/>
                      </a:lnTo>
                      <a:lnTo>
                        <a:pt x="2258" y="11"/>
                      </a:lnTo>
                      <a:lnTo>
                        <a:pt x="2259" y="11"/>
                      </a:lnTo>
                      <a:lnTo>
                        <a:pt x="2259" y="11"/>
                      </a:lnTo>
                      <a:lnTo>
                        <a:pt x="2260" y="11"/>
                      </a:lnTo>
                      <a:lnTo>
                        <a:pt x="2261" y="11"/>
                      </a:lnTo>
                      <a:lnTo>
                        <a:pt x="2261" y="11"/>
                      </a:lnTo>
                      <a:lnTo>
                        <a:pt x="2262" y="11"/>
                      </a:lnTo>
                      <a:lnTo>
                        <a:pt x="2262" y="11"/>
                      </a:lnTo>
                      <a:lnTo>
                        <a:pt x="2263" y="11"/>
                      </a:lnTo>
                      <a:lnTo>
                        <a:pt x="2263" y="11"/>
                      </a:lnTo>
                      <a:lnTo>
                        <a:pt x="2264" y="11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6" y="12"/>
                      </a:lnTo>
                      <a:lnTo>
                        <a:pt x="2266" y="12"/>
                      </a:lnTo>
                      <a:lnTo>
                        <a:pt x="2267" y="12"/>
                      </a:lnTo>
                      <a:lnTo>
                        <a:pt x="2268" y="12"/>
                      </a:lnTo>
                      <a:lnTo>
                        <a:pt x="2268" y="12"/>
                      </a:lnTo>
                      <a:lnTo>
                        <a:pt x="2269" y="12"/>
                      </a:lnTo>
                      <a:lnTo>
                        <a:pt x="2269" y="12"/>
                      </a:lnTo>
                      <a:lnTo>
                        <a:pt x="2270" y="12"/>
                      </a:lnTo>
                      <a:lnTo>
                        <a:pt x="2270" y="12"/>
                      </a:lnTo>
                      <a:lnTo>
                        <a:pt x="2271" y="12"/>
                      </a:lnTo>
                      <a:lnTo>
                        <a:pt x="2272" y="12"/>
                      </a:lnTo>
                      <a:lnTo>
                        <a:pt x="2272" y="12"/>
                      </a:lnTo>
                      <a:lnTo>
                        <a:pt x="2273" y="13"/>
                      </a:lnTo>
                      <a:lnTo>
                        <a:pt x="2273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5" y="13"/>
                      </a:lnTo>
                      <a:lnTo>
                        <a:pt x="2276" y="13"/>
                      </a:lnTo>
                      <a:lnTo>
                        <a:pt x="2276" y="13"/>
                      </a:lnTo>
                      <a:lnTo>
                        <a:pt x="2277" y="13"/>
                      </a:lnTo>
                      <a:lnTo>
                        <a:pt x="2277" y="13"/>
                      </a:lnTo>
                      <a:lnTo>
                        <a:pt x="2278" y="14"/>
                      </a:lnTo>
                      <a:lnTo>
                        <a:pt x="2279" y="14"/>
                      </a:lnTo>
                      <a:lnTo>
                        <a:pt x="2279" y="14"/>
                      </a:lnTo>
                      <a:lnTo>
                        <a:pt x="2280" y="14"/>
                      </a:lnTo>
                      <a:lnTo>
                        <a:pt x="2280" y="14"/>
                      </a:lnTo>
                      <a:lnTo>
                        <a:pt x="2281" y="14"/>
                      </a:lnTo>
                      <a:lnTo>
                        <a:pt x="2281" y="14"/>
                      </a:lnTo>
                      <a:lnTo>
                        <a:pt x="2282" y="14"/>
                      </a:lnTo>
                      <a:lnTo>
                        <a:pt x="2282" y="14"/>
                      </a:lnTo>
                      <a:lnTo>
                        <a:pt x="2283" y="14"/>
                      </a:lnTo>
                      <a:lnTo>
                        <a:pt x="2283" y="14"/>
                      </a:lnTo>
                      <a:lnTo>
                        <a:pt x="2284" y="14"/>
                      </a:lnTo>
                      <a:lnTo>
                        <a:pt x="2284" y="14"/>
                      </a:lnTo>
                      <a:lnTo>
                        <a:pt x="2285" y="14"/>
                      </a:lnTo>
                      <a:lnTo>
                        <a:pt x="2285" y="14"/>
                      </a:lnTo>
                      <a:lnTo>
                        <a:pt x="2286" y="15"/>
                      </a:lnTo>
                      <a:lnTo>
                        <a:pt x="2287" y="15"/>
                      </a:lnTo>
                      <a:lnTo>
                        <a:pt x="2287" y="15"/>
                      </a:lnTo>
                      <a:lnTo>
                        <a:pt x="2288" y="15"/>
                      </a:lnTo>
                      <a:lnTo>
                        <a:pt x="2288" y="15"/>
                      </a:lnTo>
                      <a:lnTo>
                        <a:pt x="2289" y="15"/>
                      </a:lnTo>
                      <a:lnTo>
                        <a:pt x="2289" y="15"/>
                      </a:lnTo>
                      <a:lnTo>
                        <a:pt x="2290" y="15"/>
                      </a:lnTo>
                      <a:lnTo>
                        <a:pt x="2290" y="15"/>
                      </a:lnTo>
                      <a:lnTo>
                        <a:pt x="2291" y="15"/>
                      </a:lnTo>
                      <a:lnTo>
                        <a:pt x="2291" y="15"/>
                      </a:lnTo>
                      <a:lnTo>
                        <a:pt x="2292" y="15"/>
                      </a:lnTo>
                      <a:lnTo>
                        <a:pt x="2292" y="15"/>
                      </a:lnTo>
                      <a:lnTo>
                        <a:pt x="2293" y="15"/>
                      </a:lnTo>
                      <a:lnTo>
                        <a:pt x="2294" y="16"/>
                      </a:lnTo>
                      <a:lnTo>
                        <a:pt x="2294" y="16"/>
                      </a:lnTo>
                      <a:lnTo>
                        <a:pt x="2295" y="16"/>
                      </a:lnTo>
                      <a:lnTo>
                        <a:pt x="2295" y="16"/>
                      </a:lnTo>
                      <a:lnTo>
                        <a:pt x="2296" y="16"/>
                      </a:lnTo>
                      <a:lnTo>
                        <a:pt x="2296" y="16"/>
                      </a:lnTo>
                      <a:lnTo>
                        <a:pt x="2297" y="16"/>
                      </a:lnTo>
                      <a:lnTo>
                        <a:pt x="2297" y="16"/>
                      </a:lnTo>
                      <a:lnTo>
                        <a:pt x="2298" y="16"/>
                      </a:lnTo>
                      <a:lnTo>
                        <a:pt x="2298" y="17"/>
                      </a:lnTo>
                      <a:lnTo>
                        <a:pt x="2299" y="17"/>
                      </a:lnTo>
                      <a:lnTo>
                        <a:pt x="2299" y="17"/>
                      </a:lnTo>
                      <a:lnTo>
                        <a:pt x="2300" y="17"/>
                      </a:lnTo>
                      <a:lnTo>
                        <a:pt x="2301" y="17"/>
                      </a:lnTo>
                      <a:lnTo>
                        <a:pt x="2301" y="17"/>
                      </a:lnTo>
                      <a:lnTo>
                        <a:pt x="2302" y="17"/>
                      </a:lnTo>
                      <a:lnTo>
                        <a:pt x="2302" y="17"/>
                      </a:lnTo>
                      <a:lnTo>
                        <a:pt x="2303" y="17"/>
                      </a:lnTo>
                      <a:lnTo>
                        <a:pt x="2303" y="17"/>
                      </a:lnTo>
                      <a:lnTo>
                        <a:pt x="2304" y="17"/>
                      </a:lnTo>
                      <a:lnTo>
                        <a:pt x="2304" y="17"/>
                      </a:lnTo>
                      <a:lnTo>
                        <a:pt x="2305" y="17"/>
                      </a:lnTo>
                      <a:lnTo>
                        <a:pt x="2305" y="18"/>
                      </a:lnTo>
                      <a:lnTo>
                        <a:pt x="2306" y="18"/>
                      </a:lnTo>
                      <a:lnTo>
                        <a:pt x="2306" y="18"/>
                      </a:lnTo>
                      <a:lnTo>
                        <a:pt x="2307" y="18"/>
                      </a:lnTo>
                      <a:lnTo>
                        <a:pt x="2308" y="18"/>
                      </a:lnTo>
                      <a:lnTo>
                        <a:pt x="2308" y="18"/>
                      </a:lnTo>
                      <a:lnTo>
                        <a:pt x="2309" y="18"/>
                      </a:lnTo>
                      <a:lnTo>
                        <a:pt x="2309" y="18"/>
                      </a:lnTo>
                      <a:lnTo>
                        <a:pt x="2310" y="18"/>
                      </a:lnTo>
                      <a:lnTo>
                        <a:pt x="2310" y="18"/>
                      </a:lnTo>
                      <a:lnTo>
                        <a:pt x="2311" y="18"/>
                      </a:lnTo>
                      <a:lnTo>
                        <a:pt x="2312" y="18"/>
                      </a:lnTo>
                      <a:lnTo>
                        <a:pt x="2312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4" y="19"/>
                      </a:lnTo>
                      <a:lnTo>
                        <a:pt x="2314" y="19"/>
                      </a:lnTo>
                      <a:lnTo>
                        <a:pt x="2315" y="19"/>
                      </a:lnTo>
                      <a:lnTo>
                        <a:pt x="2316" y="19"/>
                      </a:lnTo>
                      <a:lnTo>
                        <a:pt x="2316" y="19"/>
                      </a:lnTo>
                      <a:lnTo>
                        <a:pt x="2317" y="19"/>
                      </a:lnTo>
                      <a:lnTo>
                        <a:pt x="2317" y="19"/>
                      </a:lnTo>
                      <a:lnTo>
                        <a:pt x="2318" y="19"/>
                      </a:lnTo>
                      <a:lnTo>
                        <a:pt x="2319" y="19"/>
                      </a:lnTo>
                      <a:lnTo>
                        <a:pt x="2319" y="20"/>
                      </a:lnTo>
                      <a:lnTo>
                        <a:pt x="2320" y="20"/>
                      </a:lnTo>
                      <a:lnTo>
                        <a:pt x="2320" y="20"/>
                      </a:lnTo>
                      <a:lnTo>
                        <a:pt x="2321" y="20"/>
                      </a:lnTo>
                      <a:lnTo>
                        <a:pt x="2321" y="20"/>
                      </a:lnTo>
                      <a:lnTo>
                        <a:pt x="2322" y="20"/>
                      </a:lnTo>
                      <a:lnTo>
                        <a:pt x="2322" y="20"/>
                      </a:lnTo>
                      <a:lnTo>
                        <a:pt x="2323" y="20"/>
                      </a:lnTo>
                      <a:lnTo>
                        <a:pt x="2323" y="21"/>
                      </a:lnTo>
                      <a:lnTo>
                        <a:pt x="2324" y="21"/>
                      </a:lnTo>
                      <a:lnTo>
                        <a:pt x="2324" y="21"/>
                      </a:lnTo>
                      <a:lnTo>
                        <a:pt x="2325" y="21"/>
                      </a:lnTo>
                      <a:lnTo>
                        <a:pt x="2325" y="21"/>
                      </a:lnTo>
                      <a:lnTo>
                        <a:pt x="2326" y="21"/>
                      </a:lnTo>
                      <a:lnTo>
                        <a:pt x="2327" y="21"/>
                      </a:lnTo>
                      <a:lnTo>
                        <a:pt x="2327" y="21"/>
                      </a:lnTo>
                      <a:lnTo>
                        <a:pt x="2328" y="21"/>
                      </a:lnTo>
                      <a:lnTo>
                        <a:pt x="2328" y="21"/>
                      </a:lnTo>
                      <a:lnTo>
                        <a:pt x="2329" y="21"/>
                      </a:lnTo>
                      <a:lnTo>
                        <a:pt x="2329" y="22"/>
                      </a:lnTo>
                      <a:lnTo>
                        <a:pt x="2330" y="22"/>
                      </a:lnTo>
                      <a:lnTo>
                        <a:pt x="2330" y="22"/>
                      </a:lnTo>
                      <a:lnTo>
                        <a:pt x="2331" y="22"/>
                      </a:lnTo>
                      <a:lnTo>
                        <a:pt x="2331" y="22"/>
                      </a:lnTo>
                      <a:lnTo>
                        <a:pt x="2332" y="22"/>
                      </a:lnTo>
                      <a:lnTo>
                        <a:pt x="2332" y="22"/>
                      </a:lnTo>
                      <a:lnTo>
                        <a:pt x="2333" y="22"/>
                      </a:lnTo>
                      <a:lnTo>
                        <a:pt x="2334" y="22"/>
                      </a:lnTo>
                      <a:lnTo>
                        <a:pt x="2334" y="22"/>
                      </a:lnTo>
                      <a:lnTo>
                        <a:pt x="2335" y="22"/>
                      </a:lnTo>
                      <a:lnTo>
                        <a:pt x="2335" y="22"/>
                      </a:lnTo>
                      <a:lnTo>
                        <a:pt x="2336" y="23"/>
                      </a:lnTo>
                      <a:lnTo>
                        <a:pt x="2336" y="23"/>
                      </a:lnTo>
                      <a:lnTo>
                        <a:pt x="2337" y="23"/>
                      </a:lnTo>
                      <a:lnTo>
                        <a:pt x="2337" y="23"/>
                      </a:lnTo>
                      <a:lnTo>
                        <a:pt x="2338" y="23"/>
                      </a:lnTo>
                      <a:lnTo>
                        <a:pt x="2338" y="23"/>
                      </a:lnTo>
                      <a:lnTo>
                        <a:pt x="2339" y="23"/>
                      </a:lnTo>
                      <a:lnTo>
                        <a:pt x="2339" y="23"/>
                      </a:lnTo>
                      <a:lnTo>
                        <a:pt x="2340" y="23"/>
                      </a:lnTo>
                      <a:lnTo>
                        <a:pt x="2341" y="23"/>
                      </a:lnTo>
                      <a:lnTo>
                        <a:pt x="2341" y="23"/>
                      </a:lnTo>
                      <a:lnTo>
                        <a:pt x="2342" y="24"/>
                      </a:lnTo>
                      <a:lnTo>
                        <a:pt x="2342" y="24"/>
                      </a:lnTo>
                      <a:lnTo>
                        <a:pt x="2343" y="24"/>
                      </a:lnTo>
                      <a:lnTo>
                        <a:pt x="2343" y="24"/>
                      </a:lnTo>
                      <a:lnTo>
                        <a:pt x="2344" y="24"/>
                      </a:lnTo>
                      <a:lnTo>
                        <a:pt x="2344" y="24"/>
                      </a:lnTo>
                      <a:lnTo>
                        <a:pt x="2345" y="24"/>
                      </a:lnTo>
                      <a:lnTo>
                        <a:pt x="2345" y="25"/>
                      </a:lnTo>
                      <a:lnTo>
                        <a:pt x="2346" y="25"/>
                      </a:lnTo>
                      <a:lnTo>
                        <a:pt x="2346" y="25"/>
                      </a:lnTo>
                      <a:lnTo>
                        <a:pt x="2347" y="25"/>
                      </a:lnTo>
                      <a:lnTo>
                        <a:pt x="2347" y="25"/>
                      </a:lnTo>
                      <a:lnTo>
                        <a:pt x="2348" y="25"/>
                      </a:lnTo>
                      <a:lnTo>
                        <a:pt x="2349" y="25"/>
                      </a:lnTo>
                      <a:lnTo>
                        <a:pt x="2349" y="25"/>
                      </a:lnTo>
                      <a:lnTo>
                        <a:pt x="2350" y="25"/>
                      </a:lnTo>
                      <a:lnTo>
                        <a:pt x="2350" y="25"/>
                      </a:lnTo>
                      <a:lnTo>
                        <a:pt x="2351" y="25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3" y="26"/>
                      </a:lnTo>
                      <a:lnTo>
                        <a:pt x="2353" y="26"/>
                      </a:lnTo>
                      <a:lnTo>
                        <a:pt x="2354" y="26"/>
                      </a:lnTo>
                      <a:lnTo>
                        <a:pt x="2354" y="26"/>
                      </a:lnTo>
                      <a:lnTo>
                        <a:pt x="2355" y="26"/>
                      </a:lnTo>
                      <a:lnTo>
                        <a:pt x="2356" y="26"/>
                      </a:lnTo>
                      <a:lnTo>
                        <a:pt x="2356" y="26"/>
                      </a:lnTo>
                      <a:lnTo>
                        <a:pt x="2357" y="27"/>
                      </a:lnTo>
                      <a:lnTo>
                        <a:pt x="2357" y="27"/>
                      </a:lnTo>
                      <a:lnTo>
                        <a:pt x="2358" y="27"/>
                      </a:lnTo>
                      <a:lnTo>
                        <a:pt x="2358" y="27"/>
                      </a:lnTo>
                      <a:lnTo>
                        <a:pt x="2359" y="27"/>
                      </a:lnTo>
                      <a:lnTo>
                        <a:pt x="2360" y="27"/>
                      </a:lnTo>
                      <a:lnTo>
                        <a:pt x="2360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2" y="28"/>
                      </a:lnTo>
                      <a:lnTo>
                        <a:pt x="2363" y="28"/>
                      </a:lnTo>
                      <a:lnTo>
                        <a:pt x="2363" y="28"/>
                      </a:lnTo>
                      <a:lnTo>
                        <a:pt x="2364" y="28"/>
                      </a:lnTo>
                      <a:lnTo>
                        <a:pt x="2364" y="28"/>
                      </a:lnTo>
                      <a:lnTo>
                        <a:pt x="2365" y="28"/>
                      </a:lnTo>
                      <a:lnTo>
                        <a:pt x="2365" y="28"/>
                      </a:lnTo>
                      <a:lnTo>
                        <a:pt x="2366" y="29"/>
                      </a:lnTo>
                      <a:lnTo>
                        <a:pt x="2367" y="29"/>
                      </a:lnTo>
                      <a:lnTo>
                        <a:pt x="2367" y="29"/>
                      </a:lnTo>
                      <a:lnTo>
                        <a:pt x="2368" y="29"/>
                      </a:lnTo>
                      <a:lnTo>
                        <a:pt x="2368" y="29"/>
                      </a:lnTo>
                      <a:lnTo>
                        <a:pt x="2369" y="29"/>
                      </a:lnTo>
                      <a:lnTo>
                        <a:pt x="2369" y="29"/>
                      </a:lnTo>
                      <a:lnTo>
                        <a:pt x="2370" y="29"/>
                      </a:lnTo>
                      <a:lnTo>
                        <a:pt x="2370" y="29"/>
                      </a:lnTo>
                      <a:lnTo>
                        <a:pt x="2371" y="30"/>
                      </a:lnTo>
                      <a:lnTo>
                        <a:pt x="2371" y="30"/>
                      </a:lnTo>
                      <a:lnTo>
                        <a:pt x="2372" y="30"/>
                      </a:lnTo>
                      <a:lnTo>
                        <a:pt x="2372" y="30"/>
                      </a:lnTo>
                      <a:lnTo>
                        <a:pt x="2373" y="30"/>
                      </a:lnTo>
                      <a:lnTo>
                        <a:pt x="2374" y="30"/>
                      </a:lnTo>
                      <a:lnTo>
                        <a:pt x="2374" y="30"/>
                      </a:lnTo>
                      <a:lnTo>
                        <a:pt x="2375" y="30"/>
                      </a:lnTo>
                      <a:lnTo>
                        <a:pt x="2375" y="30"/>
                      </a:lnTo>
                      <a:lnTo>
                        <a:pt x="2376" y="30"/>
                      </a:lnTo>
                      <a:lnTo>
                        <a:pt x="2376" y="31"/>
                      </a:lnTo>
                      <a:lnTo>
                        <a:pt x="2377" y="31"/>
                      </a:lnTo>
                      <a:lnTo>
                        <a:pt x="2377" y="31"/>
                      </a:lnTo>
                      <a:lnTo>
                        <a:pt x="2378" y="31"/>
                      </a:lnTo>
                      <a:lnTo>
                        <a:pt x="2378" y="31"/>
                      </a:lnTo>
                      <a:lnTo>
                        <a:pt x="2379" y="31"/>
                      </a:lnTo>
                      <a:lnTo>
                        <a:pt x="2379" y="31"/>
                      </a:lnTo>
                      <a:lnTo>
                        <a:pt x="2380" y="31"/>
                      </a:lnTo>
                      <a:lnTo>
                        <a:pt x="2380" y="31"/>
                      </a:lnTo>
                      <a:lnTo>
                        <a:pt x="2381" y="32"/>
                      </a:lnTo>
                      <a:lnTo>
                        <a:pt x="2382" y="32"/>
                      </a:lnTo>
                      <a:lnTo>
                        <a:pt x="2382" y="32"/>
                      </a:lnTo>
                      <a:lnTo>
                        <a:pt x="2383" y="32"/>
                      </a:lnTo>
                      <a:lnTo>
                        <a:pt x="2383" y="32"/>
                      </a:lnTo>
                      <a:lnTo>
                        <a:pt x="2384" y="32"/>
                      </a:lnTo>
                      <a:lnTo>
                        <a:pt x="2384" y="33"/>
                      </a:lnTo>
                      <a:lnTo>
                        <a:pt x="2385" y="33"/>
                      </a:lnTo>
                      <a:lnTo>
                        <a:pt x="2385" y="33"/>
                      </a:lnTo>
                      <a:lnTo>
                        <a:pt x="2386" y="33"/>
                      </a:lnTo>
                      <a:lnTo>
                        <a:pt x="2386" y="33"/>
                      </a:lnTo>
                      <a:lnTo>
                        <a:pt x="2387" y="33"/>
                      </a:lnTo>
                      <a:lnTo>
                        <a:pt x="2387" y="33"/>
                      </a:lnTo>
                      <a:lnTo>
                        <a:pt x="2388" y="33"/>
                      </a:lnTo>
                      <a:lnTo>
                        <a:pt x="2389" y="33"/>
                      </a:lnTo>
                      <a:lnTo>
                        <a:pt x="2389" y="34"/>
                      </a:lnTo>
                      <a:lnTo>
                        <a:pt x="2390" y="34"/>
                      </a:lnTo>
                      <a:lnTo>
                        <a:pt x="2390" y="34"/>
                      </a:lnTo>
                      <a:lnTo>
                        <a:pt x="2391" y="34"/>
                      </a:lnTo>
                      <a:lnTo>
                        <a:pt x="2391" y="34"/>
                      </a:lnTo>
                      <a:lnTo>
                        <a:pt x="2392" y="34"/>
                      </a:lnTo>
                      <a:lnTo>
                        <a:pt x="2392" y="34"/>
                      </a:lnTo>
                      <a:lnTo>
                        <a:pt x="2393" y="34"/>
                      </a:lnTo>
                      <a:lnTo>
                        <a:pt x="2393" y="34"/>
                      </a:lnTo>
                      <a:lnTo>
                        <a:pt x="2394" y="35"/>
                      </a:lnTo>
                      <a:lnTo>
                        <a:pt x="2394" y="35"/>
                      </a:lnTo>
                      <a:lnTo>
                        <a:pt x="2395" y="35"/>
                      </a:lnTo>
                      <a:lnTo>
                        <a:pt x="2396" y="35"/>
                      </a:lnTo>
                      <a:lnTo>
                        <a:pt x="2396" y="35"/>
                      </a:lnTo>
                      <a:lnTo>
                        <a:pt x="2397" y="35"/>
                      </a:lnTo>
                      <a:lnTo>
                        <a:pt x="2397" y="35"/>
                      </a:lnTo>
                      <a:lnTo>
                        <a:pt x="2398" y="35"/>
                      </a:lnTo>
                      <a:lnTo>
                        <a:pt x="2398" y="35"/>
                      </a:lnTo>
                      <a:lnTo>
                        <a:pt x="2399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1" y="36"/>
                      </a:lnTo>
                      <a:lnTo>
                        <a:pt x="2401" y="36"/>
                      </a:lnTo>
                      <a:lnTo>
                        <a:pt x="2402" y="37"/>
                      </a:lnTo>
                      <a:lnTo>
                        <a:pt x="2402" y="37"/>
                      </a:lnTo>
                      <a:lnTo>
                        <a:pt x="2403" y="37"/>
                      </a:lnTo>
                      <a:lnTo>
                        <a:pt x="2404" y="37"/>
                      </a:lnTo>
                      <a:lnTo>
                        <a:pt x="2404" y="37"/>
                      </a:lnTo>
                      <a:lnTo>
                        <a:pt x="2405" y="37"/>
                      </a:lnTo>
                      <a:lnTo>
                        <a:pt x="2405" y="37"/>
                      </a:lnTo>
                      <a:lnTo>
                        <a:pt x="2406" y="37"/>
                      </a:lnTo>
                      <a:lnTo>
                        <a:pt x="2407" y="38"/>
                      </a:lnTo>
                      <a:lnTo>
                        <a:pt x="2407" y="38"/>
                      </a:lnTo>
                      <a:lnTo>
                        <a:pt x="2408" y="38"/>
                      </a:lnTo>
                      <a:lnTo>
                        <a:pt x="2408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10" y="38"/>
                      </a:lnTo>
                      <a:lnTo>
                        <a:pt x="2411" y="38"/>
                      </a:lnTo>
                      <a:lnTo>
                        <a:pt x="2411" y="39"/>
                      </a:lnTo>
                      <a:lnTo>
                        <a:pt x="2412" y="39"/>
                      </a:lnTo>
                      <a:lnTo>
                        <a:pt x="2412" y="39"/>
                      </a:lnTo>
                      <a:lnTo>
                        <a:pt x="2413" y="39"/>
                      </a:lnTo>
                      <a:lnTo>
                        <a:pt x="2413" y="39"/>
                      </a:lnTo>
                      <a:lnTo>
                        <a:pt x="2414" y="40"/>
                      </a:lnTo>
                      <a:lnTo>
                        <a:pt x="2415" y="40"/>
                      </a:lnTo>
                      <a:lnTo>
                        <a:pt x="2415" y="40"/>
                      </a:lnTo>
                      <a:lnTo>
                        <a:pt x="2416" y="40"/>
                      </a:lnTo>
                      <a:lnTo>
                        <a:pt x="2416" y="40"/>
                      </a:lnTo>
                      <a:lnTo>
                        <a:pt x="2417" y="40"/>
                      </a:lnTo>
                      <a:lnTo>
                        <a:pt x="2417" y="40"/>
                      </a:lnTo>
                      <a:lnTo>
                        <a:pt x="2418" y="40"/>
                      </a:lnTo>
                      <a:lnTo>
                        <a:pt x="2418" y="41"/>
                      </a:lnTo>
                      <a:lnTo>
                        <a:pt x="2419" y="41"/>
                      </a:lnTo>
                      <a:lnTo>
                        <a:pt x="2419" y="41"/>
                      </a:lnTo>
                      <a:lnTo>
                        <a:pt x="2420" y="41"/>
                      </a:lnTo>
                      <a:lnTo>
                        <a:pt x="2420" y="41"/>
                      </a:lnTo>
                      <a:lnTo>
                        <a:pt x="2421" y="41"/>
                      </a:lnTo>
                      <a:lnTo>
                        <a:pt x="2422" y="41"/>
                      </a:lnTo>
                      <a:lnTo>
                        <a:pt x="2422" y="41"/>
                      </a:lnTo>
                      <a:lnTo>
                        <a:pt x="2423" y="42"/>
                      </a:lnTo>
                      <a:lnTo>
                        <a:pt x="2423" y="42"/>
                      </a:lnTo>
                      <a:lnTo>
                        <a:pt x="2424" y="42"/>
                      </a:lnTo>
                      <a:lnTo>
                        <a:pt x="2424" y="42"/>
                      </a:lnTo>
                      <a:lnTo>
                        <a:pt x="2425" y="42"/>
                      </a:lnTo>
                      <a:lnTo>
                        <a:pt x="2425" y="42"/>
                      </a:lnTo>
                      <a:lnTo>
                        <a:pt x="2426" y="42"/>
                      </a:lnTo>
                      <a:lnTo>
                        <a:pt x="2426" y="42"/>
                      </a:lnTo>
                      <a:lnTo>
                        <a:pt x="2427" y="43"/>
                      </a:lnTo>
                      <a:lnTo>
                        <a:pt x="2427" y="43"/>
                      </a:lnTo>
                      <a:lnTo>
                        <a:pt x="2428" y="43"/>
                      </a:lnTo>
                      <a:lnTo>
                        <a:pt x="2429" y="43"/>
                      </a:lnTo>
                      <a:lnTo>
                        <a:pt x="2429" y="43"/>
                      </a:lnTo>
                      <a:lnTo>
                        <a:pt x="2430" y="44"/>
                      </a:lnTo>
                      <a:lnTo>
                        <a:pt x="2430" y="44"/>
                      </a:lnTo>
                      <a:lnTo>
                        <a:pt x="2431" y="44"/>
                      </a:lnTo>
                      <a:lnTo>
                        <a:pt x="2431" y="44"/>
                      </a:lnTo>
                      <a:lnTo>
                        <a:pt x="2432" y="44"/>
                      </a:lnTo>
                      <a:lnTo>
                        <a:pt x="2432" y="44"/>
                      </a:lnTo>
                      <a:lnTo>
                        <a:pt x="2433" y="44"/>
                      </a:lnTo>
                      <a:lnTo>
                        <a:pt x="2433" y="44"/>
                      </a:lnTo>
                      <a:lnTo>
                        <a:pt x="2434" y="45"/>
                      </a:lnTo>
                      <a:lnTo>
                        <a:pt x="2434" y="45"/>
                      </a:lnTo>
                      <a:lnTo>
                        <a:pt x="2435" y="45"/>
                      </a:lnTo>
                      <a:lnTo>
                        <a:pt x="2435" y="45"/>
                      </a:lnTo>
                      <a:lnTo>
                        <a:pt x="2436" y="45"/>
                      </a:lnTo>
                      <a:lnTo>
                        <a:pt x="2437" y="45"/>
                      </a:lnTo>
                      <a:lnTo>
                        <a:pt x="2437" y="45"/>
                      </a:lnTo>
                      <a:lnTo>
                        <a:pt x="2438" y="46"/>
                      </a:lnTo>
                      <a:lnTo>
                        <a:pt x="2438" y="46"/>
                      </a:lnTo>
                      <a:lnTo>
                        <a:pt x="2439" y="46"/>
                      </a:lnTo>
                      <a:lnTo>
                        <a:pt x="2439" y="46"/>
                      </a:lnTo>
                      <a:lnTo>
                        <a:pt x="2440" y="46"/>
                      </a:lnTo>
                      <a:lnTo>
                        <a:pt x="2440" y="46"/>
                      </a:lnTo>
                      <a:lnTo>
                        <a:pt x="2441" y="46"/>
                      </a:lnTo>
                      <a:lnTo>
                        <a:pt x="2441" y="46"/>
                      </a:lnTo>
                      <a:lnTo>
                        <a:pt x="2442" y="47"/>
                      </a:lnTo>
                      <a:lnTo>
                        <a:pt x="2442" y="47"/>
                      </a:lnTo>
                      <a:lnTo>
                        <a:pt x="2443" y="47"/>
                      </a:lnTo>
                      <a:lnTo>
                        <a:pt x="2444" y="47"/>
                      </a:lnTo>
                      <a:lnTo>
                        <a:pt x="2444" y="47"/>
                      </a:lnTo>
                      <a:lnTo>
                        <a:pt x="2445" y="48"/>
                      </a:lnTo>
                      <a:lnTo>
                        <a:pt x="2445" y="48"/>
                      </a:lnTo>
                      <a:lnTo>
                        <a:pt x="2446" y="48"/>
                      </a:lnTo>
                      <a:lnTo>
                        <a:pt x="2446" y="48"/>
                      </a:lnTo>
                      <a:lnTo>
                        <a:pt x="2447" y="48"/>
                      </a:lnTo>
                      <a:lnTo>
                        <a:pt x="2448" y="48"/>
                      </a:lnTo>
                      <a:lnTo>
                        <a:pt x="2448" y="48"/>
                      </a:lnTo>
                      <a:lnTo>
                        <a:pt x="2448" y="49"/>
                      </a:lnTo>
                      <a:lnTo>
                        <a:pt x="2449" y="49"/>
                      </a:lnTo>
                      <a:lnTo>
                        <a:pt x="2449" y="49"/>
                      </a:lnTo>
                      <a:lnTo>
                        <a:pt x="2450" y="49"/>
                      </a:lnTo>
                      <a:lnTo>
                        <a:pt x="2451" y="49"/>
                      </a:lnTo>
                      <a:lnTo>
                        <a:pt x="2451" y="49"/>
                      </a:lnTo>
                      <a:lnTo>
                        <a:pt x="2452" y="49"/>
                      </a:lnTo>
                      <a:lnTo>
                        <a:pt x="2452" y="50"/>
                      </a:lnTo>
                      <a:lnTo>
                        <a:pt x="2453" y="50"/>
                      </a:lnTo>
                      <a:lnTo>
                        <a:pt x="2453" y="50"/>
                      </a:lnTo>
                      <a:lnTo>
                        <a:pt x="2454" y="50"/>
                      </a:lnTo>
                      <a:lnTo>
                        <a:pt x="2455" y="50"/>
                      </a:lnTo>
                      <a:lnTo>
                        <a:pt x="2455" y="50"/>
                      </a:lnTo>
                      <a:lnTo>
                        <a:pt x="2456" y="50"/>
                      </a:lnTo>
                      <a:lnTo>
                        <a:pt x="2456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8" y="51"/>
                      </a:lnTo>
                      <a:lnTo>
                        <a:pt x="2459" y="52"/>
                      </a:lnTo>
                      <a:lnTo>
                        <a:pt x="2459" y="52"/>
                      </a:lnTo>
                      <a:lnTo>
                        <a:pt x="2460" y="52"/>
                      </a:lnTo>
                      <a:lnTo>
                        <a:pt x="2460" y="52"/>
                      </a:lnTo>
                      <a:lnTo>
                        <a:pt x="2461" y="52"/>
                      </a:lnTo>
                      <a:lnTo>
                        <a:pt x="2462" y="52"/>
                      </a:lnTo>
                      <a:lnTo>
                        <a:pt x="2462" y="52"/>
                      </a:lnTo>
                      <a:lnTo>
                        <a:pt x="2463" y="53"/>
                      </a:lnTo>
                      <a:lnTo>
                        <a:pt x="2463" y="53"/>
                      </a:lnTo>
                      <a:lnTo>
                        <a:pt x="2464" y="53"/>
                      </a:lnTo>
                      <a:lnTo>
                        <a:pt x="2464" y="53"/>
                      </a:lnTo>
                      <a:lnTo>
                        <a:pt x="2465" y="53"/>
                      </a:lnTo>
                      <a:lnTo>
                        <a:pt x="2465" y="53"/>
                      </a:lnTo>
                      <a:lnTo>
                        <a:pt x="2466" y="53"/>
                      </a:lnTo>
                      <a:lnTo>
                        <a:pt x="2466" y="54"/>
                      </a:lnTo>
                      <a:lnTo>
                        <a:pt x="2467" y="54"/>
                      </a:lnTo>
                      <a:lnTo>
                        <a:pt x="2467" y="54"/>
                      </a:lnTo>
                      <a:lnTo>
                        <a:pt x="2468" y="54"/>
                      </a:lnTo>
                      <a:lnTo>
                        <a:pt x="2468" y="54"/>
                      </a:lnTo>
                      <a:lnTo>
                        <a:pt x="2469" y="54"/>
                      </a:lnTo>
                      <a:lnTo>
                        <a:pt x="2470" y="54"/>
                      </a:lnTo>
                      <a:lnTo>
                        <a:pt x="2470" y="55"/>
                      </a:lnTo>
                      <a:lnTo>
                        <a:pt x="2471" y="55"/>
                      </a:lnTo>
                      <a:lnTo>
                        <a:pt x="2471" y="55"/>
                      </a:lnTo>
                      <a:lnTo>
                        <a:pt x="2472" y="55"/>
                      </a:lnTo>
                      <a:lnTo>
                        <a:pt x="2472" y="56"/>
                      </a:lnTo>
                      <a:lnTo>
                        <a:pt x="2473" y="56"/>
                      </a:lnTo>
                      <a:lnTo>
                        <a:pt x="2473" y="56"/>
                      </a:lnTo>
                      <a:lnTo>
                        <a:pt x="2474" y="56"/>
                      </a:lnTo>
                      <a:lnTo>
                        <a:pt x="2474" y="56"/>
                      </a:lnTo>
                      <a:lnTo>
                        <a:pt x="2475" y="56"/>
                      </a:lnTo>
                      <a:lnTo>
                        <a:pt x="2475" y="56"/>
                      </a:lnTo>
                      <a:lnTo>
                        <a:pt x="2476" y="57"/>
                      </a:lnTo>
                      <a:lnTo>
                        <a:pt x="2477" y="57"/>
                      </a:lnTo>
                      <a:lnTo>
                        <a:pt x="2477" y="57"/>
                      </a:lnTo>
                      <a:lnTo>
                        <a:pt x="2478" y="57"/>
                      </a:lnTo>
                      <a:lnTo>
                        <a:pt x="2478" y="57"/>
                      </a:lnTo>
                      <a:lnTo>
                        <a:pt x="2479" y="57"/>
                      </a:lnTo>
                      <a:lnTo>
                        <a:pt x="2479" y="57"/>
                      </a:lnTo>
                      <a:lnTo>
                        <a:pt x="2480" y="58"/>
                      </a:lnTo>
                      <a:lnTo>
                        <a:pt x="2480" y="58"/>
                      </a:lnTo>
                      <a:lnTo>
                        <a:pt x="2481" y="58"/>
                      </a:lnTo>
                      <a:lnTo>
                        <a:pt x="2481" y="58"/>
                      </a:lnTo>
                      <a:lnTo>
                        <a:pt x="2482" y="58"/>
                      </a:lnTo>
                      <a:lnTo>
                        <a:pt x="2482" y="58"/>
                      </a:lnTo>
                      <a:lnTo>
                        <a:pt x="2483" y="59"/>
                      </a:lnTo>
                      <a:lnTo>
                        <a:pt x="2484" y="59"/>
                      </a:lnTo>
                      <a:lnTo>
                        <a:pt x="2484" y="59"/>
                      </a:lnTo>
                      <a:lnTo>
                        <a:pt x="2485" y="59"/>
                      </a:lnTo>
                      <a:lnTo>
                        <a:pt x="2485" y="60"/>
                      </a:lnTo>
                      <a:lnTo>
                        <a:pt x="2486" y="60"/>
                      </a:lnTo>
                      <a:lnTo>
                        <a:pt x="2486" y="60"/>
                      </a:lnTo>
                      <a:lnTo>
                        <a:pt x="2487" y="60"/>
                      </a:lnTo>
                      <a:lnTo>
                        <a:pt x="2487" y="60"/>
                      </a:lnTo>
                      <a:lnTo>
                        <a:pt x="2488" y="60"/>
                      </a:lnTo>
                      <a:lnTo>
                        <a:pt x="2488" y="60"/>
                      </a:lnTo>
                      <a:lnTo>
                        <a:pt x="2489" y="61"/>
                      </a:lnTo>
                      <a:lnTo>
                        <a:pt x="2489" y="61"/>
                      </a:lnTo>
                      <a:lnTo>
                        <a:pt x="2490" y="61"/>
                      </a:lnTo>
                      <a:lnTo>
                        <a:pt x="2490" y="61"/>
                      </a:lnTo>
                      <a:lnTo>
                        <a:pt x="2491" y="61"/>
                      </a:lnTo>
                      <a:lnTo>
                        <a:pt x="2492" y="61"/>
                      </a:lnTo>
                      <a:lnTo>
                        <a:pt x="2492" y="62"/>
                      </a:lnTo>
                      <a:lnTo>
                        <a:pt x="2493" y="62"/>
                      </a:lnTo>
                      <a:lnTo>
                        <a:pt x="2493" y="62"/>
                      </a:lnTo>
                      <a:lnTo>
                        <a:pt x="2494" y="62"/>
                      </a:lnTo>
                      <a:lnTo>
                        <a:pt x="2495" y="63"/>
                      </a:lnTo>
                      <a:lnTo>
                        <a:pt x="2495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7" y="63"/>
                      </a:lnTo>
                      <a:lnTo>
                        <a:pt x="2497" y="64"/>
                      </a:lnTo>
                      <a:lnTo>
                        <a:pt x="2498" y="64"/>
                      </a:lnTo>
                      <a:lnTo>
                        <a:pt x="2499" y="64"/>
                      </a:lnTo>
                      <a:lnTo>
                        <a:pt x="2499" y="64"/>
                      </a:lnTo>
                      <a:lnTo>
                        <a:pt x="2500" y="64"/>
                      </a:lnTo>
                      <a:lnTo>
                        <a:pt x="2500" y="64"/>
                      </a:lnTo>
                      <a:lnTo>
                        <a:pt x="2501" y="64"/>
                      </a:lnTo>
                      <a:lnTo>
                        <a:pt x="2502" y="65"/>
                      </a:lnTo>
                      <a:lnTo>
                        <a:pt x="2502" y="65"/>
                      </a:lnTo>
                      <a:lnTo>
                        <a:pt x="2503" y="65"/>
                      </a:lnTo>
                      <a:lnTo>
                        <a:pt x="2503" y="65"/>
                      </a:lnTo>
                      <a:lnTo>
                        <a:pt x="2504" y="65"/>
                      </a:lnTo>
                      <a:lnTo>
                        <a:pt x="2504" y="65"/>
                      </a:lnTo>
                      <a:lnTo>
                        <a:pt x="2505" y="66"/>
                      </a:lnTo>
                      <a:lnTo>
                        <a:pt x="2505" y="66"/>
                      </a:lnTo>
                      <a:lnTo>
                        <a:pt x="2506" y="66"/>
                      </a:lnTo>
                      <a:lnTo>
                        <a:pt x="2506" y="66"/>
                      </a:lnTo>
                      <a:lnTo>
                        <a:pt x="2507" y="67"/>
                      </a:lnTo>
                      <a:lnTo>
                        <a:pt x="2507" y="67"/>
                      </a:lnTo>
                      <a:lnTo>
                        <a:pt x="2508" y="67"/>
                      </a:lnTo>
                      <a:lnTo>
                        <a:pt x="2508" y="67"/>
                      </a:lnTo>
                      <a:lnTo>
                        <a:pt x="2509" y="67"/>
                      </a:lnTo>
                      <a:lnTo>
                        <a:pt x="2510" y="67"/>
                      </a:lnTo>
                      <a:lnTo>
                        <a:pt x="2510" y="68"/>
                      </a:lnTo>
                      <a:lnTo>
                        <a:pt x="2511" y="68"/>
                      </a:lnTo>
                      <a:lnTo>
                        <a:pt x="2511" y="68"/>
                      </a:lnTo>
                      <a:lnTo>
                        <a:pt x="2512" y="68"/>
                      </a:lnTo>
                      <a:lnTo>
                        <a:pt x="2512" y="68"/>
                      </a:lnTo>
                      <a:lnTo>
                        <a:pt x="2513" y="68"/>
                      </a:lnTo>
                      <a:lnTo>
                        <a:pt x="2513" y="69"/>
                      </a:lnTo>
                      <a:lnTo>
                        <a:pt x="2514" y="69"/>
                      </a:lnTo>
                      <a:lnTo>
                        <a:pt x="2514" y="69"/>
                      </a:lnTo>
                      <a:lnTo>
                        <a:pt x="2515" y="69"/>
                      </a:lnTo>
                      <a:lnTo>
                        <a:pt x="2515" y="69"/>
                      </a:lnTo>
                      <a:lnTo>
                        <a:pt x="2516" y="70"/>
                      </a:lnTo>
                      <a:lnTo>
                        <a:pt x="2517" y="70"/>
                      </a:lnTo>
                      <a:lnTo>
                        <a:pt x="2517" y="70"/>
                      </a:lnTo>
                      <a:lnTo>
                        <a:pt x="2518" y="70"/>
                      </a:lnTo>
                      <a:lnTo>
                        <a:pt x="2518" y="71"/>
                      </a:lnTo>
                      <a:lnTo>
                        <a:pt x="2519" y="71"/>
                      </a:lnTo>
                      <a:lnTo>
                        <a:pt x="2519" y="71"/>
                      </a:lnTo>
                      <a:lnTo>
                        <a:pt x="2520" y="71"/>
                      </a:lnTo>
                      <a:lnTo>
                        <a:pt x="2520" y="71"/>
                      </a:lnTo>
                      <a:lnTo>
                        <a:pt x="2521" y="71"/>
                      </a:lnTo>
                      <a:lnTo>
                        <a:pt x="2521" y="72"/>
                      </a:lnTo>
                      <a:lnTo>
                        <a:pt x="2522" y="72"/>
                      </a:lnTo>
                      <a:lnTo>
                        <a:pt x="2522" y="72"/>
                      </a:lnTo>
                      <a:lnTo>
                        <a:pt x="2523" y="72"/>
                      </a:lnTo>
                      <a:lnTo>
                        <a:pt x="2524" y="72"/>
                      </a:lnTo>
                      <a:lnTo>
                        <a:pt x="2524" y="72"/>
                      </a:lnTo>
                      <a:lnTo>
                        <a:pt x="2525" y="73"/>
                      </a:lnTo>
                      <a:lnTo>
                        <a:pt x="2525" y="73"/>
                      </a:lnTo>
                      <a:lnTo>
                        <a:pt x="2526" y="73"/>
                      </a:lnTo>
                      <a:lnTo>
                        <a:pt x="2526" y="73"/>
                      </a:lnTo>
                      <a:lnTo>
                        <a:pt x="2527" y="73"/>
                      </a:lnTo>
                      <a:lnTo>
                        <a:pt x="2527" y="74"/>
                      </a:lnTo>
                      <a:lnTo>
                        <a:pt x="2528" y="74"/>
                      </a:lnTo>
                      <a:lnTo>
                        <a:pt x="2528" y="74"/>
                      </a:lnTo>
                      <a:lnTo>
                        <a:pt x="2529" y="74"/>
                      </a:lnTo>
                      <a:lnTo>
                        <a:pt x="2529" y="75"/>
                      </a:lnTo>
                      <a:lnTo>
                        <a:pt x="2530" y="75"/>
                      </a:lnTo>
                      <a:lnTo>
                        <a:pt x="2530" y="75"/>
                      </a:lnTo>
                      <a:lnTo>
                        <a:pt x="2531" y="75"/>
                      </a:lnTo>
                      <a:lnTo>
                        <a:pt x="2532" y="75"/>
                      </a:lnTo>
                      <a:lnTo>
                        <a:pt x="2532" y="75"/>
                      </a:lnTo>
                      <a:lnTo>
                        <a:pt x="2533" y="76"/>
                      </a:lnTo>
                      <a:lnTo>
                        <a:pt x="2533" y="76"/>
                      </a:lnTo>
                      <a:lnTo>
                        <a:pt x="2534" y="76"/>
                      </a:lnTo>
                      <a:lnTo>
                        <a:pt x="2535" y="76"/>
                      </a:lnTo>
                      <a:lnTo>
                        <a:pt x="2535" y="76"/>
                      </a:lnTo>
                      <a:lnTo>
                        <a:pt x="2535" y="77"/>
                      </a:lnTo>
                      <a:lnTo>
                        <a:pt x="2536" y="77"/>
                      </a:lnTo>
                      <a:lnTo>
                        <a:pt x="2536" y="77"/>
                      </a:lnTo>
                      <a:lnTo>
                        <a:pt x="2537" y="77"/>
                      </a:lnTo>
                      <a:lnTo>
                        <a:pt x="2537" y="77"/>
                      </a:lnTo>
                      <a:lnTo>
                        <a:pt x="2538" y="77"/>
                      </a:lnTo>
                      <a:lnTo>
                        <a:pt x="2539" y="78"/>
                      </a:lnTo>
                      <a:lnTo>
                        <a:pt x="2539" y="78"/>
                      </a:lnTo>
                      <a:lnTo>
                        <a:pt x="2540" y="78"/>
                      </a:lnTo>
                      <a:lnTo>
                        <a:pt x="2540" y="79"/>
                      </a:lnTo>
                      <a:lnTo>
                        <a:pt x="2541" y="79"/>
                      </a:lnTo>
                      <a:lnTo>
                        <a:pt x="2541" y="79"/>
                      </a:lnTo>
                      <a:lnTo>
                        <a:pt x="2542" y="79"/>
                      </a:lnTo>
                      <a:lnTo>
                        <a:pt x="2543" y="79"/>
                      </a:lnTo>
                      <a:lnTo>
                        <a:pt x="2543" y="79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5" y="80"/>
                      </a:lnTo>
                      <a:lnTo>
                        <a:pt x="2546" y="80"/>
                      </a:lnTo>
                      <a:lnTo>
                        <a:pt x="2546" y="81"/>
                      </a:lnTo>
                      <a:lnTo>
                        <a:pt x="2547" y="81"/>
                      </a:lnTo>
                      <a:lnTo>
                        <a:pt x="2547" y="81"/>
                      </a:lnTo>
                      <a:lnTo>
                        <a:pt x="2548" y="81"/>
                      </a:lnTo>
                      <a:lnTo>
                        <a:pt x="2548" y="81"/>
                      </a:lnTo>
                      <a:lnTo>
                        <a:pt x="2549" y="82"/>
                      </a:lnTo>
                      <a:lnTo>
                        <a:pt x="2550" y="82"/>
                      </a:lnTo>
                      <a:lnTo>
                        <a:pt x="2550" y="82"/>
                      </a:lnTo>
                      <a:lnTo>
                        <a:pt x="2551" y="82"/>
                      </a:lnTo>
                      <a:lnTo>
                        <a:pt x="2551" y="83"/>
                      </a:lnTo>
                      <a:lnTo>
                        <a:pt x="2552" y="83"/>
                      </a:lnTo>
                      <a:lnTo>
                        <a:pt x="2552" y="83"/>
                      </a:lnTo>
                      <a:lnTo>
                        <a:pt x="2553" y="83"/>
                      </a:lnTo>
                      <a:lnTo>
                        <a:pt x="2553" y="83"/>
                      </a:lnTo>
                      <a:lnTo>
                        <a:pt x="2554" y="84"/>
                      </a:lnTo>
                      <a:lnTo>
                        <a:pt x="2554" y="84"/>
                      </a:lnTo>
                      <a:lnTo>
                        <a:pt x="2555" y="84"/>
                      </a:lnTo>
                      <a:lnTo>
                        <a:pt x="2555" y="84"/>
                      </a:lnTo>
                      <a:lnTo>
                        <a:pt x="2556" y="84"/>
                      </a:lnTo>
                      <a:lnTo>
                        <a:pt x="2557" y="85"/>
                      </a:lnTo>
                      <a:lnTo>
                        <a:pt x="2557" y="85"/>
                      </a:lnTo>
                      <a:lnTo>
                        <a:pt x="2558" y="85"/>
                      </a:lnTo>
                      <a:lnTo>
                        <a:pt x="2558" y="85"/>
                      </a:lnTo>
                      <a:lnTo>
                        <a:pt x="2559" y="85"/>
                      </a:lnTo>
                      <a:lnTo>
                        <a:pt x="2559" y="85"/>
                      </a:lnTo>
                      <a:lnTo>
                        <a:pt x="2560" y="86"/>
                      </a:lnTo>
                      <a:lnTo>
                        <a:pt x="2560" y="86"/>
                      </a:lnTo>
                      <a:lnTo>
                        <a:pt x="2561" y="86"/>
                      </a:lnTo>
                      <a:lnTo>
                        <a:pt x="2561" y="87"/>
                      </a:lnTo>
                      <a:lnTo>
                        <a:pt x="2562" y="87"/>
                      </a:lnTo>
                      <a:lnTo>
                        <a:pt x="2562" y="87"/>
                      </a:lnTo>
                      <a:lnTo>
                        <a:pt x="2563" y="87"/>
                      </a:lnTo>
                      <a:lnTo>
                        <a:pt x="2563" y="87"/>
                      </a:lnTo>
                      <a:lnTo>
                        <a:pt x="2564" y="88"/>
                      </a:lnTo>
                      <a:lnTo>
                        <a:pt x="2565" y="88"/>
                      </a:lnTo>
                      <a:lnTo>
                        <a:pt x="2565" y="88"/>
                      </a:lnTo>
                      <a:lnTo>
                        <a:pt x="2566" y="88"/>
                      </a:lnTo>
                      <a:lnTo>
                        <a:pt x="2566" y="88"/>
                      </a:lnTo>
                      <a:lnTo>
                        <a:pt x="2567" y="89"/>
                      </a:lnTo>
                      <a:lnTo>
                        <a:pt x="2567" y="89"/>
                      </a:lnTo>
                      <a:lnTo>
                        <a:pt x="2568" y="89"/>
                      </a:lnTo>
                      <a:lnTo>
                        <a:pt x="2568" y="90"/>
                      </a:lnTo>
                      <a:lnTo>
                        <a:pt x="2569" y="90"/>
                      </a:lnTo>
                      <a:lnTo>
                        <a:pt x="2569" y="90"/>
                      </a:lnTo>
                      <a:lnTo>
                        <a:pt x="2570" y="90"/>
                      </a:lnTo>
                      <a:lnTo>
                        <a:pt x="2570" y="90"/>
                      </a:lnTo>
                      <a:lnTo>
                        <a:pt x="2571" y="91"/>
                      </a:lnTo>
                      <a:lnTo>
                        <a:pt x="2572" y="91"/>
                      </a:lnTo>
                      <a:lnTo>
                        <a:pt x="2572" y="91"/>
                      </a:lnTo>
                      <a:lnTo>
                        <a:pt x="2573" y="91"/>
                      </a:lnTo>
                      <a:lnTo>
                        <a:pt x="2573" y="91"/>
                      </a:lnTo>
                      <a:lnTo>
                        <a:pt x="2574" y="92"/>
                      </a:lnTo>
                      <a:lnTo>
                        <a:pt x="2574" y="92"/>
                      </a:lnTo>
                      <a:lnTo>
                        <a:pt x="2575" y="92"/>
                      </a:lnTo>
                      <a:lnTo>
                        <a:pt x="2575" y="92"/>
                      </a:lnTo>
                      <a:lnTo>
                        <a:pt x="2576" y="92"/>
                      </a:lnTo>
                      <a:lnTo>
                        <a:pt x="2576" y="93"/>
                      </a:lnTo>
                      <a:lnTo>
                        <a:pt x="2577" y="93"/>
                      </a:lnTo>
                      <a:lnTo>
                        <a:pt x="2577" y="93"/>
                      </a:lnTo>
                      <a:lnTo>
                        <a:pt x="2578" y="94"/>
                      </a:lnTo>
                      <a:lnTo>
                        <a:pt x="2579" y="94"/>
                      </a:lnTo>
                      <a:lnTo>
                        <a:pt x="2579" y="94"/>
                      </a:lnTo>
                      <a:lnTo>
                        <a:pt x="2580" y="94"/>
                      </a:lnTo>
                      <a:lnTo>
                        <a:pt x="2580" y="94"/>
                      </a:lnTo>
                      <a:lnTo>
                        <a:pt x="2581" y="95"/>
                      </a:lnTo>
                      <a:lnTo>
                        <a:pt x="2581" y="95"/>
                      </a:lnTo>
                      <a:lnTo>
                        <a:pt x="2582" y="95"/>
                      </a:lnTo>
                      <a:lnTo>
                        <a:pt x="2583" y="95"/>
                      </a:lnTo>
                      <a:lnTo>
                        <a:pt x="2583" y="95"/>
                      </a:lnTo>
                      <a:lnTo>
                        <a:pt x="2583" y="96"/>
                      </a:lnTo>
                      <a:lnTo>
                        <a:pt x="2584" y="96"/>
                      </a:lnTo>
                      <a:lnTo>
                        <a:pt x="2584" y="96"/>
                      </a:lnTo>
                      <a:lnTo>
                        <a:pt x="2585" y="96"/>
                      </a:lnTo>
                      <a:lnTo>
                        <a:pt x="2585" y="96"/>
                      </a:lnTo>
                      <a:lnTo>
                        <a:pt x="2586" y="97"/>
                      </a:lnTo>
                      <a:lnTo>
                        <a:pt x="2587" y="97"/>
                      </a:lnTo>
                      <a:lnTo>
                        <a:pt x="2587" y="97"/>
                      </a:lnTo>
                      <a:lnTo>
                        <a:pt x="2588" y="98"/>
                      </a:lnTo>
                      <a:lnTo>
                        <a:pt x="2588" y="98"/>
                      </a:lnTo>
                      <a:lnTo>
                        <a:pt x="2589" y="98"/>
                      </a:lnTo>
                      <a:lnTo>
                        <a:pt x="2590" y="98"/>
                      </a:lnTo>
                      <a:lnTo>
                        <a:pt x="2590" y="98"/>
                      </a:lnTo>
                      <a:lnTo>
                        <a:pt x="2591" y="99"/>
                      </a:lnTo>
                      <a:lnTo>
                        <a:pt x="2591" y="99"/>
                      </a:lnTo>
                      <a:lnTo>
                        <a:pt x="2592" y="99"/>
                      </a:lnTo>
                      <a:lnTo>
                        <a:pt x="2592" y="99"/>
                      </a:lnTo>
                      <a:lnTo>
                        <a:pt x="2592" y="100"/>
                      </a:lnTo>
                      <a:lnTo>
                        <a:pt x="2593" y="100"/>
                      </a:lnTo>
                      <a:lnTo>
                        <a:pt x="2594" y="100"/>
                      </a:lnTo>
                      <a:lnTo>
                        <a:pt x="2594" y="100"/>
                      </a:lnTo>
                      <a:lnTo>
                        <a:pt x="2595" y="100"/>
                      </a:lnTo>
                      <a:lnTo>
                        <a:pt x="2595" y="101"/>
                      </a:lnTo>
                      <a:lnTo>
                        <a:pt x="2596" y="101"/>
                      </a:lnTo>
                      <a:lnTo>
                        <a:pt x="2596" y="101"/>
                      </a:lnTo>
                      <a:lnTo>
                        <a:pt x="2597" y="102"/>
                      </a:lnTo>
                      <a:lnTo>
                        <a:pt x="2598" y="102"/>
                      </a:lnTo>
                      <a:lnTo>
                        <a:pt x="2598" y="102"/>
                      </a:lnTo>
                      <a:lnTo>
                        <a:pt x="2599" y="102"/>
                      </a:lnTo>
                      <a:lnTo>
                        <a:pt x="2599" y="102"/>
                      </a:lnTo>
                      <a:lnTo>
                        <a:pt x="2600" y="103"/>
                      </a:lnTo>
                      <a:lnTo>
                        <a:pt x="2600" y="103"/>
                      </a:lnTo>
                      <a:lnTo>
                        <a:pt x="2601" y="103"/>
                      </a:lnTo>
                      <a:lnTo>
                        <a:pt x="2601" y="103"/>
                      </a:lnTo>
                      <a:lnTo>
                        <a:pt x="2602" y="104"/>
                      </a:lnTo>
                      <a:lnTo>
                        <a:pt x="2602" y="104"/>
                      </a:lnTo>
                      <a:lnTo>
                        <a:pt x="2603" y="104"/>
                      </a:lnTo>
                      <a:lnTo>
                        <a:pt x="2603" y="104"/>
                      </a:lnTo>
                      <a:lnTo>
                        <a:pt x="2604" y="104"/>
                      </a:lnTo>
                      <a:lnTo>
                        <a:pt x="2605" y="105"/>
                      </a:lnTo>
                      <a:lnTo>
                        <a:pt x="2605" y="105"/>
                      </a:lnTo>
                      <a:lnTo>
                        <a:pt x="2606" y="105"/>
                      </a:lnTo>
                      <a:lnTo>
                        <a:pt x="2606" y="106"/>
                      </a:lnTo>
                      <a:lnTo>
                        <a:pt x="2607" y="106"/>
                      </a:lnTo>
                      <a:lnTo>
                        <a:pt x="2607" y="106"/>
                      </a:lnTo>
                      <a:lnTo>
                        <a:pt x="2608" y="106"/>
                      </a:lnTo>
                      <a:lnTo>
                        <a:pt x="2608" y="107"/>
                      </a:lnTo>
                      <a:lnTo>
                        <a:pt x="2609" y="107"/>
                      </a:lnTo>
                      <a:lnTo>
                        <a:pt x="2609" y="107"/>
                      </a:lnTo>
                      <a:lnTo>
                        <a:pt x="2610" y="107"/>
                      </a:lnTo>
                      <a:lnTo>
                        <a:pt x="2610" y="107"/>
                      </a:lnTo>
                      <a:lnTo>
                        <a:pt x="2611" y="108"/>
                      </a:lnTo>
                      <a:lnTo>
                        <a:pt x="2612" y="108"/>
                      </a:lnTo>
                      <a:lnTo>
                        <a:pt x="2612" y="108"/>
                      </a:lnTo>
                      <a:lnTo>
                        <a:pt x="2613" y="108"/>
                      </a:lnTo>
                      <a:lnTo>
                        <a:pt x="2613" y="109"/>
                      </a:lnTo>
                      <a:lnTo>
                        <a:pt x="2614" y="109"/>
                      </a:lnTo>
                      <a:lnTo>
                        <a:pt x="2614" y="109"/>
                      </a:lnTo>
                      <a:lnTo>
                        <a:pt x="2615" y="110"/>
                      </a:lnTo>
                      <a:lnTo>
                        <a:pt x="2615" y="110"/>
                      </a:lnTo>
                      <a:lnTo>
                        <a:pt x="2616" y="110"/>
                      </a:lnTo>
                      <a:lnTo>
                        <a:pt x="2616" y="110"/>
                      </a:lnTo>
                      <a:lnTo>
                        <a:pt x="2617" y="111"/>
                      </a:lnTo>
                      <a:lnTo>
                        <a:pt x="2617" y="111"/>
                      </a:lnTo>
                      <a:lnTo>
                        <a:pt x="2618" y="111"/>
                      </a:lnTo>
                      <a:lnTo>
                        <a:pt x="2618" y="111"/>
                      </a:lnTo>
                      <a:lnTo>
                        <a:pt x="2619" y="111"/>
                      </a:lnTo>
                      <a:lnTo>
                        <a:pt x="2620" y="112"/>
                      </a:lnTo>
                      <a:lnTo>
                        <a:pt x="2620" y="112"/>
                      </a:lnTo>
                      <a:lnTo>
                        <a:pt x="2621" y="112"/>
                      </a:lnTo>
                      <a:lnTo>
                        <a:pt x="2621" y="113"/>
                      </a:lnTo>
                      <a:lnTo>
                        <a:pt x="2622" y="113"/>
                      </a:lnTo>
                      <a:lnTo>
                        <a:pt x="2622" y="113"/>
                      </a:lnTo>
                      <a:lnTo>
                        <a:pt x="2623" y="113"/>
                      </a:lnTo>
                      <a:lnTo>
                        <a:pt x="2623" y="114"/>
                      </a:lnTo>
                      <a:lnTo>
                        <a:pt x="2624" y="114"/>
                      </a:lnTo>
                      <a:lnTo>
                        <a:pt x="2624" y="114"/>
                      </a:lnTo>
                      <a:lnTo>
                        <a:pt x="2625" y="114"/>
                      </a:lnTo>
                      <a:lnTo>
                        <a:pt x="2625" y="115"/>
                      </a:lnTo>
                      <a:lnTo>
                        <a:pt x="2626" y="115"/>
                      </a:lnTo>
                      <a:lnTo>
                        <a:pt x="2627" y="115"/>
                      </a:lnTo>
                      <a:lnTo>
                        <a:pt x="2627" y="115"/>
                      </a:lnTo>
                      <a:lnTo>
                        <a:pt x="2628" y="116"/>
                      </a:lnTo>
                      <a:lnTo>
                        <a:pt x="2628" y="116"/>
                      </a:lnTo>
                      <a:lnTo>
                        <a:pt x="2629" y="116"/>
                      </a:lnTo>
                      <a:lnTo>
                        <a:pt x="2629" y="117"/>
                      </a:lnTo>
                      <a:lnTo>
                        <a:pt x="2630" y="117"/>
                      </a:lnTo>
                      <a:lnTo>
                        <a:pt x="2631" y="117"/>
                      </a:lnTo>
                      <a:lnTo>
                        <a:pt x="2631" y="117"/>
                      </a:lnTo>
                      <a:lnTo>
                        <a:pt x="2631" y="118"/>
                      </a:lnTo>
                      <a:lnTo>
                        <a:pt x="2632" y="118"/>
                      </a:lnTo>
                      <a:lnTo>
                        <a:pt x="2632" y="118"/>
                      </a:lnTo>
                      <a:lnTo>
                        <a:pt x="2633" y="118"/>
                      </a:lnTo>
                      <a:lnTo>
                        <a:pt x="2634" y="118"/>
                      </a:lnTo>
                      <a:lnTo>
                        <a:pt x="2634" y="119"/>
                      </a:lnTo>
                      <a:lnTo>
                        <a:pt x="2635" y="119"/>
                      </a:lnTo>
                      <a:lnTo>
                        <a:pt x="2635" y="119"/>
                      </a:lnTo>
                      <a:lnTo>
                        <a:pt x="2636" y="119"/>
                      </a:lnTo>
                      <a:lnTo>
                        <a:pt x="2636" y="120"/>
                      </a:lnTo>
                      <a:lnTo>
                        <a:pt x="2637" y="120"/>
                      </a:lnTo>
                      <a:lnTo>
                        <a:pt x="2638" y="120"/>
                      </a:lnTo>
                      <a:lnTo>
                        <a:pt x="2638" y="121"/>
                      </a:lnTo>
                      <a:lnTo>
                        <a:pt x="2639" y="121"/>
                      </a:lnTo>
                      <a:lnTo>
                        <a:pt x="2639" y="121"/>
                      </a:lnTo>
                      <a:lnTo>
                        <a:pt x="2640" y="121"/>
                      </a:lnTo>
                      <a:lnTo>
                        <a:pt x="2640" y="122"/>
                      </a:lnTo>
                      <a:lnTo>
                        <a:pt x="2640" y="122"/>
                      </a:lnTo>
                      <a:lnTo>
                        <a:pt x="2641" y="122"/>
                      </a:lnTo>
                      <a:lnTo>
                        <a:pt x="2642" y="122"/>
                      </a:lnTo>
                      <a:lnTo>
                        <a:pt x="2642" y="123"/>
                      </a:lnTo>
                      <a:lnTo>
                        <a:pt x="2643" y="123"/>
                      </a:lnTo>
                      <a:lnTo>
                        <a:pt x="2643" y="123"/>
                      </a:lnTo>
                      <a:lnTo>
                        <a:pt x="2644" y="123"/>
                      </a:lnTo>
                      <a:lnTo>
                        <a:pt x="2645" y="124"/>
                      </a:lnTo>
                      <a:lnTo>
                        <a:pt x="2645" y="124"/>
                      </a:lnTo>
                      <a:lnTo>
                        <a:pt x="2646" y="125"/>
                      </a:lnTo>
                      <a:lnTo>
                        <a:pt x="2646" y="125"/>
                      </a:lnTo>
                      <a:lnTo>
                        <a:pt x="2647" y="125"/>
                      </a:lnTo>
                      <a:lnTo>
                        <a:pt x="2647" y="125"/>
                      </a:lnTo>
                      <a:lnTo>
                        <a:pt x="2648" y="126"/>
                      </a:lnTo>
                      <a:lnTo>
                        <a:pt x="2648" y="126"/>
                      </a:lnTo>
                      <a:lnTo>
                        <a:pt x="2649" y="126"/>
                      </a:lnTo>
                      <a:lnTo>
                        <a:pt x="2649" y="126"/>
                      </a:lnTo>
                      <a:lnTo>
                        <a:pt x="2650" y="127"/>
                      </a:lnTo>
                      <a:lnTo>
                        <a:pt x="2650" y="127"/>
                      </a:lnTo>
                      <a:lnTo>
                        <a:pt x="2651" y="127"/>
                      </a:lnTo>
                      <a:lnTo>
                        <a:pt x="2651" y="127"/>
                      </a:lnTo>
                      <a:lnTo>
                        <a:pt x="2652" y="128"/>
                      </a:lnTo>
                      <a:lnTo>
                        <a:pt x="2653" y="128"/>
                      </a:lnTo>
                      <a:lnTo>
                        <a:pt x="2653" y="128"/>
                      </a:lnTo>
                      <a:lnTo>
                        <a:pt x="2654" y="129"/>
                      </a:lnTo>
                      <a:lnTo>
                        <a:pt x="2654" y="129"/>
                      </a:lnTo>
                      <a:lnTo>
                        <a:pt x="2655" y="129"/>
                      </a:lnTo>
                      <a:lnTo>
                        <a:pt x="2655" y="129"/>
                      </a:lnTo>
                      <a:lnTo>
                        <a:pt x="2656" y="130"/>
                      </a:lnTo>
                      <a:lnTo>
                        <a:pt x="2656" y="130"/>
                      </a:lnTo>
                      <a:lnTo>
                        <a:pt x="2657" y="130"/>
                      </a:lnTo>
                      <a:lnTo>
                        <a:pt x="2657" y="130"/>
                      </a:lnTo>
                      <a:lnTo>
                        <a:pt x="2658" y="131"/>
                      </a:lnTo>
                      <a:lnTo>
                        <a:pt x="2658" y="131"/>
                      </a:lnTo>
                      <a:lnTo>
                        <a:pt x="2659" y="131"/>
                      </a:lnTo>
                      <a:lnTo>
                        <a:pt x="2660" y="131"/>
                      </a:lnTo>
                      <a:lnTo>
                        <a:pt x="2660" y="132"/>
                      </a:lnTo>
                      <a:lnTo>
                        <a:pt x="2661" y="132"/>
                      </a:lnTo>
                      <a:lnTo>
                        <a:pt x="2661" y="133"/>
                      </a:lnTo>
                      <a:lnTo>
                        <a:pt x="2662" y="133"/>
                      </a:lnTo>
                      <a:lnTo>
                        <a:pt x="2662" y="133"/>
                      </a:lnTo>
                      <a:lnTo>
                        <a:pt x="2663" y="133"/>
                      </a:lnTo>
                      <a:lnTo>
                        <a:pt x="2663" y="134"/>
                      </a:lnTo>
                      <a:lnTo>
                        <a:pt x="2664" y="134"/>
                      </a:lnTo>
                      <a:lnTo>
                        <a:pt x="2664" y="134"/>
                      </a:lnTo>
                      <a:lnTo>
                        <a:pt x="2665" y="134"/>
                      </a:lnTo>
                      <a:lnTo>
                        <a:pt x="2665" y="135"/>
                      </a:lnTo>
                      <a:lnTo>
                        <a:pt x="2666" y="135"/>
                      </a:lnTo>
                      <a:lnTo>
                        <a:pt x="2667" y="135"/>
                      </a:lnTo>
                      <a:lnTo>
                        <a:pt x="2667" y="136"/>
                      </a:lnTo>
                      <a:lnTo>
                        <a:pt x="2668" y="136"/>
                      </a:lnTo>
                      <a:lnTo>
                        <a:pt x="2668" y="136"/>
                      </a:lnTo>
                      <a:lnTo>
                        <a:pt x="2669" y="137"/>
                      </a:lnTo>
                      <a:lnTo>
                        <a:pt x="2669" y="137"/>
                      </a:lnTo>
                      <a:lnTo>
                        <a:pt x="2670" y="137"/>
                      </a:lnTo>
                      <a:lnTo>
                        <a:pt x="2670" y="137"/>
                      </a:lnTo>
                      <a:lnTo>
                        <a:pt x="2671" y="138"/>
                      </a:lnTo>
                      <a:lnTo>
                        <a:pt x="2671" y="138"/>
                      </a:lnTo>
                      <a:lnTo>
                        <a:pt x="2672" y="138"/>
                      </a:lnTo>
                      <a:lnTo>
                        <a:pt x="2672" y="138"/>
                      </a:lnTo>
                      <a:lnTo>
                        <a:pt x="2673" y="139"/>
                      </a:lnTo>
                      <a:lnTo>
                        <a:pt x="2673" y="139"/>
                      </a:lnTo>
                      <a:lnTo>
                        <a:pt x="2674" y="140"/>
                      </a:lnTo>
                      <a:lnTo>
                        <a:pt x="2675" y="140"/>
                      </a:lnTo>
                      <a:lnTo>
                        <a:pt x="2675" y="140"/>
                      </a:lnTo>
                      <a:lnTo>
                        <a:pt x="2676" y="140"/>
                      </a:lnTo>
                      <a:lnTo>
                        <a:pt x="2676" y="141"/>
                      </a:lnTo>
                      <a:lnTo>
                        <a:pt x="2677" y="141"/>
                      </a:lnTo>
                      <a:lnTo>
                        <a:pt x="2678" y="141"/>
                      </a:lnTo>
                      <a:lnTo>
                        <a:pt x="2678" y="141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80" y="143"/>
                      </a:lnTo>
                      <a:lnTo>
                        <a:pt x="2680" y="143"/>
                      </a:lnTo>
                      <a:lnTo>
                        <a:pt x="2681" y="143"/>
                      </a:lnTo>
                      <a:lnTo>
                        <a:pt x="2682" y="144"/>
                      </a:lnTo>
                      <a:lnTo>
                        <a:pt x="2682" y="144"/>
                      </a:lnTo>
                      <a:lnTo>
                        <a:pt x="2683" y="144"/>
                      </a:lnTo>
                      <a:lnTo>
                        <a:pt x="2683" y="144"/>
                      </a:lnTo>
                      <a:lnTo>
                        <a:pt x="2684" y="145"/>
                      </a:lnTo>
                      <a:lnTo>
                        <a:pt x="2684" y="145"/>
                      </a:lnTo>
                      <a:lnTo>
                        <a:pt x="2685" y="145"/>
                      </a:lnTo>
                      <a:lnTo>
                        <a:pt x="2686" y="146"/>
                      </a:lnTo>
                      <a:lnTo>
                        <a:pt x="2686" y="146"/>
                      </a:lnTo>
                      <a:lnTo>
                        <a:pt x="2687" y="146"/>
                      </a:lnTo>
                      <a:lnTo>
                        <a:pt x="2687" y="146"/>
                      </a:lnTo>
                      <a:lnTo>
                        <a:pt x="2688" y="147"/>
                      </a:lnTo>
                      <a:lnTo>
                        <a:pt x="2688" y="147"/>
                      </a:lnTo>
                      <a:lnTo>
                        <a:pt x="2689" y="148"/>
                      </a:lnTo>
                      <a:lnTo>
                        <a:pt x="2689" y="148"/>
                      </a:lnTo>
                      <a:lnTo>
                        <a:pt x="2690" y="148"/>
                      </a:lnTo>
                      <a:lnTo>
                        <a:pt x="2690" y="148"/>
                      </a:lnTo>
                      <a:lnTo>
                        <a:pt x="2691" y="149"/>
                      </a:lnTo>
                      <a:lnTo>
                        <a:pt x="2691" y="149"/>
                      </a:lnTo>
                      <a:lnTo>
                        <a:pt x="2692" y="149"/>
                      </a:lnTo>
                      <a:lnTo>
                        <a:pt x="2693" y="150"/>
                      </a:lnTo>
                      <a:lnTo>
                        <a:pt x="2693" y="150"/>
                      </a:lnTo>
                      <a:lnTo>
                        <a:pt x="2694" y="150"/>
                      </a:lnTo>
                      <a:lnTo>
                        <a:pt x="2694" y="150"/>
                      </a:lnTo>
                      <a:lnTo>
                        <a:pt x="2695" y="151"/>
                      </a:lnTo>
                      <a:lnTo>
                        <a:pt x="2695" y="151"/>
                      </a:lnTo>
                      <a:lnTo>
                        <a:pt x="2696" y="152"/>
                      </a:lnTo>
                      <a:lnTo>
                        <a:pt x="2696" y="152"/>
                      </a:lnTo>
                      <a:lnTo>
                        <a:pt x="2697" y="152"/>
                      </a:lnTo>
                      <a:lnTo>
                        <a:pt x="2697" y="152"/>
                      </a:lnTo>
                      <a:lnTo>
                        <a:pt x="2698" y="153"/>
                      </a:lnTo>
                      <a:lnTo>
                        <a:pt x="2698" y="153"/>
                      </a:lnTo>
                      <a:lnTo>
                        <a:pt x="2699" y="153"/>
                      </a:lnTo>
                      <a:lnTo>
                        <a:pt x="2700" y="154"/>
                      </a:lnTo>
                      <a:lnTo>
                        <a:pt x="2700" y="154"/>
                      </a:lnTo>
                      <a:lnTo>
                        <a:pt x="2701" y="154"/>
                      </a:lnTo>
                      <a:lnTo>
                        <a:pt x="2701" y="154"/>
                      </a:lnTo>
                      <a:lnTo>
                        <a:pt x="2702" y="155"/>
                      </a:lnTo>
                      <a:lnTo>
                        <a:pt x="2702" y="155"/>
                      </a:lnTo>
                      <a:lnTo>
                        <a:pt x="2703" y="156"/>
                      </a:lnTo>
                      <a:lnTo>
                        <a:pt x="2703" y="156"/>
                      </a:lnTo>
                      <a:lnTo>
                        <a:pt x="2704" y="156"/>
                      </a:lnTo>
                      <a:lnTo>
                        <a:pt x="2704" y="157"/>
                      </a:lnTo>
                      <a:lnTo>
                        <a:pt x="2705" y="157"/>
                      </a:lnTo>
                      <a:lnTo>
                        <a:pt x="2705" y="157"/>
                      </a:lnTo>
                      <a:lnTo>
                        <a:pt x="2706" y="157"/>
                      </a:lnTo>
                      <a:lnTo>
                        <a:pt x="2707" y="158"/>
                      </a:lnTo>
                      <a:lnTo>
                        <a:pt x="2707" y="158"/>
                      </a:lnTo>
                      <a:lnTo>
                        <a:pt x="2708" y="159"/>
                      </a:lnTo>
                      <a:lnTo>
                        <a:pt x="2708" y="159"/>
                      </a:lnTo>
                      <a:lnTo>
                        <a:pt x="2709" y="159"/>
                      </a:lnTo>
                      <a:lnTo>
                        <a:pt x="2709" y="159"/>
                      </a:lnTo>
                      <a:lnTo>
                        <a:pt x="2710" y="160"/>
                      </a:lnTo>
                      <a:lnTo>
                        <a:pt x="2710" y="160"/>
                      </a:lnTo>
                      <a:lnTo>
                        <a:pt x="2711" y="160"/>
                      </a:lnTo>
                      <a:lnTo>
                        <a:pt x="2711" y="161"/>
                      </a:lnTo>
                      <a:lnTo>
                        <a:pt x="2712" y="161"/>
                      </a:lnTo>
                      <a:lnTo>
                        <a:pt x="2712" y="161"/>
                      </a:lnTo>
                      <a:lnTo>
                        <a:pt x="2713" y="162"/>
                      </a:lnTo>
                      <a:lnTo>
                        <a:pt x="2713" y="162"/>
                      </a:lnTo>
                      <a:lnTo>
                        <a:pt x="2714" y="162"/>
                      </a:lnTo>
                      <a:lnTo>
                        <a:pt x="2715" y="163"/>
                      </a:lnTo>
                      <a:lnTo>
                        <a:pt x="2715" y="163"/>
                      </a:lnTo>
                      <a:lnTo>
                        <a:pt x="2716" y="163"/>
                      </a:lnTo>
                      <a:lnTo>
                        <a:pt x="2716" y="164"/>
                      </a:lnTo>
                      <a:lnTo>
                        <a:pt x="2717" y="164"/>
                      </a:lnTo>
                      <a:lnTo>
                        <a:pt x="2718" y="164"/>
                      </a:lnTo>
                      <a:lnTo>
                        <a:pt x="2718" y="165"/>
                      </a:lnTo>
                      <a:lnTo>
                        <a:pt x="2718" y="165"/>
                      </a:lnTo>
                      <a:lnTo>
                        <a:pt x="2719" y="165"/>
                      </a:lnTo>
                      <a:lnTo>
                        <a:pt x="2719" y="165"/>
                      </a:lnTo>
                      <a:lnTo>
                        <a:pt x="2720" y="166"/>
                      </a:lnTo>
                      <a:lnTo>
                        <a:pt x="2720" y="166"/>
                      </a:lnTo>
                      <a:lnTo>
                        <a:pt x="2721" y="167"/>
                      </a:lnTo>
                      <a:lnTo>
                        <a:pt x="2722" y="167"/>
                      </a:lnTo>
                      <a:lnTo>
                        <a:pt x="2722" y="167"/>
                      </a:lnTo>
                      <a:lnTo>
                        <a:pt x="2723" y="168"/>
                      </a:lnTo>
                      <a:lnTo>
                        <a:pt x="2723" y="168"/>
                      </a:lnTo>
                      <a:lnTo>
                        <a:pt x="2724" y="168"/>
                      </a:lnTo>
                      <a:lnTo>
                        <a:pt x="2724" y="169"/>
                      </a:lnTo>
                      <a:lnTo>
                        <a:pt x="2725" y="169"/>
                      </a:lnTo>
                      <a:lnTo>
                        <a:pt x="2726" y="169"/>
                      </a:lnTo>
                      <a:lnTo>
                        <a:pt x="2726" y="169"/>
                      </a:lnTo>
                      <a:lnTo>
                        <a:pt x="2727" y="170"/>
                      </a:lnTo>
                      <a:lnTo>
                        <a:pt x="2727" y="170"/>
                      </a:lnTo>
                      <a:lnTo>
                        <a:pt x="2727" y="171"/>
                      </a:lnTo>
                      <a:lnTo>
                        <a:pt x="2728" y="171"/>
                      </a:lnTo>
                      <a:lnTo>
                        <a:pt x="2729" y="171"/>
                      </a:lnTo>
                      <a:lnTo>
                        <a:pt x="2729" y="172"/>
                      </a:lnTo>
                      <a:lnTo>
                        <a:pt x="2730" y="172"/>
                      </a:lnTo>
                      <a:lnTo>
                        <a:pt x="2730" y="172"/>
                      </a:lnTo>
                      <a:lnTo>
                        <a:pt x="2731" y="173"/>
                      </a:lnTo>
                      <a:lnTo>
                        <a:pt x="2731" y="173"/>
                      </a:lnTo>
                      <a:lnTo>
                        <a:pt x="2732" y="173"/>
                      </a:lnTo>
                      <a:lnTo>
                        <a:pt x="2733" y="174"/>
                      </a:lnTo>
                      <a:lnTo>
                        <a:pt x="2733" y="174"/>
                      </a:lnTo>
                      <a:lnTo>
                        <a:pt x="2734" y="174"/>
                      </a:lnTo>
                      <a:lnTo>
                        <a:pt x="2734" y="175"/>
                      </a:lnTo>
                      <a:lnTo>
                        <a:pt x="2735" y="175"/>
                      </a:lnTo>
                      <a:lnTo>
                        <a:pt x="2735" y="175"/>
                      </a:lnTo>
                      <a:lnTo>
                        <a:pt x="2736" y="176"/>
                      </a:lnTo>
                      <a:lnTo>
                        <a:pt x="2736" y="176"/>
                      </a:lnTo>
                      <a:lnTo>
                        <a:pt x="2737" y="176"/>
                      </a:lnTo>
                      <a:lnTo>
                        <a:pt x="2737" y="177"/>
                      </a:lnTo>
                      <a:lnTo>
                        <a:pt x="2738" y="177"/>
                      </a:lnTo>
                      <a:lnTo>
                        <a:pt x="2738" y="177"/>
                      </a:lnTo>
                      <a:lnTo>
                        <a:pt x="2739" y="178"/>
                      </a:lnTo>
                      <a:lnTo>
                        <a:pt x="2740" y="178"/>
                      </a:lnTo>
                      <a:lnTo>
                        <a:pt x="2740" y="179"/>
                      </a:lnTo>
                      <a:lnTo>
                        <a:pt x="2741" y="179"/>
                      </a:lnTo>
                      <a:lnTo>
                        <a:pt x="2741" y="179"/>
                      </a:lnTo>
                      <a:lnTo>
                        <a:pt x="2742" y="180"/>
                      </a:lnTo>
                      <a:lnTo>
                        <a:pt x="2742" y="180"/>
                      </a:lnTo>
                      <a:lnTo>
                        <a:pt x="2743" y="180"/>
                      </a:lnTo>
                      <a:lnTo>
                        <a:pt x="2743" y="181"/>
                      </a:lnTo>
                      <a:lnTo>
                        <a:pt x="2744" y="181"/>
                      </a:lnTo>
                      <a:lnTo>
                        <a:pt x="2744" y="181"/>
                      </a:lnTo>
                      <a:lnTo>
                        <a:pt x="2745" y="182"/>
                      </a:lnTo>
                      <a:lnTo>
                        <a:pt x="2745" y="182"/>
                      </a:lnTo>
                      <a:lnTo>
                        <a:pt x="2746" y="183"/>
                      </a:lnTo>
                      <a:lnTo>
                        <a:pt x="2746" y="183"/>
                      </a:lnTo>
                      <a:lnTo>
                        <a:pt x="2747" y="183"/>
                      </a:lnTo>
                      <a:lnTo>
                        <a:pt x="2748" y="183"/>
                      </a:lnTo>
                      <a:lnTo>
                        <a:pt x="2748" y="184"/>
                      </a:lnTo>
                      <a:lnTo>
                        <a:pt x="2749" y="184"/>
                      </a:lnTo>
                      <a:lnTo>
                        <a:pt x="2749" y="184"/>
                      </a:lnTo>
                      <a:lnTo>
                        <a:pt x="2750" y="185"/>
                      </a:lnTo>
                      <a:lnTo>
                        <a:pt x="2750" y="185"/>
                      </a:lnTo>
                      <a:lnTo>
                        <a:pt x="2751" y="186"/>
                      </a:lnTo>
                      <a:lnTo>
                        <a:pt x="2751" y="186"/>
                      </a:lnTo>
                      <a:lnTo>
                        <a:pt x="2752" y="186"/>
                      </a:lnTo>
                      <a:lnTo>
                        <a:pt x="2752" y="187"/>
                      </a:lnTo>
                      <a:lnTo>
                        <a:pt x="2753" y="187"/>
                      </a:lnTo>
                      <a:lnTo>
                        <a:pt x="2753" y="187"/>
                      </a:lnTo>
                      <a:lnTo>
                        <a:pt x="2754" y="188"/>
                      </a:lnTo>
                      <a:lnTo>
                        <a:pt x="2755" y="188"/>
                      </a:lnTo>
                      <a:lnTo>
                        <a:pt x="2755" y="188"/>
                      </a:lnTo>
                      <a:lnTo>
                        <a:pt x="2756" y="189"/>
                      </a:lnTo>
                      <a:lnTo>
                        <a:pt x="2756" y="189"/>
                      </a:lnTo>
                      <a:lnTo>
                        <a:pt x="2757" y="190"/>
                      </a:lnTo>
                      <a:lnTo>
                        <a:pt x="2757" y="190"/>
                      </a:lnTo>
                      <a:lnTo>
                        <a:pt x="2758" y="190"/>
                      </a:lnTo>
                      <a:lnTo>
                        <a:pt x="2758" y="191"/>
                      </a:lnTo>
                      <a:lnTo>
                        <a:pt x="2759" y="191"/>
                      </a:lnTo>
                      <a:lnTo>
                        <a:pt x="2759" y="191"/>
                      </a:lnTo>
                      <a:lnTo>
                        <a:pt x="2760" y="192"/>
                      </a:lnTo>
                      <a:lnTo>
                        <a:pt x="2760" y="192"/>
                      </a:lnTo>
                      <a:lnTo>
                        <a:pt x="2761" y="192"/>
                      </a:lnTo>
                      <a:lnTo>
                        <a:pt x="2762" y="193"/>
                      </a:lnTo>
                      <a:lnTo>
                        <a:pt x="2762" y="193"/>
                      </a:lnTo>
                      <a:lnTo>
                        <a:pt x="2763" y="194"/>
                      </a:lnTo>
                      <a:lnTo>
                        <a:pt x="2763" y="194"/>
                      </a:lnTo>
                      <a:lnTo>
                        <a:pt x="2764" y="194"/>
                      </a:lnTo>
                      <a:lnTo>
                        <a:pt x="2764" y="195"/>
                      </a:lnTo>
                      <a:lnTo>
                        <a:pt x="2765" y="195"/>
                      </a:lnTo>
                      <a:lnTo>
                        <a:pt x="2766" y="195"/>
                      </a:lnTo>
                      <a:lnTo>
                        <a:pt x="2766" y="196"/>
                      </a:lnTo>
                      <a:lnTo>
                        <a:pt x="2766" y="196"/>
                      </a:lnTo>
                      <a:lnTo>
                        <a:pt x="2767" y="197"/>
                      </a:lnTo>
                      <a:lnTo>
                        <a:pt x="2767" y="197"/>
                      </a:lnTo>
                      <a:lnTo>
                        <a:pt x="2768" y="198"/>
                      </a:lnTo>
                      <a:lnTo>
                        <a:pt x="2768" y="198"/>
                      </a:lnTo>
                      <a:lnTo>
                        <a:pt x="2769" y="198"/>
                      </a:lnTo>
                      <a:lnTo>
                        <a:pt x="2770" y="199"/>
                      </a:lnTo>
                      <a:lnTo>
                        <a:pt x="2770" y="199"/>
                      </a:lnTo>
                      <a:lnTo>
                        <a:pt x="2771" y="199"/>
                      </a:lnTo>
                      <a:lnTo>
                        <a:pt x="2771" y="200"/>
                      </a:lnTo>
                      <a:lnTo>
                        <a:pt x="2772" y="200"/>
                      </a:lnTo>
                      <a:lnTo>
                        <a:pt x="2773" y="200"/>
                      </a:lnTo>
                      <a:lnTo>
                        <a:pt x="2773" y="201"/>
                      </a:lnTo>
                      <a:lnTo>
                        <a:pt x="2774" y="201"/>
                      </a:lnTo>
                      <a:lnTo>
                        <a:pt x="2774" y="202"/>
                      </a:lnTo>
                      <a:lnTo>
                        <a:pt x="2775" y="202"/>
                      </a:lnTo>
                      <a:lnTo>
                        <a:pt x="2775" y="202"/>
                      </a:lnTo>
                      <a:lnTo>
                        <a:pt x="2775" y="203"/>
                      </a:lnTo>
                      <a:lnTo>
                        <a:pt x="2776" y="203"/>
                      </a:lnTo>
                      <a:lnTo>
                        <a:pt x="2777" y="203"/>
                      </a:lnTo>
                      <a:lnTo>
                        <a:pt x="2777" y="204"/>
                      </a:lnTo>
                      <a:lnTo>
                        <a:pt x="2778" y="204"/>
                      </a:lnTo>
                      <a:lnTo>
                        <a:pt x="2778" y="205"/>
                      </a:lnTo>
                      <a:lnTo>
                        <a:pt x="2779" y="205"/>
                      </a:lnTo>
                      <a:lnTo>
                        <a:pt x="2779" y="206"/>
                      </a:lnTo>
                      <a:lnTo>
                        <a:pt x="2780" y="206"/>
                      </a:lnTo>
                      <a:lnTo>
                        <a:pt x="2781" y="206"/>
                      </a:lnTo>
                      <a:lnTo>
                        <a:pt x="2781" y="207"/>
                      </a:lnTo>
                      <a:lnTo>
                        <a:pt x="2782" y="207"/>
                      </a:lnTo>
                      <a:lnTo>
                        <a:pt x="2782" y="207"/>
                      </a:lnTo>
                      <a:lnTo>
                        <a:pt x="2783" y="208"/>
                      </a:lnTo>
                      <a:lnTo>
                        <a:pt x="2783" y="208"/>
                      </a:lnTo>
                      <a:lnTo>
                        <a:pt x="2784" y="209"/>
                      </a:lnTo>
                      <a:lnTo>
                        <a:pt x="2784" y="209"/>
                      </a:lnTo>
                      <a:lnTo>
                        <a:pt x="2785" y="209"/>
                      </a:lnTo>
                      <a:lnTo>
                        <a:pt x="2785" y="210"/>
                      </a:lnTo>
                      <a:lnTo>
                        <a:pt x="2786" y="210"/>
                      </a:lnTo>
                      <a:lnTo>
                        <a:pt x="2786" y="211"/>
                      </a:lnTo>
                      <a:lnTo>
                        <a:pt x="2787" y="211"/>
                      </a:lnTo>
                      <a:lnTo>
                        <a:pt x="2788" y="211"/>
                      </a:lnTo>
                      <a:lnTo>
                        <a:pt x="2788" y="212"/>
                      </a:lnTo>
                      <a:lnTo>
                        <a:pt x="2789" y="212"/>
                      </a:lnTo>
                      <a:lnTo>
                        <a:pt x="2789" y="213"/>
                      </a:lnTo>
                      <a:lnTo>
                        <a:pt x="2790" y="213"/>
                      </a:lnTo>
                      <a:lnTo>
                        <a:pt x="2790" y="213"/>
                      </a:lnTo>
                      <a:lnTo>
                        <a:pt x="2791" y="214"/>
                      </a:lnTo>
                      <a:lnTo>
                        <a:pt x="2791" y="214"/>
                      </a:lnTo>
                      <a:lnTo>
                        <a:pt x="2792" y="215"/>
                      </a:lnTo>
                      <a:lnTo>
                        <a:pt x="2792" y="215"/>
                      </a:lnTo>
                      <a:lnTo>
                        <a:pt x="2793" y="215"/>
                      </a:lnTo>
                      <a:lnTo>
                        <a:pt x="2793" y="216"/>
                      </a:lnTo>
                      <a:lnTo>
                        <a:pt x="2794" y="216"/>
                      </a:lnTo>
                      <a:lnTo>
                        <a:pt x="2795" y="217"/>
                      </a:lnTo>
                      <a:lnTo>
                        <a:pt x="2795" y="217"/>
                      </a:lnTo>
                      <a:lnTo>
                        <a:pt x="2796" y="217"/>
                      </a:lnTo>
                      <a:lnTo>
                        <a:pt x="2796" y="218"/>
                      </a:lnTo>
                      <a:lnTo>
                        <a:pt x="2797" y="218"/>
                      </a:lnTo>
                      <a:lnTo>
                        <a:pt x="2797" y="219"/>
                      </a:lnTo>
                      <a:lnTo>
                        <a:pt x="2798" y="219"/>
                      </a:lnTo>
                      <a:lnTo>
                        <a:pt x="2798" y="219"/>
                      </a:lnTo>
                      <a:lnTo>
                        <a:pt x="2799" y="220"/>
                      </a:lnTo>
                      <a:lnTo>
                        <a:pt x="2799" y="220"/>
                      </a:lnTo>
                      <a:lnTo>
                        <a:pt x="2800" y="221"/>
                      </a:lnTo>
                      <a:lnTo>
                        <a:pt x="2800" y="221"/>
                      </a:lnTo>
                      <a:lnTo>
                        <a:pt x="2801" y="221"/>
                      </a:lnTo>
                      <a:lnTo>
                        <a:pt x="2801" y="222"/>
                      </a:lnTo>
                      <a:lnTo>
                        <a:pt x="2802" y="222"/>
                      </a:lnTo>
                      <a:lnTo>
                        <a:pt x="2803" y="223"/>
                      </a:lnTo>
                      <a:lnTo>
                        <a:pt x="2803" y="223"/>
                      </a:lnTo>
                      <a:lnTo>
                        <a:pt x="2804" y="223"/>
                      </a:lnTo>
                      <a:lnTo>
                        <a:pt x="2804" y="224"/>
                      </a:lnTo>
                      <a:lnTo>
                        <a:pt x="2805" y="224"/>
                      </a:lnTo>
                      <a:lnTo>
                        <a:pt x="2805" y="225"/>
                      </a:lnTo>
                      <a:lnTo>
                        <a:pt x="2806" y="225"/>
                      </a:lnTo>
                      <a:lnTo>
                        <a:pt x="2806" y="226"/>
                      </a:lnTo>
                      <a:lnTo>
                        <a:pt x="2807" y="226"/>
                      </a:lnTo>
                      <a:lnTo>
                        <a:pt x="2807" y="226"/>
                      </a:lnTo>
                      <a:lnTo>
                        <a:pt x="2808" y="227"/>
                      </a:lnTo>
                      <a:lnTo>
                        <a:pt x="2808" y="227"/>
                      </a:lnTo>
                      <a:lnTo>
                        <a:pt x="2809" y="227"/>
                      </a:lnTo>
                      <a:lnTo>
                        <a:pt x="2810" y="228"/>
                      </a:lnTo>
                      <a:lnTo>
                        <a:pt x="2810" y="229"/>
                      </a:lnTo>
                      <a:lnTo>
                        <a:pt x="2811" y="229"/>
                      </a:lnTo>
                      <a:lnTo>
                        <a:pt x="2811" y="229"/>
                      </a:lnTo>
                      <a:lnTo>
                        <a:pt x="2812" y="230"/>
                      </a:lnTo>
                      <a:lnTo>
                        <a:pt x="2812" y="230"/>
                      </a:lnTo>
                      <a:lnTo>
                        <a:pt x="2813" y="231"/>
                      </a:lnTo>
                      <a:lnTo>
                        <a:pt x="2814" y="231"/>
                      </a:lnTo>
                      <a:lnTo>
                        <a:pt x="2814" y="232"/>
                      </a:lnTo>
                      <a:lnTo>
                        <a:pt x="2814" y="232"/>
                      </a:lnTo>
                      <a:lnTo>
                        <a:pt x="2815" y="232"/>
                      </a:lnTo>
                      <a:lnTo>
                        <a:pt x="2815" y="233"/>
                      </a:lnTo>
                      <a:lnTo>
                        <a:pt x="2816" y="233"/>
                      </a:lnTo>
                      <a:lnTo>
                        <a:pt x="2817" y="234"/>
                      </a:lnTo>
                      <a:lnTo>
                        <a:pt x="2817" y="234"/>
                      </a:lnTo>
                      <a:lnTo>
                        <a:pt x="2818" y="234"/>
                      </a:lnTo>
                      <a:lnTo>
                        <a:pt x="2818" y="235"/>
                      </a:lnTo>
                      <a:lnTo>
                        <a:pt x="2819" y="235"/>
                      </a:lnTo>
                      <a:lnTo>
                        <a:pt x="2819" y="236"/>
                      </a:lnTo>
                      <a:lnTo>
                        <a:pt x="2820" y="236"/>
                      </a:lnTo>
                      <a:lnTo>
                        <a:pt x="2821" y="237"/>
                      </a:lnTo>
                      <a:lnTo>
                        <a:pt x="2821" y="237"/>
                      </a:lnTo>
                      <a:lnTo>
                        <a:pt x="2822" y="237"/>
                      </a:lnTo>
                      <a:lnTo>
                        <a:pt x="2822" y="238"/>
                      </a:lnTo>
                      <a:lnTo>
                        <a:pt x="2823" y="238"/>
                      </a:lnTo>
                      <a:lnTo>
                        <a:pt x="2823" y="239"/>
                      </a:lnTo>
                      <a:lnTo>
                        <a:pt x="2824" y="239"/>
                      </a:lnTo>
                      <a:lnTo>
                        <a:pt x="2824" y="240"/>
                      </a:lnTo>
                      <a:lnTo>
                        <a:pt x="2825" y="240"/>
                      </a:lnTo>
                      <a:lnTo>
                        <a:pt x="2825" y="241"/>
                      </a:lnTo>
                      <a:lnTo>
                        <a:pt x="2826" y="241"/>
                      </a:lnTo>
                      <a:lnTo>
                        <a:pt x="2826" y="241"/>
                      </a:lnTo>
                      <a:lnTo>
                        <a:pt x="2827" y="242"/>
                      </a:lnTo>
                      <a:lnTo>
                        <a:pt x="2828" y="242"/>
                      </a:lnTo>
                      <a:lnTo>
                        <a:pt x="2828" y="243"/>
                      </a:lnTo>
                      <a:lnTo>
                        <a:pt x="2829" y="243"/>
                      </a:lnTo>
                      <a:lnTo>
                        <a:pt x="2829" y="244"/>
                      </a:lnTo>
                      <a:lnTo>
                        <a:pt x="2830" y="244"/>
                      </a:lnTo>
                      <a:lnTo>
                        <a:pt x="2830" y="245"/>
                      </a:lnTo>
                      <a:lnTo>
                        <a:pt x="2831" y="245"/>
                      </a:lnTo>
                      <a:lnTo>
                        <a:pt x="2831" y="245"/>
                      </a:lnTo>
                      <a:lnTo>
                        <a:pt x="2832" y="246"/>
                      </a:lnTo>
                      <a:lnTo>
                        <a:pt x="2832" y="246"/>
                      </a:lnTo>
                      <a:lnTo>
                        <a:pt x="2833" y="247"/>
                      </a:lnTo>
                      <a:lnTo>
                        <a:pt x="2833" y="247"/>
                      </a:lnTo>
                      <a:lnTo>
                        <a:pt x="2834" y="248"/>
                      </a:lnTo>
                      <a:lnTo>
                        <a:pt x="2834" y="248"/>
                      </a:lnTo>
                      <a:lnTo>
                        <a:pt x="2835" y="249"/>
                      </a:lnTo>
                      <a:lnTo>
                        <a:pt x="2836" y="249"/>
                      </a:lnTo>
                      <a:lnTo>
                        <a:pt x="2836" y="249"/>
                      </a:lnTo>
                      <a:lnTo>
                        <a:pt x="2837" y="250"/>
                      </a:lnTo>
                      <a:lnTo>
                        <a:pt x="2837" y="250"/>
                      </a:lnTo>
                      <a:lnTo>
                        <a:pt x="2838" y="251"/>
                      </a:lnTo>
                      <a:lnTo>
                        <a:pt x="2838" y="251"/>
                      </a:lnTo>
                      <a:lnTo>
                        <a:pt x="2839" y="252"/>
                      </a:lnTo>
                      <a:lnTo>
                        <a:pt x="2839" y="252"/>
                      </a:lnTo>
                      <a:lnTo>
                        <a:pt x="2840" y="253"/>
                      </a:lnTo>
                      <a:lnTo>
                        <a:pt x="2840" y="253"/>
                      </a:lnTo>
                      <a:lnTo>
                        <a:pt x="2841" y="253"/>
                      </a:lnTo>
                      <a:lnTo>
                        <a:pt x="2841" y="254"/>
                      </a:lnTo>
                      <a:lnTo>
                        <a:pt x="2842" y="255"/>
                      </a:lnTo>
                      <a:lnTo>
                        <a:pt x="2843" y="255"/>
                      </a:lnTo>
                      <a:lnTo>
                        <a:pt x="2843" y="255"/>
                      </a:lnTo>
                      <a:lnTo>
                        <a:pt x="2844" y="256"/>
                      </a:lnTo>
                      <a:lnTo>
                        <a:pt x="2844" y="256"/>
                      </a:lnTo>
                      <a:lnTo>
                        <a:pt x="2845" y="257"/>
                      </a:lnTo>
                      <a:lnTo>
                        <a:pt x="2845" y="257"/>
                      </a:lnTo>
                      <a:lnTo>
                        <a:pt x="2846" y="258"/>
                      </a:lnTo>
                      <a:lnTo>
                        <a:pt x="2846" y="258"/>
                      </a:lnTo>
                      <a:lnTo>
                        <a:pt x="2847" y="259"/>
                      </a:lnTo>
                      <a:lnTo>
                        <a:pt x="2847" y="259"/>
                      </a:lnTo>
                      <a:lnTo>
                        <a:pt x="2848" y="260"/>
                      </a:lnTo>
                      <a:lnTo>
                        <a:pt x="2848" y="260"/>
                      </a:lnTo>
                      <a:lnTo>
                        <a:pt x="2849" y="260"/>
                      </a:lnTo>
                      <a:lnTo>
                        <a:pt x="2850" y="261"/>
                      </a:lnTo>
                      <a:lnTo>
                        <a:pt x="2850" y="261"/>
                      </a:lnTo>
                      <a:lnTo>
                        <a:pt x="2851" y="262"/>
                      </a:lnTo>
                      <a:lnTo>
                        <a:pt x="2851" y="262"/>
                      </a:lnTo>
                      <a:lnTo>
                        <a:pt x="2852" y="263"/>
                      </a:lnTo>
                      <a:lnTo>
                        <a:pt x="2852" y="263"/>
                      </a:lnTo>
                      <a:lnTo>
                        <a:pt x="2853" y="264"/>
                      </a:lnTo>
                      <a:lnTo>
                        <a:pt x="2853" y="264"/>
                      </a:lnTo>
                      <a:lnTo>
                        <a:pt x="2854" y="265"/>
                      </a:lnTo>
                      <a:lnTo>
                        <a:pt x="2854" y="265"/>
                      </a:lnTo>
                      <a:lnTo>
                        <a:pt x="2855" y="266"/>
                      </a:lnTo>
                      <a:lnTo>
                        <a:pt x="2855" y="266"/>
                      </a:lnTo>
                      <a:lnTo>
                        <a:pt x="2856" y="267"/>
                      </a:lnTo>
                      <a:lnTo>
                        <a:pt x="2856" y="267"/>
                      </a:lnTo>
                      <a:lnTo>
                        <a:pt x="2857" y="268"/>
                      </a:lnTo>
                      <a:lnTo>
                        <a:pt x="2858" y="268"/>
                      </a:lnTo>
                      <a:lnTo>
                        <a:pt x="2858" y="268"/>
                      </a:lnTo>
                      <a:lnTo>
                        <a:pt x="2859" y="269"/>
                      </a:lnTo>
                      <a:lnTo>
                        <a:pt x="2859" y="269"/>
                      </a:lnTo>
                      <a:lnTo>
                        <a:pt x="2860" y="270"/>
                      </a:lnTo>
                      <a:lnTo>
                        <a:pt x="2861" y="271"/>
                      </a:lnTo>
                      <a:lnTo>
                        <a:pt x="2861" y="271"/>
                      </a:lnTo>
                      <a:lnTo>
                        <a:pt x="2862" y="271"/>
                      </a:lnTo>
                      <a:lnTo>
                        <a:pt x="2862" y="272"/>
                      </a:lnTo>
                      <a:lnTo>
                        <a:pt x="2862" y="272"/>
                      </a:lnTo>
                      <a:lnTo>
                        <a:pt x="2863" y="273"/>
                      </a:lnTo>
                      <a:lnTo>
                        <a:pt x="2863" y="273"/>
                      </a:lnTo>
                      <a:lnTo>
                        <a:pt x="2864" y="274"/>
                      </a:lnTo>
                      <a:lnTo>
                        <a:pt x="2865" y="274"/>
                      </a:lnTo>
                      <a:lnTo>
                        <a:pt x="2865" y="275"/>
                      </a:lnTo>
                      <a:lnTo>
                        <a:pt x="2866" y="275"/>
                      </a:lnTo>
                      <a:lnTo>
                        <a:pt x="2866" y="276"/>
                      </a:lnTo>
                      <a:lnTo>
                        <a:pt x="2867" y="276"/>
                      </a:lnTo>
                      <a:lnTo>
                        <a:pt x="2867" y="277"/>
                      </a:lnTo>
                      <a:lnTo>
                        <a:pt x="2868" y="277"/>
                      </a:lnTo>
                      <a:lnTo>
                        <a:pt x="2869" y="278"/>
                      </a:lnTo>
                      <a:lnTo>
                        <a:pt x="2869" y="278"/>
                      </a:lnTo>
                      <a:lnTo>
                        <a:pt x="2870" y="279"/>
                      </a:lnTo>
                      <a:lnTo>
                        <a:pt x="2870" y="279"/>
                      </a:lnTo>
                      <a:lnTo>
                        <a:pt x="2871" y="280"/>
                      </a:lnTo>
                      <a:lnTo>
                        <a:pt x="2871" y="280"/>
                      </a:lnTo>
                      <a:lnTo>
                        <a:pt x="2872" y="281"/>
                      </a:lnTo>
                      <a:lnTo>
                        <a:pt x="2872" y="281"/>
                      </a:lnTo>
                      <a:lnTo>
                        <a:pt x="2873" y="282"/>
                      </a:lnTo>
                      <a:lnTo>
                        <a:pt x="2873" y="282"/>
                      </a:lnTo>
                      <a:lnTo>
                        <a:pt x="2874" y="283"/>
                      </a:lnTo>
                      <a:lnTo>
                        <a:pt x="2874" y="283"/>
                      </a:lnTo>
                      <a:lnTo>
                        <a:pt x="2875" y="284"/>
                      </a:lnTo>
                      <a:lnTo>
                        <a:pt x="2876" y="284"/>
                      </a:lnTo>
                      <a:lnTo>
                        <a:pt x="2876" y="285"/>
                      </a:lnTo>
                      <a:lnTo>
                        <a:pt x="2877" y="285"/>
                      </a:lnTo>
                      <a:lnTo>
                        <a:pt x="2877" y="286"/>
                      </a:lnTo>
                      <a:lnTo>
                        <a:pt x="2878" y="286"/>
                      </a:lnTo>
                      <a:lnTo>
                        <a:pt x="2878" y="287"/>
                      </a:lnTo>
                      <a:lnTo>
                        <a:pt x="2879" y="287"/>
                      </a:lnTo>
                      <a:lnTo>
                        <a:pt x="2879" y="288"/>
                      </a:lnTo>
                      <a:lnTo>
                        <a:pt x="2880" y="288"/>
                      </a:lnTo>
                      <a:lnTo>
                        <a:pt x="2880" y="289"/>
                      </a:lnTo>
                      <a:lnTo>
                        <a:pt x="2881" y="289"/>
                      </a:lnTo>
                      <a:lnTo>
                        <a:pt x="2881" y="290"/>
                      </a:lnTo>
                      <a:lnTo>
                        <a:pt x="2882" y="290"/>
                      </a:lnTo>
                      <a:lnTo>
                        <a:pt x="2883" y="291"/>
                      </a:lnTo>
                      <a:lnTo>
                        <a:pt x="2883" y="291"/>
                      </a:lnTo>
                      <a:lnTo>
                        <a:pt x="2884" y="292"/>
                      </a:lnTo>
                      <a:lnTo>
                        <a:pt x="2884" y="292"/>
                      </a:lnTo>
                      <a:lnTo>
                        <a:pt x="2885" y="293"/>
                      </a:lnTo>
                      <a:lnTo>
                        <a:pt x="2885" y="294"/>
                      </a:lnTo>
                      <a:lnTo>
                        <a:pt x="2886" y="294"/>
                      </a:lnTo>
                      <a:lnTo>
                        <a:pt x="2886" y="294"/>
                      </a:lnTo>
                      <a:lnTo>
                        <a:pt x="2887" y="295"/>
                      </a:lnTo>
                      <a:lnTo>
                        <a:pt x="2887" y="295"/>
                      </a:lnTo>
                      <a:lnTo>
                        <a:pt x="2888" y="296"/>
                      </a:lnTo>
                      <a:lnTo>
                        <a:pt x="2888" y="296"/>
                      </a:lnTo>
                      <a:lnTo>
                        <a:pt x="2889" y="297"/>
                      </a:lnTo>
                      <a:lnTo>
                        <a:pt x="2889" y="298"/>
                      </a:lnTo>
                      <a:lnTo>
                        <a:pt x="2890" y="298"/>
                      </a:lnTo>
                      <a:lnTo>
                        <a:pt x="2891" y="299"/>
                      </a:lnTo>
                      <a:lnTo>
                        <a:pt x="2891" y="299"/>
                      </a:lnTo>
                      <a:lnTo>
                        <a:pt x="2892" y="300"/>
                      </a:lnTo>
                      <a:lnTo>
                        <a:pt x="2892" y="300"/>
                      </a:lnTo>
                      <a:lnTo>
                        <a:pt x="2893" y="301"/>
                      </a:lnTo>
                      <a:lnTo>
                        <a:pt x="2893" y="301"/>
                      </a:lnTo>
                      <a:lnTo>
                        <a:pt x="2894" y="302"/>
                      </a:lnTo>
                      <a:lnTo>
                        <a:pt x="2894" y="302"/>
                      </a:lnTo>
                      <a:lnTo>
                        <a:pt x="2895" y="303"/>
                      </a:lnTo>
                      <a:lnTo>
                        <a:pt x="2895" y="303"/>
                      </a:lnTo>
                      <a:lnTo>
                        <a:pt x="2896" y="304"/>
                      </a:lnTo>
                      <a:lnTo>
                        <a:pt x="2896" y="305"/>
                      </a:lnTo>
                      <a:lnTo>
                        <a:pt x="2897" y="305"/>
                      </a:lnTo>
                      <a:lnTo>
                        <a:pt x="2898" y="306"/>
                      </a:lnTo>
                      <a:lnTo>
                        <a:pt x="2898" y="306"/>
                      </a:lnTo>
                      <a:lnTo>
                        <a:pt x="2899" y="307"/>
                      </a:lnTo>
                      <a:lnTo>
                        <a:pt x="2899" y="307"/>
                      </a:lnTo>
                      <a:lnTo>
                        <a:pt x="2900" y="308"/>
                      </a:lnTo>
                      <a:lnTo>
                        <a:pt x="2901" y="308"/>
                      </a:lnTo>
                      <a:lnTo>
                        <a:pt x="2901" y="309"/>
                      </a:lnTo>
                      <a:lnTo>
                        <a:pt x="2901" y="309"/>
                      </a:lnTo>
                      <a:lnTo>
                        <a:pt x="2902" y="310"/>
                      </a:lnTo>
                      <a:lnTo>
                        <a:pt x="2902" y="310"/>
                      </a:lnTo>
                      <a:lnTo>
                        <a:pt x="2903" y="311"/>
                      </a:lnTo>
                      <a:lnTo>
                        <a:pt x="2903" y="311"/>
                      </a:lnTo>
                      <a:lnTo>
                        <a:pt x="2904" y="312"/>
                      </a:lnTo>
                      <a:lnTo>
                        <a:pt x="2905" y="313"/>
                      </a:lnTo>
                      <a:lnTo>
                        <a:pt x="2905" y="313"/>
                      </a:lnTo>
                      <a:lnTo>
                        <a:pt x="2906" y="314"/>
                      </a:lnTo>
                      <a:lnTo>
                        <a:pt x="2906" y="314"/>
                      </a:lnTo>
                      <a:lnTo>
                        <a:pt x="2907" y="315"/>
                      </a:lnTo>
                      <a:lnTo>
                        <a:pt x="2907" y="315"/>
                      </a:lnTo>
                      <a:lnTo>
                        <a:pt x="2908" y="316"/>
                      </a:lnTo>
                      <a:lnTo>
                        <a:pt x="2909" y="316"/>
                      </a:lnTo>
                      <a:lnTo>
                        <a:pt x="2909" y="317"/>
                      </a:lnTo>
                      <a:lnTo>
                        <a:pt x="2910" y="317"/>
                      </a:lnTo>
                      <a:lnTo>
                        <a:pt x="2910" y="318"/>
                      </a:lnTo>
                      <a:lnTo>
                        <a:pt x="2910" y="318"/>
                      </a:lnTo>
                      <a:lnTo>
                        <a:pt x="2911" y="319"/>
                      </a:lnTo>
                      <a:lnTo>
                        <a:pt x="2912" y="320"/>
                      </a:lnTo>
                      <a:lnTo>
                        <a:pt x="2912" y="320"/>
                      </a:lnTo>
                      <a:lnTo>
                        <a:pt x="2913" y="321"/>
                      </a:lnTo>
                      <a:lnTo>
                        <a:pt x="2913" y="321"/>
                      </a:lnTo>
                      <a:lnTo>
                        <a:pt x="2914" y="322"/>
                      </a:lnTo>
                      <a:lnTo>
                        <a:pt x="2914" y="322"/>
                      </a:lnTo>
                      <a:lnTo>
                        <a:pt x="2915" y="323"/>
                      </a:lnTo>
                      <a:lnTo>
                        <a:pt x="2916" y="323"/>
                      </a:lnTo>
                      <a:lnTo>
                        <a:pt x="2916" y="324"/>
                      </a:lnTo>
                      <a:lnTo>
                        <a:pt x="2917" y="325"/>
                      </a:lnTo>
                      <a:lnTo>
                        <a:pt x="2917" y="325"/>
                      </a:lnTo>
                      <a:lnTo>
                        <a:pt x="2918" y="326"/>
                      </a:lnTo>
                      <a:lnTo>
                        <a:pt x="2918" y="326"/>
                      </a:lnTo>
                      <a:lnTo>
                        <a:pt x="2919" y="327"/>
                      </a:lnTo>
                      <a:lnTo>
                        <a:pt x="2919" y="328"/>
                      </a:lnTo>
                      <a:lnTo>
                        <a:pt x="2920" y="328"/>
                      </a:lnTo>
                      <a:lnTo>
                        <a:pt x="2920" y="329"/>
                      </a:lnTo>
                      <a:lnTo>
                        <a:pt x="2921" y="329"/>
                      </a:lnTo>
                      <a:lnTo>
                        <a:pt x="2921" y="330"/>
                      </a:lnTo>
                      <a:lnTo>
                        <a:pt x="2922" y="330"/>
                      </a:lnTo>
                      <a:lnTo>
                        <a:pt x="2923" y="331"/>
                      </a:lnTo>
                      <a:lnTo>
                        <a:pt x="2923" y="332"/>
                      </a:lnTo>
                      <a:lnTo>
                        <a:pt x="2924" y="332"/>
                      </a:lnTo>
                      <a:lnTo>
                        <a:pt x="2924" y="333"/>
                      </a:lnTo>
                      <a:lnTo>
                        <a:pt x="2925" y="333"/>
                      </a:lnTo>
                      <a:lnTo>
                        <a:pt x="2925" y="334"/>
                      </a:lnTo>
                      <a:lnTo>
                        <a:pt x="2926" y="334"/>
                      </a:lnTo>
                      <a:lnTo>
                        <a:pt x="2926" y="335"/>
                      </a:lnTo>
                      <a:lnTo>
                        <a:pt x="2927" y="336"/>
                      </a:lnTo>
                      <a:lnTo>
                        <a:pt x="2927" y="336"/>
                      </a:lnTo>
                      <a:lnTo>
                        <a:pt x="2928" y="337"/>
                      </a:lnTo>
                      <a:lnTo>
                        <a:pt x="2928" y="337"/>
                      </a:lnTo>
                      <a:lnTo>
                        <a:pt x="2929" y="338"/>
                      </a:lnTo>
                      <a:lnTo>
                        <a:pt x="2929" y="338"/>
                      </a:lnTo>
                      <a:lnTo>
                        <a:pt x="2930" y="339"/>
                      </a:lnTo>
                      <a:lnTo>
                        <a:pt x="2931" y="340"/>
                      </a:lnTo>
                      <a:lnTo>
                        <a:pt x="2931" y="340"/>
                      </a:lnTo>
                      <a:lnTo>
                        <a:pt x="2932" y="341"/>
                      </a:lnTo>
                      <a:lnTo>
                        <a:pt x="2932" y="341"/>
                      </a:lnTo>
                      <a:lnTo>
                        <a:pt x="2933" y="342"/>
                      </a:lnTo>
                      <a:lnTo>
                        <a:pt x="2933" y="342"/>
                      </a:lnTo>
                      <a:lnTo>
                        <a:pt x="2934" y="343"/>
                      </a:lnTo>
                      <a:lnTo>
                        <a:pt x="2934" y="344"/>
                      </a:lnTo>
                      <a:lnTo>
                        <a:pt x="2935" y="344"/>
                      </a:lnTo>
                      <a:lnTo>
                        <a:pt x="2935" y="345"/>
                      </a:lnTo>
                      <a:lnTo>
                        <a:pt x="2936" y="346"/>
                      </a:lnTo>
                      <a:lnTo>
                        <a:pt x="2936" y="346"/>
                      </a:lnTo>
                      <a:lnTo>
                        <a:pt x="2937" y="347"/>
                      </a:lnTo>
                      <a:lnTo>
                        <a:pt x="2938" y="348"/>
                      </a:lnTo>
                      <a:lnTo>
                        <a:pt x="2938" y="348"/>
                      </a:lnTo>
                      <a:lnTo>
                        <a:pt x="2939" y="349"/>
                      </a:lnTo>
                      <a:lnTo>
                        <a:pt x="2939" y="349"/>
                      </a:lnTo>
                      <a:lnTo>
                        <a:pt x="2940" y="350"/>
                      </a:lnTo>
                      <a:lnTo>
                        <a:pt x="2940" y="351"/>
                      </a:lnTo>
                      <a:lnTo>
                        <a:pt x="2941" y="351"/>
                      </a:lnTo>
                      <a:lnTo>
                        <a:pt x="2941" y="352"/>
                      </a:lnTo>
                      <a:lnTo>
                        <a:pt x="2942" y="352"/>
                      </a:lnTo>
                      <a:lnTo>
                        <a:pt x="2942" y="353"/>
                      </a:lnTo>
                      <a:lnTo>
                        <a:pt x="2943" y="353"/>
                      </a:lnTo>
                      <a:lnTo>
                        <a:pt x="2943" y="354"/>
                      </a:lnTo>
                      <a:lnTo>
                        <a:pt x="2944" y="355"/>
                      </a:lnTo>
                      <a:lnTo>
                        <a:pt x="2945" y="355"/>
                      </a:lnTo>
                      <a:lnTo>
                        <a:pt x="2945" y="356"/>
                      </a:lnTo>
                      <a:lnTo>
                        <a:pt x="2946" y="356"/>
                      </a:lnTo>
                      <a:lnTo>
                        <a:pt x="2946" y="357"/>
                      </a:lnTo>
                      <a:lnTo>
                        <a:pt x="2947" y="358"/>
                      </a:lnTo>
                      <a:lnTo>
                        <a:pt x="2947" y="359"/>
                      </a:lnTo>
                      <a:lnTo>
                        <a:pt x="2948" y="359"/>
                      </a:lnTo>
                      <a:lnTo>
                        <a:pt x="2949" y="360"/>
                      </a:lnTo>
                      <a:lnTo>
                        <a:pt x="2949" y="360"/>
                      </a:lnTo>
                      <a:lnTo>
                        <a:pt x="2949" y="361"/>
                      </a:lnTo>
                      <a:lnTo>
                        <a:pt x="2950" y="361"/>
                      </a:lnTo>
                      <a:lnTo>
                        <a:pt x="2950" y="362"/>
                      </a:lnTo>
                      <a:lnTo>
                        <a:pt x="2951" y="363"/>
                      </a:lnTo>
                      <a:lnTo>
                        <a:pt x="2951" y="363"/>
                      </a:lnTo>
                      <a:lnTo>
                        <a:pt x="2952" y="364"/>
                      </a:lnTo>
                      <a:lnTo>
                        <a:pt x="2953" y="365"/>
                      </a:lnTo>
                      <a:lnTo>
                        <a:pt x="2953" y="365"/>
                      </a:lnTo>
                      <a:lnTo>
                        <a:pt x="2954" y="366"/>
                      </a:lnTo>
                      <a:lnTo>
                        <a:pt x="2954" y="367"/>
                      </a:lnTo>
                      <a:lnTo>
                        <a:pt x="2955" y="367"/>
                      </a:lnTo>
                      <a:lnTo>
                        <a:pt x="2956" y="368"/>
                      </a:lnTo>
                      <a:lnTo>
                        <a:pt x="2956" y="368"/>
                      </a:lnTo>
                      <a:lnTo>
                        <a:pt x="2957" y="369"/>
                      </a:lnTo>
                      <a:lnTo>
                        <a:pt x="2957" y="369"/>
                      </a:lnTo>
                      <a:lnTo>
                        <a:pt x="2958" y="370"/>
                      </a:lnTo>
                      <a:lnTo>
                        <a:pt x="2958" y="371"/>
                      </a:lnTo>
                      <a:lnTo>
                        <a:pt x="2959" y="372"/>
                      </a:lnTo>
                      <a:lnTo>
                        <a:pt x="2959" y="372"/>
                      </a:lnTo>
                      <a:lnTo>
                        <a:pt x="2960" y="373"/>
                      </a:lnTo>
                      <a:lnTo>
                        <a:pt x="2960" y="374"/>
                      </a:lnTo>
                      <a:lnTo>
                        <a:pt x="2961" y="374"/>
                      </a:lnTo>
                      <a:lnTo>
                        <a:pt x="2961" y="375"/>
                      </a:lnTo>
                      <a:lnTo>
                        <a:pt x="2962" y="375"/>
                      </a:lnTo>
                      <a:lnTo>
                        <a:pt x="2962" y="376"/>
                      </a:lnTo>
                      <a:lnTo>
                        <a:pt x="2963" y="377"/>
                      </a:lnTo>
                      <a:lnTo>
                        <a:pt x="2964" y="378"/>
                      </a:lnTo>
                      <a:lnTo>
                        <a:pt x="2964" y="378"/>
                      </a:lnTo>
                      <a:lnTo>
                        <a:pt x="2965" y="379"/>
                      </a:lnTo>
                      <a:lnTo>
                        <a:pt x="2965" y="379"/>
                      </a:lnTo>
                      <a:lnTo>
                        <a:pt x="2966" y="380"/>
                      </a:lnTo>
                      <a:lnTo>
                        <a:pt x="2966" y="381"/>
                      </a:lnTo>
                      <a:lnTo>
                        <a:pt x="2967" y="381"/>
                      </a:lnTo>
                      <a:lnTo>
                        <a:pt x="2967" y="382"/>
                      </a:lnTo>
                      <a:lnTo>
                        <a:pt x="2968" y="383"/>
                      </a:lnTo>
                      <a:lnTo>
                        <a:pt x="2968" y="383"/>
                      </a:lnTo>
                      <a:lnTo>
                        <a:pt x="2969" y="384"/>
                      </a:lnTo>
                      <a:lnTo>
                        <a:pt x="2969" y="384"/>
                      </a:lnTo>
                      <a:lnTo>
                        <a:pt x="2970" y="385"/>
                      </a:lnTo>
                      <a:lnTo>
                        <a:pt x="2971" y="386"/>
                      </a:lnTo>
                      <a:lnTo>
                        <a:pt x="2971" y="387"/>
                      </a:lnTo>
                      <a:lnTo>
                        <a:pt x="2972" y="387"/>
                      </a:lnTo>
                      <a:lnTo>
                        <a:pt x="2972" y="388"/>
                      </a:lnTo>
                      <a:lnTo>
                        <a:pt x="2973" y="388"/>
                      </a:lnTo>
                      <a:lnTo>
                        <a:pt x="2973" y="389"/>
                      </a:lnTo>
                      <a:lnTo>
                        <a:pt x="2974" y="390"/>
                      </a:lnTo>
                      <a:lnTo>
                        <a:pt x="2974" y="391"/>
                      </a:lnTo>
                      <a:lnTo>
                        <a:pt x="2975" y="391"/>
                      </a:lnTo>
                      <a:lnTo>
                        <a:pt x="2975" y="392"/>
                      </a:lnTo>
                      <a:lnTo>
                        <a:pt x="2976" y="392"/>
                      </a:lnTo>
                      <a:lnTo>
                        <a:pt x="2976" y="393"/>
                      </a:lnTo>
                      <a:lnTo>
                        <a:pt x="2977" y="394"/>
                      </a:lnTo>
                      <a:lnTo>
                        <a:pt x="2978" y="395"/>
                      </a:lnTo>
                      <a:lnTo>
                        <a:pt x="2978" y="395"/>
                      </a:lnTo>
                      <a:lnTo>
                        <a:pt x="2979" y="396"/>
                      </a:lnTo>
                      <a:lnTo>
                        <a:pt x="2979" y="396"/>
                      </a:lnTo>
                      <a:lnTo>
                        <a:pt x="2980" y="397"/>
                      </a:lnTo>
                      <a:lnTo>
                        <a:pt x="2980" y="398"/>
                      </a:lnTo>
                      <a:lnTo>
                        <a:pt x="2981" y="399"/>
                      </a:lnTo>
                      <a:lnTo>
                        <a:pt x="2981" y="399"/>
                      </a:lnTo>
                      <a:lnTo>
                        <a:pt x="2982" y="400"/>
                      </a:lnTo>
                      <a:lnTo>
                        <a:pt x="2982" y="401"/>
                      </a:lnTo>
                      <a:lnTo>
                        <a:pt x="2983" y="402"/>
                      </a:lnTo>
                      <a:lnTo>
                        <a:pt x="2983" y="402"/>
                      </a:lnTo>
                      <a:lnTo>
                        <a:pt x="2984" y="403"/>
                      </a:lnTo>
                      <a:lnTo>
                        <a:pt x="2984" y="403"/>
                      </a:lnTo>
                      <a:lnTo>
                        <a:pt x="2985" y="404"/>
                      </a:lnTo>
                      <a:lnTo>
                        <a:pt x="2986" y="405"/>
                      </a:lnTo>
                      <a:lnTo>
                        <a:pt x="2986" y="406"/>
                      </a:lnTo>
                      <a:lnTo>
                        <a:pt x="2987" y="406"/>
                      </a:lnTo>
                      <a:lnTo>
                        <a:pt x="2987" y="407"/>
                      </a:lnTo>
                      <a:lnTo>
                        <a:pt x="2988" y="408"/>
                      </a:lnTo>
                      <a:lnTo>
                        <a:pt x="2988" y="409"/>
                      </a:lnTo>
                      <a:lnTo>
                        <a:pt x="2989" y="409"/>
                      </a:lnTo>
                      <a:lnTo>
                        <a:pt x="2989" y="410"/>
                      </a:lnTo>
                      <a:lnTo>
                        <a:pt x="2990" y="410"/>
                      </a:lnTo>
                      <a:lnTo>
                        <a:pt x="2990" y="411"/>
                      </a:lnTo>
                      <a:lnTo>
                        <a:pt x="2991" y="412"/>
                      </a:lnTo>
                      <a:lnTo>
                        <a:pt x="2991" y="413"/>
                      </a:lnTo>
                      <a:lnTo>
                        <a:pt x="2992" y="413"/>
                      </a:lnTo>
                      <a:lnTo>
                        <a:pt x="2993" y="414"/>
                      </a:lnTo>
                      <a:lnTo>
                        <a:pt x="2993" y="415"/>
                      </a:lnTo>
                      <a:lnTo>
                        <a:pt x="2994" y="415"/>
                      </a:lnTo>
                      <a:lnTo>
                        <a:pt x="2994" y="416"/>
                      </a:lnTo>
                      <a:lnTo>
                        <a:pt x="2995" y="417"/>
                      </a:lnTo>
                      <a:lnTo>
                        <a:pt x="2995" y="418"/>
                      </a:lnTo>
                      <a:lnTo>
                        <a:pt x="2996" y="418"/>
                      </a:lnTo>
                      <a:lnTo>
                        <a:pt x="2997" y="419"/>
                      </a:lnTo>
                      <a:lnTo>
                        <a:pt x="2997" y="420"/>
                      </a:lnTo>
                      <a:lnTo>
                        <a:pt x="2997" y="421"/>
                      </a:lnTo>
                      <a:lnTo>
                        <a:pt x="2998" y="421"/>
                      </a:lnTo>
                      <a:lnTo>
                        <a:pt x="2998" y="422"/>
                      </a:lnTo>
                      <a:lnTo>
                        <a:pt x="2999" y="423"/>
                      </a:lnTo>
                      <a:lnTo>
                        <a:pt x="3000" y="424"/>
                      </a:lnTo>
                      <a:lnTo>
                        <a:pt x="3000" y="424"/>
                      </a:lnTo>
                      <a:lnTo>
                        <a:pt x="3001" y="425"/>
                      </a:lnTo>
                      <a:lnTo>
                        <a:pt x="3001" y="426"/>
                      </a:lnTo>
                      <a:lnTo>
                        <a:pt x="3002" y="426"/>
                      </a:lnTo>
                      <a:lnTo>
                        <a:pt x="3002" y="427"/>
                      </a:lnTo>
                      <a:lnTo>
                        <a:pt x="3003" y="428"/>
                      </a:lnTo>
                      <a:lnTo>
                        <a:pt x="3004" y="429"/>
                      </a:lnTo>
                      <a:lnTo>
                        <a:pt x="3004" y="429"/>
                      </a:lnTo>
                      <a:lnTo>
                        <a:pt x="3005" y="430"/>
                      </a:lnTo>
                      <a:lnTo>
                        <a:pt x="3005" y="431"/>
                      </a:lnTo>
                      <a:lnTo>
                        <a:pt x="3006" y="432"/>
                      </a:lnTo>
                      <a:lnTo>
                        <a:pt x="3006" y="432"/>
                      </a:lnTo>
                      <a:lnTo>
                        <a:pt x="3007" y="433"/>
                      </a:lnTo>
                      <a:lnTo>
                        <a:pt x="3007" y="434"/>
                      </a:lnTo>
                      <a:lnTo>
                        <a:pt x="3008" y="434"/>
                      </a:lnTo>
                      <a:lnTo>
                        <a:pt x="3008" y="435"/>
                      </a:lnTo>
                      <a:lnTo>
                        <a:pt x="3009" y="436"/>
                      </a:lnTo>
                      <a:lnTo>
                        <a:pt x="3009" y="437"/>
                      </a:lnTo>
                      <a:lnTo>
                        <a:pt x="3010" y="437"/>
                      </a:lnTo>
                      <a:lnTo>
                        <a:pt x="3011" y="438"/>
                      </a:lnTo>
                      <a:lnTo>
                        <a:pt x="3011" y="439"/>
                      </a:lnTo>
                      <a:lnTo>
                        <a:pt x="3012" y="440"/>
                      </a:lnTo>
                      <a:lnTo>
                        <a:pt x="3012" y="441"/>
                      </a:lnTo>
                      <a:lnTo>
                        <a:pt x="3013" y="441"/>
                      </a:lnTo>
                      <a:lnTo>
                        <a:pt x="3013" y="442"/>
                      </a:lnTo>
                      <a:lnTo>
                        <a:pt x="3014" y="443"/>
                      </a:lnTo>
                      <a:lnTo>
                        <a:pt x="3014" y="444"/>
                      </a:lnTo>
                      <a:lnTo>
                        <a:pt x="3015" y="444"/>
                      </a:lnTo>
                      <a:lnTo>
                        <a:pt x="3015" y="445"/>
                      </a:lnTo>
                      <a:lnTo>
                        <a:pt x="3016" y="446"/>
                      </a:lnTo>
                      <a:lnTo>
                        <a:pt x="3016" y="447"/>
                      </a:lnTo>
                      <a:lnTo>
                        <a:pt x="3017" y="448"/>
                      </a:lnTo>
                      <a:lnTo>
                        <a:pt x="3017" y="448"/>
                      </a:lnTo>
                      <a:lnTo>
                        <a:pt x="3018" y="449"/>
                      </a:lnTo>
                      <a:lnTo>
                        <a:pt x="3019" y="450"/>
                      </a:lnTo>
                      <a:lnTo>
                        <a:pt x="3019" y="451"/>
                      </a:lnTo>
                      <a:lnTo>
                        <a:pt x="3020" y="451"/>
                      </a:lnTo>
                      <a:lnTo>
                        <a:pt x="3020" y="452"/>
                      </a:lnTo>
                      <a:lnTo>
                        <a:pt x="3021" y="453"/>
                      </a:lnTo>
                      <a:lnTo>
                        <a:pt x="3021" y="454"/>
                      </a:lnTo>
                      <a:lnTo>
                        <a:pt x="3022" y="455"/>
                      </a:lnTo>
                      <a:lnTo>
                        <a:pt x="3022" y="455"/>
                      </a:lnTo>
                      <a:lnTo>
                        <a:pt x="3023" y="456"/>
                      </a:lnTo>
                      <a:lnTo>
                        <a:pt x="3023" y="457"/>
                      </a:lnTo>
                      <a:lnTo>
                        <a:pt x="3024" y="457"/>
                      </a:lnTo>
                      <a:lnTo>
                        <a:pt x="3024" y="459"/>
                      </a:lnTo>
                      <a:lnTo>
                        <a:pt x="3025" y="459"/>
                      </a:lnTo>
                      <a:lnTo>
                        <a:pt x="3026" y="460"/>
                      </a:lnTo>
                      <a:lnTo>
                        <a:pt x="3026" y="461"/>
                      </a:lnTo>
                      <a:lnTo>
                        <a:pt x="3027" y="461"/>
                      </a:lnTo>
                      <a:lnTo>
                        <a:pt x="3027" y="463"/>
                      </a:lnTo>
                      <a:lnTo>
                        <a:pt x="3028" y="463"/>
                      </a:lnTo>
                      <a:lnTo>
                        <a:pt x="3028" y="464"/>
                      </a:lnTo>
                      <a:lnTo>
                        <a:pt x="3029" y="465"/>
                      </a:lnTo>
                      <a:lnTo>
                        <a:pt x="3029" y="465"/>
                      </a:lnTo>
                      <a:lnTo>
                        <a:pt x="3030" y="467"/>
                      </a:lnTo>
                      <a:lnTo>
                        <a:pt x="3030" y="467"/>
                      </a:lnTo>
                      <a:lnTo>
                        <a:pt x="3031" y="468"/>
                      </a:lnTo>
                      <a:lnTo>
                        <a:pt x="3031" y="469"/>
                      </a:lnTo>
                      <a:lnTo>
                        <a:pt x="3032" y="470"/>
                      </a:lnTo>
                      <a:lnTo>
                        <a:pt x="3033" y="471"/>
                      </a:lnTo>
                      <a:lnTo>
                        <a:pt x="3033" y="471"/>
                      </a:lnTo>
                      <a:lnTo>
                        <a:pt x="3034" y="472"/>
                      </a:lnTo>
                      <a:lnTo>
                        <a:pt x="3034" y="473"/>
                      </a:lnTo>
                      <a:lnTo>
                        <a:pt x="3035" y="474"/>
                      </a:lnTo>
                      <a:lnTo>
                        <a:pt x="3035" y="475"/>
                      </a:lnTo>
                      <a:lnTo>
                        <a:pt x="3036" y="475"/>
                      </a:lnTo>
                      <a:lnTo>
                        <a:pt x="3036" y="476"/>
                      </a:lnTo>
                      <a:lnTo>
                        <a:pt x="3037" y="477"/>
                      </a:lnTo>
                      <a:lnTo>
                        <a:pt x="3037" y="478"/>
                      </a:lnTo>
                      <a:lnTo>
                        <a:pt x="3038" y="479"/>
                      </a:lnTo>
                      <a:lnTo>
                        <a:pt x="3038" y="480"/>
                      </a:lnTo>
                      <a:lnTo>
                        <a:pt x="3039" y="480"/>
                      </a:lnTo>
                      <a:lnTo>
                        <a:pt x="3039" y="481"/>
                      </a:lnTo>
                      <a:lnTo>
                        <a:pt x="3040" y="482"/>
                      </a:lnTo>
                      <a:lnTo>
                        <a:pt x="3041" y="483"/>
                      </a:lnTo>
                      <a:lnTo>
                        <a:pt x="3041" y="484"/>
                      </a:lnTo>
                      <a:lnTo>
                        <a:pt x="3042" y="484"/>
                      </a:lnTo>
                      <a:lnTo>
                        <a:pt x="3042" y="486"/>
                      </a:lnTo>
                      <a:lnTo>
                        <a:pt x="3043" y="486"/>
                      </a:lnTo>
                      <a:lnTo>
                        <a:pt x="3044" y="487"/>
                      </a:lnTo>
                      <a:lnTo>
                        <a:pt x="3044" y="488"/>
                      </a:lnTo>
                      <a:lnTo>
                        <a:pt x="3045" y="489"/>
                      </a:lnTo>
                      <a:lnTo>
                        <a:pt x="3045" y="490"/>
                      </a:lnTo>
                      <a:lnTo>
                        <a:pt x="3045" y="491"/>
                      </a:lnTo>
                      <a:lnTo>
                        <a:pt x="3046" y="491"/>
                      </a:lnTo>
                      <a:lnTo>
                        <a:pt x="3046" y="492"/>
                      </a:lnTo>
                      <a:lnTo>
                        <a:pt x="3047" y="493"/>
                      </a:lnTo>
                      <a:lnTo>
                        <a:pt x="3048" y="494"/>
                      </a:lnTo>
                      <a:lnTo>
                        <a:pt x="3048" y="495"/>
                      </a:lnTo>
                      <a:lnTo>
                        <a:pt x="3049" y="496"/>
                      </a:lnTo>
                      <a:lnTo>
                        <a:pt x="3049" y="497"/>
                      </a:lnTo>
                      <a:lnTo>
                        <a:pt x="3050" y="498"/>
                      </a:lnTo>
                      <a:lnTo>
                        <a:pt x="3050" y="498"/>
                      </a:lnTo>
                      <a:lnTo>
                        <a:pt x="3051" y="499"/>
                      </a:lnTo>
                      <a:lnTo>
                        <a:pt x="3052" y="500"/>
                      </a:lnTo>
                      <a:lnTo>
                        <a:pt x="3052" y="501"/>
                      </a:lnTo>
                      <a:lnTo>
                        <a:pt x="3053" y="502"/>
                      </a:lnTo>
                      <a:lnTo>
                        <a:pt x="3053" y="503"/>
                      </a:lnTo>
                      <a:lnTo>
                        <a:pt x="3054" y="503"/>
                      </a:lnTo>
                      <a:lnTo>
                        <a:pt x="3054" y="505"/>
                      </a:lnTo>
                      <a:lnTo>
                        <a:pt x="3055" y="505"/>
                      </a:lnTo>
                      <a:lnTo>
                        <a:pt x="3055" y="506"/>
                      </a:lnTo>
                      <a:lnTo>
                        <a:pt x="3056" y="507"/>
                      </a:lnTo>
                      <a:lnTo>
                        <a:pt x="3056" y="508"/>
                      </a:lnTo>
                      <a:lnTo>
                        <a:pt x="3057" y="509"/>
                      </a:lnTo>
                      <a:lnTo>
                        <a:pt x="3057" y="510"/>
                      </a:lnTo>
                      <a:lnTo>
                        <a:pt x="3058" y="511"/>
                      </a:lnTo>
                      <a:lnTo>
                        <a:pt x="3059" y="511"/>
                      </a:lnTo>
                      <a:lnTo>
                        <a:pt x="3059" y="513"/>
                      </a:lnTo>
                      <a:lnTo>
                        <a:pt x="3060" y="513"/>
                      </a:lnTo>
                      <a:lnTo>
                        <a:pt x="3060" y="514"/>
                      </a:lnTo>
                      <a:lnTo>
                        <a:pt x="3061" y="515"/>
                      </a:lnTo>
                      <a:lnTo>
                        <a:pt x="3061" y="516"/>
                      </a:lnTo>
                      <a:lnTo>
                        <a:pt x="3062" y="517"/>
                      </a:lnTo>
                      <a:lnTo>
                        <a:pt x="3062" y="518"/>
                      </a:lnTo>
                      <a:lnTo>
                        <a:pt x="3063" y="519"/>
                      </a:lnTo>
                      <a:lnTo>
                        <a:pt x="3063" y="520"/>
                      </a:lnTo>
                      <a:lnTo>
                        <a:pt x="3064" y="521"/>
                      </a:lnTo>
                      <a:lnTo>
                        <a:pt x="3064" y="522"/>
                      </a:lnTo>
                      <a:lnTo>
                        <a:pt x="3065" y="522"/>
                      </a:lnTo>
                      <a:lnTo>
                        <a:pt x="3066" y="524"/>
                      </a:lnTo>
                      <a:lnTo>
                        <a:pt x="3066" y="525"/>
                      </a:lnTo>
                      <a:lnTo>
                        <a:pt x="3067" y="525"/>
                      </a:lnTo>
                      <a:lnTo>
                        <a:pt x="3067" y="526"/>
                      </a:lnTo>
                      <a:lnTo>
                        <a:pt x="3068" y="527"/>
                      </a:lnTo>
                      <a:lnTo>
                        <a:pt x="3068" y="528"/>
                      </a:lnTo>
                      <a:lnTo>
                        <a:pt x="3069" y="529"/>
                      </a:lnTo>
                      <a:lnTo>
                        <a:pt x="3069" y="530"/>
                      </a:lnTo>
                      <a:lnTo>
                        <a:pt x="3070" y="531"/>
                      </a:lnTo>
                      <a:lnTo>
                        <a:pt x="3070" y="532"/>
                      </a:lnTo>
                      <a:lnTo>
                        <a:pt x="3071" y="533"/>
                      </a:lnTo>
                      <a:lnTo>
                        <a:pt x="3071" y="534"/>
                      </a:lnTo>
                      <a:lnTo>
                        <a:pt x="3072" y="535"/>
                      </a:lnTo>
                      <a:lnTo>
                        <a:pt x="3072" y="536"/>
                      </a:lnTo>
                      <a:lnTo>
                        <a:pt x="3073" y="537"/>
                      </a:lnTo>
                      <a:lnTo>
                        <a:pt x="3074" y="538"/>
                      </a:lnTo>
                      <a:lnTo>
                        <a:pt x="3074" y="538"/>
                      </a:lnTo>
                      <a:lnTo>
                        <a:pt x="3075" y="540"/>
                      </a:lnTo>
                      <a:lnTo>
                        <a:pt x="3075" y="541"/>
                      </a:lnTo>
                      <a:lnTo>
                        <a:pt x="3076" y="541"/>
                      </a:lnTo>
                      <a:lnTo>
                        <a:pt x="3076" y="543"/>
                      </a:lnTo>
                      <a:lnTo>
                        <a:pt x="3077" y="544"/>
                      </a:lnTo>
                      <a:lnTo>
                        <a:pt x="3077" y="544"/>
                      </a:lnTo>
                      <a:lnTo>
                        <a:pt x="3078" y="545"/>
                      </a:lnTo>
                      <a:lnTo>
                        <a:pt x="3078" y="547"/>
                      </a:lnTo>
                      <a:lnTo>
                        <a:pt x="3079" y="547"/>
                      </a:lnTo>
                      <a:lnTo>
                        <a:pt x="3079" y="548"/>
                      </a:lnTo>
                      <a:lnTo>
                        <a:pt x="3080" y="549"/>
                      </a:lnTo>
                      <a:lnTo>
                        <a:pt x="3081" y="550"/>
                      </a:lnTo>
                      <a:lnTo>
                        <a:pt x="3081" y="551"/>
                      </a:lnTo>
                      <a:lnTo>
                        <a:pt x="3082" y="552"/>
                      </a:lnTo>
                      <a:lnTo>
                        <a:pt x="3082" y="553"/>
                      </a:lnTo>
                      <a:lnTo>
                        <a:pt x="3083" y="554"/>
                      </a:lnTo>
                      <a:lnTo>
                        <a:pt x="3083" y="555"/>
                      </a:lnTo>
                      <a:lnTo>
                        <a:pt x="3084" y="556"/>
                      </a:lnTo>
                      <a:lnTo>
                        <a:pt x="3084" y="557"/>
                      </a:lnTo>
                      <a:lnTo>
                        <a:pt x="3085" y="558"/>
                      </a:lnTo>
                      <a:lnTo>
                        <a:pt x="3085" y="559"/>
                      </a:lnTo>
                      <a:lnTo>
                        <a:pt x="3086" y="560"/>
                      </a:lnTo>
                      <a:lnTo>
                        <a:pt x="3086" y="561"/>
                      </a:lnTo>
                      <a:lnTo>
                        <a:pt x="3087" y="562"/>
                      </a:lnTo>
                      <a:lnTo>
                        <a:pt x="3088" y="563"/>
                      </a:lnTo>
                      <a:lnTo>
                        <a:pt x="3088" y="564"/>
                      </a:lnTo>
                      <a:lnTo>
                        <a:pt x="3089" y="566"/>
                      </a:lnTo>
                      <a:lnTo>
                        <a:pt x="3089" y="566"/>
                      </a:lnTo>
                      <a:lnTo>
                        <a:pt x="3090" y="567"/>
                      </a:lnTo>
                      <a:lnTo>
                        <a:pt x="3090" y="568"/>
                      </a:lnTo>
                      <a:lnTo>
                        <a:pt x="3091" y="570"/>
                      </a:lnTo>
                      <a:lnTo>
                        <a:pt x="3092" y="571"/>
                      </a:lnTo>
                      <a:lnTo>
                        <a:pt x="3092" y="571"/>
                      </a:lnTo>
                      <a:lnTo>
                        <a:pt x="3093" y="572"/>
                      </a:lnTo>
                      <a:lnTo>
                        <a:pt x="3093" y="574"/>
                      </a:lnTo>
                      <a:lnTo>
                        <a:pt x="3094" y="575"/>
                      </a:lnTo>
                      <a:lnTo>
                        <a:pt x="3094" y="576"/>
                      </a:lnTo>
                      <a:lnTo>
                        <a:pt x="3094" y="577"/>
                      </a:lnTo>
                      <a:lnTo>
                        <a:pt x="3095" y="578"/>
                      </a:lnTo>
                      <a:lnTo>
                        <a:pt x="3096" y="579"/>
                      </a:lnTo>
                      <a:lnTo>
                        <a:pt x="3096" y="580"/>
                      </a:lnTo>
                      <a:lnTo>
                        <a:pt x="3097" y="581"/>
                      </a:lnTo>
                      <a:lnTo>
                        <a:pt x="3097" y="582"/>
                      </a:lnTo>
                      <a:lnTo>
                        <a:pt x="3098" y="583"/>
                      </a:lnTo>
                      <a:lnTo>
                        <a:pt x="3099" y="584"/>
                      </a:lnTo>
                      <a:lnTo>
                        <a:pt x="3099" y="585"/>
                      </a:lnTo>
                      <a:lnTo>
                        <a:pt x="3100" y="586"/>
                      </a:lnTo>
                      <a:lnTo>
                        <a:pt x="3100" y="587"/>
                      </a:lnTo>
                      <a:lnTo>
                        <a:pt x="3101" y="588"/>
                      </a:lnTo>
                      <a:lnTo>
                        <a:pt x="3101" y="590"/>
                      </a:lnTo>
                      <a:lnTo>
                        <a:pt x="3102" y="591"/>
                      </a:lnTo>
                      <a:lnTo>
                        <a:pt x="3102" y="592"/>
                      </a:lnTo>
                      <a:lnTo>
                        <a:pt x="3103" y="593"/>
                      </a:lnTo>
                      <a:lnTo>
                        <a:pt x="3103" y="594"/>
                      </a:lnTo>
                      <a:lnTo>
                        <a:pt x="3104" y="595"/>
                      </a:lnTo>
                      <a:lnTo>
                        <a:pt x="3104" y="596"/>
                      </a:lnTo>
                      <a:lnTo>
                        <a:pt x="3105" y="597"/>
                      </a:lnTo>
                      <a:lnTo>
                        <a:pt x="3106" y="598"/>
                      </a:lnTo>
                      <a:lnTo>
                        <a:pt x="3106" y="599"/>
                      </a:lnTo>
                      <a:lnTo>
                        <a:pt x="3107" y="601"/>
                      </a:lnTo>
                      <a:lnTo>
                        <a:pt x="3107" y="602"/>
                      </a:lnTo>
                      <a:lnTo>
                        <a:pt x="3108" y="603"/>
                      </a:lnTo>
                      <a:lnTo>
                        <a:pt x="3108" y="604"/>
                      </a:lnTo>
                      <a:lnTo>
                        <a:pt x="3109" y="605"/>
                      </a:lnTo>
                      <a:lnTo>
                        <a:pt x="3109" y="606"/>
                      </a:lnTo>
                      <a:lnTo>
                        <a:pt x="3110" y="607"/>
                      </a:lnTo>
                      <a:lnTo>
                        <a:pt x="3110" y="608"/>
                      </a:lnTo>
                      <a:lnTo>
                        <a:pt x="3111" y="609"/>
                      </a:lnTo>
                      <a:lnTo>
                        <a:pt x="3111" y="611"/>
                      </a:lnTo>
                      <a:lnTo>
                        <a:pt x="3112" y="612"/>
                      </a:lnTo>
                      <a:lnTo>
                        <a:pt x="3112" y="613"/>
                      </a:lnTo>
                      <a:lnTo>
                        <a:pt x="3113" y="614"/>
                      </a:lnTo>
                      <a:lnTo>
                        <a:pt x="3114" y="615"/>
                      </a:lnTo>
                      <a:lnTo>
                        <a:pt x="3114" y="616"/>
                      </a:lnTo>
                      <a:lnTo>
                        <a:pt x="3115" y="617"/>
                      </a:lnTo>
                      <a:lnTo>
                        <a:pt x="3115" y="619"/>
                      </a:lnTo>
                      <a:lnTo>
                        <a:pt x="3116" y="620"/>
                      </a:lnTo>
                      <a:lnTo>
                        <a:pt x="3116" y="621"/>
                      </a:lnTo>
                      <a:lnTo>
                        <a:pt x="3117" y="622"/>
                      </a:lnTo>
                      <a:lnTo>
                        <a:pt x="3117" y="623"/>
                      </a:lnTo>
                      <a:lnTo>
                        <a:pt x="3118" y="625"/>
                      </a:lnTo>
                      <a:lnTo>
                        <a:pt x="3118" y="626"/>
                      </a:lnTo>
                      <a:lnTo>
                        <a:pt x="3119" y="627"/>
                      </a:lnTo>
                      <a:lnTo>
                        <a:pt x="3119" y="628"/>
                      </a:lnTo>
                      <a:lnTo>
                        <a:pt x="3120" y="629"/>
                      </a:lnTo>
                      <a:lnTo>
                        <a:pt x="3121" y="630"/>
                      </a:lnTo>
                      <a:lnTo>
                        <a:pt x="3121" y="632"/>
                      </a:lnTo>
                      <a:lnTo>
                        <a:pt x="3122" y="633"/>
                      </a:lnTo>
                      <a:lnTo>
                        <a:pt x="3122" y="634"/>
                      </a:lnTo>
                      <a:lnTo>
                        <a:pt x="3123" y="635"/>
                      </a:lnTo>
                      <a:lnTo>
                        <a:pt x="3123" y="636"/>
                      </a:lnTo>
                      <a:lnTo>
                        <a:pt x="3124" y="638"/>
                      </a:lnTo>
                      <a:lnTo>
                        <a:pt x="3124" y="639"/>
                      </a:lnTo>
                      <a:lnTo>
                        <a:pt x="3125" y="640"/>
                      </a:lnTo>
                      <a:lnTo>
                        <a:pt x="3125" y="641"/>
                      </a:lnTo>
                      <a:lnTo>
                        <a:pt x="3126" y="643"/>
                      </a:lnTo>
                      <a:lnTo>
                        <a:pt x="3126" y="644"/>
                      </a:lnTo>
                      <a:lnTo>
                        <a:pt x="3127" y="645"/>
                      </a:lnTo>
                      <a:lnTo>
                        <a:pt x="3128" y="646"/>
                      </a:lnTo>
                      <a:lnTo>
                        <a:pt x="3128" y="648"/>
                      </a:lnTo>
                      <a:lnTo>
                        <a:pt x="3129" y="649"/>
                      </a:lnTo>
                      <a:lnTo>
                        <a:pt x="3129" y="650"/>
                      </a:lnTo>
                      <a:lnTo>
                        <a:pt x="3130" y="651"/>
                      </a:lnTo>
                      <a:lnTo>
                        <a:pt x="3130" y="652"/>
                      </a:lnTo>
                      <a:lnTo>
                        <a:pt x="3131" y="654"/>
                      </a:lnTo>
                      <a:lnTo>
                        <a:pt x="3132" y="655"/>
                      </a:lnTo>
                      <a:lnTo>
                        <a:pt x="3132" y="656"/>
                      </a:lnTo>
                      <a:lnTo>
                        <a:pt x="3132" y="657"/>
                      </a:lnTo>
                      <a:lnTo>
                        <a:pt x="3133" y="659"/>
                      </a:lnTo>
                      <a:lnTo>
                        <a:pt x="3133" y="660"/>
                      </a:lnTo>
                      <a:lnTo>
                        <a:pt x="3134" y="662"/>
                      </a:lnTo>
                      <a:lnTo>
                        <a:pt x="3134" y="663"/>
                      </a:lnTo>
                      <a:lnTo>
                        <a:pt x="3135" y="664"/>
                      </a:lnTo>
                      <a:lnTo>
                        <a:pt x="3136" y="665"/>
                      </a:lnTo>
                      <a:lnTo>
                        <a:pt x="3136" y="667"/>
                      </a:lnTo>
                      <a:lnTo>
                        <a:pt x="3137" y="668"/>
                      </a:lnTo>
                      <a:lnTo>
                        <a:pt x="3137" y="669"/>
                      </a:lnTo>
                      <a:lnTo>
                        <a:pt x="3138" y="671"/>
                      </a:lnTo>
                      <a:lnTo>
                        <a:pt x="3139" y="672"/>
                      </a:lnTo>
                      <a:lnTo>
                        <a:pt x="3139" y="673"/>
                      </a:lnTo>
                      <a:lnTo>
                        <a:pt x="3140" y="675"/>
                      </a:lnTo>
                      <a:lnTo>
                        <a:pt x="3140" y="676"/>
                      </a:lnTo>
                      <a:lnTo>
                        <a:pt x="3141" y="677"/>
                      </a:lnTo>
                      <a:lnTo>
                        <a:pt x="3141" y="679"/>
                      </a:lnTo>
                      <a:lnTo>
                        <a:pt x="3142" y="680"/>
                      </a:lnTo>
                      <a:lnTo>
                        <a:pt x="3142" y="681"/>
                      </a:lnTo>
                      <a:lnTo>
                        <a:pt x="3143" y="683"/>
                      </a:lnTo>
                      <a:lnTo>
                        <a:pt x="3143" y="684"/>
                      </a:lnTo>
                      <a:lnTo>
                        <a:pt x="3144" y="685"/>
                      </a:lnTo>
                      <a:lnTo>
                        <a:pt x="3144" y="687"/>
                      </a:lnTo>
                      <a:lnTo>
                        <a:pt x="3145" y="688"/>
                      </a:lnTo>
                      <a:lnTo>
                        <a:pt x="3145" y="689"/>
                      </a:lnTo>
                      <a:lnTo>
                        <a:pt x="3146" y="691"/>
                      </a:lnTo>
                      <a:lnTo>
                        <a:pt x="3147" y="692"/>
                      </a:lnTo>
                      <a:lnTo>
                        <a:pt x="3147" y="694"/>
                      </a:lnTo>
                      <a:lnTo>
                        <a:pt x="3148" y="695"/>
                      </a:lnTo>
                      <a:lnTo>
                        <a:pt x="3148" y="696"/>
                      </a:lnTo>
                      <a:lnTo>
                        <a:pt x="3149" y="698"/>
                      </a:lnTo>
                      <a:lnTo>
                        <a:pt x="3149" y="699"/>
                      </a:lnTo>
                      <a:lnTo>
                        <a:pt x="3150" y="701"/>
                      </a:lnTo>
                      <a:lnTo>
                        <a:pt x="3150" y="702"/>
                      </a:lnTo>
                      <a:lnTo>
                        <a:pt x="3151" y="703"/>
                      </a:lnTo>
                      <a:lnTo>
                        <a:pt x="3151" y="705"/>
                      </a:lnTo>
                      <a:lnTo>
                        <a:pt x="3152" y="706"/>
                      </a:lnTo>
                      <a:lnTo>
                        <a:pt x="3152" y="708"/>
                      </a:lnTo>
                      <a:lnTo>
                        <a:pt x="3153" y="709"/>
                      </a:lnTo>
                      <a:lnTo>
                        <a:pt x="3154" y="711"/>
                      </a:lnTo>
                      <a:lnTo>
                        <a:pt x="3154" y="712"/>
                      </a:lnTo>
                      <a:lnTo>
                        <a:pt x="3155" y="714"/>
                      </a:lnTo>
                      <a:lnTo>
                        <a:pt x="3155" y="715"/>
                      </a:lnTo>
                      <a:lnTo>
                        <a:pt x="3156" y="717"/>
                      </a:lnTo>
                      <a:lnTo>
                        <a:pt x="3156" y="718"/>
                      </a:lnTo>
                      <a:lnTo>
                        <a:pt x="3157" y="720"/>
                      </a:lnTo>
                      <a:lnTo>
                        <a:pt x="3157" y="721"/>
                      </a:lnTo>
                      <a:lnTo>
                        <a:pt x="3158" y="722"/>
                      </a:lnTo>
                      <a:lnTo>
                        <a:pt x="3158" y="724"/>
                      </a:lnTo>
                      <a:lnTo>
                        <a:pt x="3159" y="725"/>
                      </a:lnTo>
                      <a:lnTo>
                        <a:pt x="3159" y="727"/>
                      </a:lnTo>
                      <a:lnTo>
                        <a:pt x="3160" y="729"/>
                      </a:lnTo>
                      <a:lnTo>
                        <a:pt x="3161" y="730"/>
                      </a:lnTo>
                      <a:lnTo>
                        <a:pt x="3161" y="732"/>
                      </a:lnTo>
                      <a:lnTo>
                        <a:pt x="3162" y="733"/>
                      </a:lnTo>
                      <a:lnTo>
                        <a:pt x="3162" y="735"/>
                      </a:lnTo>
                      <a:lnTo>
                        <a:pt x="3163" y="736"/>
                      </a:lnTo>
                      <a:lnTo>
                        <a:pt x="3163" y="738"/>
                      </a:lnTo>
                      <a:lnTo>
                        <a:pt x="3164" y="739"/>
                      </a:lnTo>
                      <a:lnTo>
                        <a:pt x="3164" y="741"/>
                      </a:lnTo>
                      <a:lnTo>
                        <a:pt x="3165" y="743"/>
                      </a:lnTo>
                      <a:lnTo>
                        <a:pt x="3165" y="744"/>
                      </a:lnTo>
                      <a:lnTo>
                        <a:pt x="3166" y="746"/>
                      </a:lnTo>
                      <a:lnTo>
                        <a:pt x="3166" y="747"/>
                      </a:lnTo>
                      <a:lnTo>
                        <a:pt x="3167" y="749"/>
                      </a:lnTo>
                      <a:lnTo>
                        <a:pt x="3167" y="751"/>
                      </a:lnTo>
                      <a:lnTo>
                        <a:pt x="3168" y="752"/>
                      </a:lnTo>
                      <a:lnTo>
                        <a:pt x="3169" y="754"/>
                      </a:lnTo>
                      <a:lnTo>
                        <a:pt x="3169" y="755"/>
                      </a:lnTo>
                      <a:lnTo>
                        <a:pt x="3170" y="757"/>
                      </a:lnTo>
                      <a:lnTo>
                        <a:pt x="3170" y="759"/>
                      </a:lnTo>
                      <a:lnTo>
                        <a:pt x="3171" y="760"/>
                      </a:lnTo>
                      <a:lnTo>
                        <a:pt x="3171" y="762"/>
                      </a:lnTo>
                      <a:lnTo>
                        <a:pt x="3172" y="764"/>
                      </a:lnTo>
                      <a:lnTo>
                        <a:pt x="3172" y="766"/>
                      </a:lnTo>
                      <a:lnTo>
                        <a:pt x="3173" y="767"/>
                      </a:lnTo>
                      <a:lnTo>
                        <a:pt x="3173" y="769"/>
                      </a:lnTo>
                      <a:lnTo>
                        <a:pt x="3174" y="771"/>
                      </a:lnTo>
                      <a:lnTo>
                        <a:pt x="3174" y="772"/>
                      </a:lnTo>
                      <a:lnTo>
                        <a:pt x="3175" y="774"/>
                      </a:lnTo>
                      <a:lnTo>
                        <a:pt x="3176" y="776"/>
                      </a:lnTo>
                      <a:lnTo>
                        <a:pt x="3176" y="777"/>
                      </a:lnTo>
                      <a:lnTo>
                        <a:pt x="3177" y="779"/>
                      </a:lnTo>
                      <a:lnTo>
                        <a:pt x="3177" y="781"/>
                      </a:lnTo>
                      <a:lnTo>
                        <a:pt x="3178" y="783"/>
                      </a:lnTo>
                      <a:lnTo>
                        <a:pt x="3178" y="785"/>
                      </a:lnTo>
                      <a:lnTo>
                        <a:pt x="3179" y="786"/>
                      </a:lnTo>
                      <a:lnTo>
                        <a:pt x="3180" y="788"/>
                      </a:lnTo>
                      <a:lnTo>
                        <a:pt x="3180" y="790"/>
                      </a:lnTo>
                      <a:lnTo>
                        <a:pt x="3180" y="791"/>
                      </a:lnTo>
                      <a:lnTo>
                        <a:pt x="3181" y="793"/>
                      </a:lnTo>
                      <a:lnTo>
                        <a:pt x="3181" y="795"/>
                      </a:lnTo>
                      <a:lnTo>
                        <a:pt x="3182" y="797"/>
                      </a:lnTo>
                      <a:lnTo>
                        <a:pt x="3183" y="799"/>
                      </a:lnTo>
                      <a:lnTo>
                        <a:pt x="3183" y="801"/>
                      </a:lnTo>
                      <a:lnTo>
                        <a:pt x="3184" y="803"/>
                      </a:lnTo>
                      <a:lnTo>
                        <a:pt x="3184" y="805"/>
                      </a:lnTo>
                      <a:lnTo>
                        <a:pt x="3185" y="806"/>
                      </a:lnTo>
                      <a:lnTo>
                        <a:pt x="3185" y="808"/>
                      </a:lnTo>
                      <a:lnTo>
                        <a:pt x="3186" y="810"/>
                      </a:lnTo>
                      <a:lnTo>
                        <a:pt x="3187" y="812"/>
                      </a:lnTo>
                      <a:lnTo>
                        <a:pt x="3187" y="814"/>
                      </a:lnTo>
                      <a:lnTo>
                        <a:pt x="3188" y="816"/>
                      </a:lnTo>
                      <a:lnTo>
                        <a:pt x="3188" y="818"/>
                      </a:lnTo>
                      <a:lnTo>
                        <a:pt x="3189" y="820"/>
                      </a:lnTo>
                      <a:lnTo>
                        <a:pt x="3189" y="822"/>
                      </a:lnTo>
                      <a:lnTo>
                        <a:pt x="3190" y="824"/>
                      </a:lnTo>
                      <a:lnTo>
                        <a:pt x="3190" y="826"/>
                      </a:lnTo>
                      <a:lnTo>
                        <a:pt x="3191" y="828"/>
                      </a:lnTo>
                      <a:lnTo>
                        <a:pt x="3191" y="830"/>
                      </a:lnTo>
                      <a:lnTo>
                        <a:pt x="3192" y="832"/>
                      </a:lnTo>
                      <a:lnTo>
                        <a:pt x="3192" y="834"/>
                      </a:lnTo>
                      <a:lnTo>
                        <a:pt x="3193" y="836"/>
                      </a:lnTo>
                      <a:lnTo>
                        <a:pt x="3194" y="838"/>
                      </a:lnTo>
                      <a:lnTo>
                        <a:pt x="3194" y="840"/>
                      </a:lnTo>
                      <a:lnTo>
                        <a:pt x="3195" y="843"/>
                      </a:lnTo>
                      <a:lnTo>
                        <a:pt x="3195" y="844"/>
                      </a:lnTo>
                      <a:lnTo>
                        <a:pt x="3196" y="847"/>
                      </a:lnTo>
                      <a:lnTo>
                        <a:pt x="3196" y="849"/>
                      </a:lnTo>
                      <a:lnTo>
                        <a:pt x="3197" y="851"/>
                      </a:lnTo>
                      <a:lnTo>
                        <a:pt x="3197" y="853"/>
                      </a:lnTo>
                      <a:lnTo>
                        <a:pt x="3198" y="855"/>
                      </a:lnTo>
                      <a:lnTo>
                        <a:pt x="3198" y="858"/>
                      </a:lnTo>
                      <a:lnTo>
                        <a:pt x="3199" y="860"/>
                      </a:lnTo>
                      <a:lnTo>
                        <a:pt x="3199" y="862"/>
                      </a:lnTo>
                      <a:lnTo>
                        <a:pt x="3200" y="864"/>
                      </a:lnTo>
                      <a:lnTo>
                        <a:pt x="3200" y="867"/>
                      </a:lnTo>
                      <a:lnTo>
                        <a:pt x="3201" y="869"/>
                      </a:lnTo>
                      <a:lnTo>
                        <a:pt x="3202" y="871"/>
                      </a:lnTo>
                      <a:lnTo>
                        <a:pt x="3202" y="874"/>
                      </a:lnTo>
                      <a:lnTo>
                        <a:pt x="3203" y="876"/>
                      </a:lnTo>
                      <a:lnTo>
                        <a:pt x="3203" y="878"/>
                      </a:lnTo>
                      <a:lnTo>
                        <a:pt x="3204" y="881"/>
                      </a:lnTo>
                      <a:lnTo>
                        <a:pt x="3204" y="883"/>
                      </a:lnTo>
                      <a:lnTo>
                        <a:pt x="3205" y="885"/>
                      </a:lnTo>
                      <a:lnTo>
                        <a:pt x="3205" y="888"/>
                      </a:lnTo>
                      <a:lnTo>
                        <a:pt x="3206" y="890"/>
                      </a:lnTo>
                      <a:lnTo>
                        <a:pt x="3206" y="893"/>
                      </a:lnTo>
                      <a:lnTo>
                        <a:pt x="3207" y="895"/>
                      </a:lnTo>
                      <a:lnTo>
                        <a:pt x="3207" y="898"/>
                      </a:lnTo>
                      <a:lnTo>
                        <a:pt x="3208" y="901"/>
                      </a:lnTo>
                      <a:lnTo>
                        <a:pt x="3209" y="903"/>
                      </a:lnTo>
                      <a:lnTo>
                        <a:pt x="3209" y="906"/>
                      </a:lnTo>
                      <a:lnTo>
                        <a:pt x="3210" y="908"/>
                      </a:lnTo>
                      <a:lnTo>
                        <a:pt x="3210" y="911"/>
                      </a:lnTo>
                      <a:lnTo>
                        <a:pt x="3211" y="914"/>
                      </a:lnTo>
                      <a:lnTo>
                        <a:pt x="3211" y="916"/>
                      </a:lnTo>
                      <a:lnTo>
                        <a:pt x="3212" y="919"/>
                      </a:lnTo>
                      <a:lnTo>
                        <a:pt x="3212" y="922"/>
                      </a:lnTo>
                      <a:lnTo>
                        <a:pt x="3213" y="925"/>
                      </a:lnTo>
                      <a:lnTo>
                        <a:pt x="3213" y="928"/>
                      </a:lnTo>
                      <a:lnTo>
                        <a:pt x="3214" y="930"/>
                      </a:lnTo>
                      <a:lnTo>
                        <a:pt x="3214" y="933"/>
                      </a:lnTo>
                      <a:lnTo>
                        <a:pt x="3215" y="936"/>
                      </a:lnTo>
                      <a:lnTo>
                        <a:pt x="3216" y="939"/>
                      </a:lnTo>
                      <a:lnTo>
                        <a:pt x="3216" y="942"/>
                      </a:lnTo>
                      <a:lnTo>
                        <a:pt x="3217" y="945"/>
                      </a:lnTo>
                      <a:lnTo>
                        <a:pt x="3217" y="948"/>
                      </a:lnTo>
                      <a:lnTo>
                        <a:pt x="3218" y="951"/>
                      </a:lnTo>
                      <a:lnTo>
                        <a:pt x="3218" y="955"/>
                      </a:lnTo>
                      <a:lnTo>
                        <a:pt x="3219" y="958"/>
                      </a:lnTo>
                      <a:lnTo>
                        <a:pt x="3219" y="961"/>
                      </a:lnTo>
                      <a:lnTo>
                        <a:pt x="3220" y="964"/>
                      </a:lnTo>
                      <a:lnTo>
                        <a:pt x="3220" y="968"/>
                      </a:lnTo>
                      <a:lnTo>
                        <a:pt x="3221" y="971"/>
                      </a:lnTo>
                      <a:lnTo>
                        <a:pt x="3221" y="974"/>
                      </a:lnTo>
                      <a:lnTo>
                        <a:pt x="3222" y="978"/>
                      </a:lnTo>
                      <a:lnTo>
                        <a:pt x="3222" y="982"/>
                      </a:lnTo>
                      <a:lnTo>
                        <a:pt x="3223" y="985"/>
                      </a:lnTo>
                      <a:lnTo>
                        <a:pt x="3224" y="989"/>
                      </a:lnTo>
                      <a:lnTo>
                        <a:pt x="3224" y="993"/>
                      </a:lnTo>
                      <a:lnTo>
                        <a:pt x="3225" y="997"/>
                      </a:lnTo>
                      <a:lnTo>
                        <a:pt x="3225" y="1000"/>
                      </a:lnTo>
                      <a:lnTo>
                        <a:pt x="3226" y="1004"/>
                      </a:lnTo>
                      <a:lnTo>
                        <a:pt x="3227" y="1008"/>
                      </a:lnTo>
                      <a:lnTo>
                        <a:pt x="3227" y="1013"/>
                      </a:lnTo>
                      <a:lnTo>
                        <a:pt x="3228" y="1017"/>
                      </a:lnTo>
                      <a:lnTo>
                        <a:pt x="3228" y="1021"/>
                      </a:lnTo>
                      <a:lnTo>
                        <a:pt x="3229" y="1026"/>
                      </a:lnTo>
                      <a:lnTo>
                        <a:pt x="3229" y="1030"/>
                      </a:lnTo>
                      <a:lnTo>
                        <a:pt x="3229" y="1035"/>
                      </a:lnTo>
                      <a:lnTo>
                        <a:pt x="3230" y="1040"/>
                      </a:lnTo>
                      <a:lnTo>
                        <a:pt x="3231" y="1045"/>
                      </a:lnTo>
                      <a:lnTo>
                        <a:pt x="3231" y="1050"/>
                      </a:lnTo>
                      <a:lnTo>
                        <a:pt x="3232" y="1056"/>
                      </a:lnTo>
                      <a:lnTo>
                        <a:pt x="3232" y="1061"/>
                      </a:lnTo>
                      <a:lnTo>
                        <a:pt x="3233" y="1067"/>
                      </a:lnTo>
                      <a:lnTo>
                        <a:pt x="3233" y="1073"/>
                      </a:lnTo>
                      <a:lnTo>
                        <a:pt x="3234" y="1080"/>
                      </a:lnTo>
                      <a:lnTo>
                        <a:pt x="3235" y="1087"/>
                      </a:lnTo>
                      <a:lnTo>
                        <a:pt x="3235" y="1094"/>
                      </a:lnTo>
                      <a:lnTo>
                        <a:pt x="3236" y="1102"/>
                      </a:lnTo>
                      <a:lnTo>
                        <a:pt x="3236" y="1110"/>
                      </a:lnTo>
                      <a:lnTo>
                        <a:pt x="3237" y="1120"/>
                      </a:lnTo>
                      <a:lnTo>
                        <a:pt x="3237" y="1130"/>
                      </a:lnTo>
                      <a:lnTo>
                        <a:pt x="3238" y="1143"/>
                      </a:lnTo>
                      <a:lnTo>
                        <a:pt x="3238" y="1160"/>
                      </a:lnTo>
                      <a:lnTo>
                        <a:pt x="3239" y="120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Freeform 6"/>
                <p:cNvSpPr>
                  <a:spLocks/>
                </p:cNvSpPr>
                <p:nvPr/>
              </p:nvSpPr>
              <p:spPr bwMode="auto">
                <a:xfrm rot="540000">
                  <a:off x="3557346" y="4035482"/>
                  <a:ext cx="1869571" cy="974955"/>
                </a:xfrm>
                <a:custGeom>
                  <a:avLst/>
                  <a:gdLst>
                    <a:gd name="T0" fmla="*/ 50 w 3239"/>
                    <a:gd name="T1" fmla="*/ 212 h 1200"/>
                    <a:gd name="T2" fmla="*/ 101 w 3239"/>
                    <a:gd name="T3" fmla="*/ 301 h 1200"/>
                    <a:gd name="T4" fmla="*/ 152 w 3239"/>
                    <a:gd name="T5" fmla="*/ 370 h 1200"/>
                    <a:gd name="T6" fmla="*/ 202 w 3239"/>
                    <a:gd name="T7" fmla="*/ 428 h 1200"/>
                    <a:gd name="T8" fmla="*/ 253 w 3239"/>
                    <a:gd name="T9" fmla="*/ 479 h 1200"/>
                    <a:gd name="T10" fmla="*/ 304 w 3239"/>
                    <a:gd name="T11" fmla="*/ 525 h 1200"/>
                    <a:gd name="T12" fmla="*/ 355 w 3239"/>
                    <a:gd name="T13" fmla="*/ 568 h 1200"/>
                    <a:gd name="T14" fmla="*/ 405 w 3239"/>
                    <a:gd name="T15" fmla="*/ 607 h 1200"/>
                    <a:gd name="T16" fmla="*/ 456 w 3239"/>
                    <a:gd name="T17" fmla="*/ 644 h 1200"/>
                    <a:gd name="T18" fmla="*/ 507 w 3239"/>
                    <a:gd name="T19" fmla="*/ 679 h 1200"/>
                    <a:gd name="T20" fmla="*/ 557 w 3239"/>
                    <a:gd name="T21" fmla="*/ 712 h 1200"/>
                    <a:gd name="T22" fmla="*/ 608 w 3239"/>
                    <a:gd name="T23" fmla="*/ 744 h 1200"/>
                    <a:gd name="T24" fmla="*/ 659 w 3239"/>
                    <a:gd name="T25" fmla="*/ 774 h 1200"/>
                    <a:gd name="T26" fmla="*/ 710 w 3239"/>
                    <a:gd name="T27" fmla="*/ 803 h 1200"/>
                    <a:gd name="T28" fmla="*/ 761 w 3239"/>
                    <a:gd name="T29" fmla="*/ 831 h 1200"/>
                    <a:gd name="T30" fmla="*/ 811 w 3239"/>
                    <a:gd name="T31" fmla="*/ 857 h 1200"/>
                    <a:gd name="T32" fmla="*/ 862 w 3239"/>
                    <a:gd name="T33" fmla="*/ 883 h 1200"/>
                    <a:gd name="T34" fmla="*/ 913 w 3239"/>
                    <a:gd name="T35" fmla="*/ 907 h 1200"/>
                    <a:gd name="T36" fmla="*/ 963 w 3239"/>
                    <a:gd name="T37" fmla="*/ 930 h 1200"/>
                    <a:gd name="T38" fmla="*/ 1014 w 3239"/>
                    <a:gd name="T39" fmla="*/ 953 h 1200"/>
                    <a:gd name="T40" fmla="*/ 1065 w 3239"/>
                    <a:gd name="T41" fmla="*/ 974 h 1200"/>
                    <a:gd name="T42" fmla="*/ 1116 w 3239"/>
                    <a:gd name="T43" fmla="*/ 995 h 1200"/>
                    <a:gd name="T44" fmla="*/ 1166 w 3239"/>
                    <a:gd name="T45" fmla="*/ 1014 h 1200"/>
                    <a:gd name="T46" fmla="*/ 1217 w 3239"/>
                    <a:gd name="T47" fmla="*/ 1033 h 1200"/>
                    <a:gd name="T48" fmla="*/ 1268 w 3239"/>
                    <a:gd name="T49" fmla="*/ 1051 h 1200"/>
                    <a:gd name="T50" fmla="*/ 1319 w 3239"/>
                    <a:gd name="T51" fmla="*/ 1068 h 1200"/>
                    <a:gd name="T52" fmla="*/ 1369 w 3239"/>
                    <a:gd name="T53" fmla="*/ 1084 h 1200"/>
                    <a:gd name="T54" fmla="*/ 1420 w 3239"/>
                    <a:gd name="T55" fmla="*/ 1099 h 1200"/>
                    <a:gd name="T56" fmla="*/ 1471 w 3239"/>
                    <a:gd name="T57" fmla="*/ 1113 h 1200"/>
                    <a:gd name="T58" fmla="*/ 1522 w 3239"/>
                    <a:gd name="T59" fmla="*/ 1126 h 1200"/>
                    <a:gd name="T60" fmla="*/ 1572 w 3239"/>
                    <a:gd name="T61" fmla="*/ 1139 h 1200"/>
                    <a:gd name="T62" fmla="*/ 1623 w 3239"/>
                    <a:gd name="T63" fmla="*/ 1150 h 1200"/>
                    <a:gd name="T64" fmla="*/ 1674 w 3239"/>
                    <a:gd name="T65" fmla="*/ 1160 h 1200"/>
                    <a:gd name="T66" fmla="*/ 1725 w 3239"/>
                    <a:gd name="T67" fmla="*/ 1169 h 1200"/>
                    <a:gd name="T68" fmla="*/ 1775 w 3239"/>
                    <a:gd name="T69" fmla="*/ 1177 h 1200"/>
                    <a:gd name="T70" fmla="*/ 1826 w 3239"/>
                    <a:gd name="T71" fmla="*/ 1184 h 1200"/>
                    <a:gd name="T72" fmla="*/ 1877 w 3239"/>
                    <a:gd name="T73" fmla="*/ 1190 h 1200"/>
                    <a:gd name="T74" fmla="*/ 1928 w 3239"/>
                    <a:gd name="T75" fmla="*/ 1194 h 1200"/>
                    <a:gd name="T76" fmla="*/ 1978 w 3239"/>
                    <a:gd name="T77" fmla="*/ 1198 h 1200"/>
                    <a:gd name="T78" fmla="*/ 2029 w 3239"/>
                    <a:gd name="T79" fmla="*/ 1199 h 1200"/>
                    <a:gd name="T80" fmla="*/ 2080 w 3239"/>
                    <a:gd name="T81" fmla="*/ 1200 h 1200"/>
                    <a:gd name="T82" fmla="*/ 2130 w 3239"/>
                    <a:gd name="T83" fmla="*/ 1199 h 1200"/>
                    <a:gd name="T84" fmla="*/ 2181 w 3239"/>
                    <a:gd name="T85" fmla="*/ 1196 h 1200"/>
                    <a:gd name="T86" fmla="*/ 2232 w 3239"/>
                    <a:gd name="T87" fmla="*/ 1192 h 1200"/>
                    <a:gd name="T88" fmla="*/ 2283 w 3239"/>
                    <a:gd name="T89" fmla="*/ 1186 h 1200"/>
                    <a:gd name="T90" fmla="*/ 2334 w 3239"/>
                    <a:gd name="T91" fmla="*/ 1177 h 1200"/>
                    <a:gd name="T92" fmla="*/ 2384 w 3239"/>
                    <a:gd name="T93" fmla="*/ 1167 h 1200"/>
                    <a:gd name="T94" fmla="*/ 2435 w 3239"/>
                    <a:gd name="T95" fmla="*/ 1154 h 1200"/>
                    <a:gd name="T96" fmla="*/ 2486 w 3239"/>
                    <a:gd name="T97" fmla="*/ 1140 h 1200"/>
                    <a:gd name="T98" fmla="*/ 2536 w 3239"/>
                    <a:gd name="T99" fmla="*/ 1122 h 1200"/>
                    <a:gd name="T100" fmla="*/ 2587 w 3239"/>
                    <a:gd name="T101" fmla="*/ 1102 h 1200"/>
                    <a:gd name="T102" fmla="*/ 2638 w 3239"/>
                    <a:gd name="T103" fmla="*/ 1079 h 1200"/>
                    <a:gd name="T104" fmla="*/ 2689 w 3239"/>
                    <a:gd name="T105" fmla="*/ 1052 h 1200"/>
                    <a:gd name="T106" fmla="*/ 2740 w 3239"/>
                    <a:gd name="T107" fmla="*/ 1021 h 1200"/>
                    <a:gd name="T108" fmla="*/ 2790 w 3239"/>
                    <a:gd name="T109" fmla="*/ 986 h 1200"/>
                    <a:gd name="T110" fmla="*/ 2841 w 3239"/>
                    <a:gd name="T111" fmla="*/ 946 h 1200"/>
                    <a:gd name="T112" fmla="*/ 2892 w 3239"/>
                    <a:gd name="T113" fmla="*/ 900 h 1200"/>
                    <a:gd name="T114" fmla="*/ 2942 w 3239"/>
                    <a:gd name="T115" fmla="*/ 846 h 1200"/>
                    <a:gd name="T116" fmla="*/ 2993 w 3239"/>
                    <a:gd name="T117" fmla="*/ 785 h 1200"/>
                    <a:gd name="T118" fmla="*/ 3044 w 3239"/>
                    <a:gd name="T119" fmla="*/ 711 h 1200"/>
                    <a:gd name="T120" fmla="*/ 3094 w 3239"/>
                    <a:gd name="T121" fmla="*/ 623 h 1200"/>
                    <a:gd name="T122" fmla="*/ 3145 w 3239"/>
                    <a:gd name="T123" fmla="*/ 510 h 1200"/>
                    <a:gd name="T124" fmla="*/ 3196 w 3239"/>
                    <a:gd name="T125" fmla="*/ 351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" y="31"/>
                      </a:lnTo>
                      <a:lnTo>
                        <a:pt x="2" y="38"/>
                      </a:lnTo>
                      <a:lnTo>
                        <a:pt x="2" y="44"/>
                      </a:lnTo>
                      <a:lnTo>
                        <a:pt x="3" y="49"/>
                      </a:lnTo>
                      <a:lnTo>
                        <a:pt x="3" y="54"/>
                      </a:lnTo>
                      <a:lnTo>
                        <a:pt x="4" y="58"/>
                      </a:lnTo>
                      <a:lnTo>
                        <a:pt x="4" y="62"/>
                      </a:lnTo>
                      <a:lnTo>
                        <a:pt x="5" y="66"/>
                      </a:lnTo>
                      <a:lnTo>
                        <a:pt x="5" y="69"/>
                      </a:lnTo>
                      <a:lnTo>
                        <a:pt x="6" y="73"/>
                      </a:lnTo>
                      <a:lnTo>
                        <a:pt x="6" y="76"/>
                      </a:lnTo>
                      <a:lnTo>
                        <a:pt x="7" y="79"/>
                      </a:lnTo>
                      <a:lnTo>
                        <a:pt x="7" y="82"/>
                      </a:lnTo>
                      <a:lnTo>
                        <a:pt x="8" y="85"/>
                      </a:lnTo>
                      <a:lnTo>
                        <a:pt x="8" y="88"/>
                      </a:lnTo>
                      <a:lnTo>
                        <a:pt x="9" y="90"/>
                      </a:lnTo>
                      <a:lnTo>
                        <a:pt x="10" y="93"/>
                      </a:lnTo>
                      <a:lnTo>
                        <a:pt x="10" y="96"/>
                      </a:lnTo>
                      <a:lnTo>
                        <a:pt x="11" y="98"/>
                      </a:lnTo>
                      <a:lnTo>
                        <a:pt x="11" y="101"/>
                      </a:lnTo>
                      <a:lnTo>
                        <a:pt x="12" y="103"/>
                      </a:lnTo>
                      <a:lnTo>
                        <a:pt x="12" y="105"/>
                      </a:lnTo>
                      <a:lnTo>
                        <a:pt x="13" y="108"/>
                      </a:lnTo>
                      <a:lnTo>
                        <a:pt x="13" y="110"/>
                      </a:lnTo>
                      <a:lnTo>
                        <a:pt x="14" y="112"/>
                      </a:lnTo>
                      <a:lnTo>
                        <a:pt x="14" y="114"/>
                      </a:lnTo>
                      <a:lnTo>
                        <a:pt x="15" y="116"/>
                      </a:lnTo>
                      <a:lnTo>
                        <a:pt x="15" y="118"/>
                      </a:lnTo>
                      <a:lnTo>
                        <a:pt x="16" y="120"/>
                      </a:lnTo>
                      <a:lnTo>
                        <a:pt x="17" y="122"/>
                      </a:lnTo>
                      <a:lnTo>
                        <a:pt x="17" y="124"/>
                      </a:lnTo>
                      <a:lnTo>
                        <a:pt x="18" y="126"/>
                      </a:lnTo>
                      <a:lnTo>
                        <a:pt x="18" y="128"/>
                      </a:lnTo>
                      <a:lnTo>
                        <a:pt x="19" y="130"/>
                      </a:lnTo>
                      <a:lnTo>
                        <a:pt x="19" y="132"/>
                      </a:lnTo>
                      <a:lnTo>
                        <a:pt x="20" y="134"/>
                      </a:lnTo>
                      <a:lnTo>
                        <a:pt x="20" y="135"/>
                      </a:lnTo>
                      <a:lnTo>
                        <a:pt x="21" y="137"/>
                      </a:lnTo>
                      <a:lnTo>
                        <a:pt x="21" y="139"/>
                      </a:lnTo>
                      <a:lnTo>
                        <a:pt x="22" y="140"/>
                      </a:lnTo>
                      <a:lnTo>
                        <a:pt x="22" y="142"/>
                      </a:lnTo>
                      <a:lnTo>
                        <a:pt x="23" y="144"/>
                      </a:lnTo>
                      <a:lnTo>
                        <a:pt x="24" y="146"/>
                      </a:lnTo>
                      <a:lnTo>
                        <a:pt x="24" y="147"/>
                      </a:lnTo>
                      <a:lnTo>
                        <a:pt x="25" y="149"/>
                      </a:lnTo>
                      <a:lnTo>
                        <a:pt x="25" y="151"/>
                      </a:lnTo>
                      <a:lnTo>
                        <a:pt x="26" y="152"/>
                      </a:lnTo>
                      <a:lnTo>
                        <a:pt x="26" y="154"/>
                      </a:lnTo>
                      <a:lnTo>
                        <a:pt x="27" y="155"/>
                      </a:lnTo>
                      <a:lnTo>
                        <a:pt x="28" y="157"/>
                      </a:lnTo>
                      <a:lnTo>
                        <a:pt x="28" y="158"/>
                      </a:lnTo>
                      <a:lnTo>
                        <a:pt x="28" y="160"/>
                      </a:lnTo>
                      <a:lnTo>
                        <a:pt x="29" y="161"/>
                      </a:lnTo>
                      <a:lnTo>
                        <a:pt x="29" y="163"/>
                      </a:lnTo>
                      <a:lnTo>
                        <a:pt x="30" y="165"/>
                      </a:lnTo>
                      <a:lnTo>
                        <a:pt x="30" y="166"/>
                      </a:lnTo>
                      <a:lnTo>
                        <a:pt x="31" y="167"/>
                      </a:lnTo>
                      <a:lnTo>
                        <a:pt x="32" y="169"/>
                      </a:lnTo>
                      <a:lnTo>
                        <a:pt x="32" y="170"/>
                      </a:lnTo>
                      <a:lnTo>
                        <a:pt x="33" y="171"/>
                      </a:lnTo>
                      <a:lnTo>
                        <a:pt x="33" y="173"/>
                      </a:lnTo>
                      <a:lnTo>
                        <a:pt x="34" y="174"/>
                      </a:lnTo>
                      <a:lnTo>
                        <a:pt x="35" y="176"/>
                      </a:lnTo>
                      <a:lnTo>
                        <a:pt x="35" y="177"/>
                      </a:lnTo>
                      <a:lnTo>
                        <a:pt x="36" y="178"/>
                      </a:lnTo>
                      <a:lnTo>
                        <a:pt x="36" y="180"/>
                      </a:lnTo>
                      <a:lnTo>
                        <a:pt x="37" y="181"/>
                      </a:lnTo>
                      <a:lnTo>
                        <a:pt x="37" y="182"/>
                      </a:lnTo>
                      <a:lnTo>
                        <a:pt x="38" y="184"/>
                      </a:lnTo>
                      <a:lnTo>
                        <a:pt x="38" y="185"/>
                      </a:lnTo>
                      <a:lnTo>
                        <a:pt x="39" y="186"/>
                      </a:lnTo>
                      <a:lnTo>
                        <a:pt x="39" y="188"/>
                      </a:lnTo>
                      <a:lnTo>
                        <a:pt x="40" y="189"/>
                      </a:lnTo>
                      <a:lnTo>
                        <a:pt x="40" y="190"/>
                      </a:lnTo>
                      <a:lnTo>
                        <a:pt x="41" y="192"/>
                      </a:lnTo>
                      <a:lnTo>
                        <a:pt x="41" y="193"/>
                      </a:lnTo>
                      <a:lnTo>
                        <a:pt x="42" y="194"/>
                      </a:lnTo>
                      <a:lnTo>
                        <a:pt x="43" y="195"/>
                      </a:lnTo>
                      <a:lnTo>
                        <a:pt x="43" y="197"/>
                      </a:lnTo>
                      <a:lnTo>
                        <a:pt x="44" y="198"/>
                      </a:lnTo>
                      <a:lnTo>
                        <a:pt x="44" y="199"/>
                      </a:lnTo>
                      <a:lnTo>
                        <a:pt x="45" y="200"/>
                      </a:lnTo>
                      <a:lnTo>
                        <a:pt x="45" y="201"/>
                      </a:lnTo>
                      <a:lnTo>
                        <a:pt x="46" y="203"/>
                      </a:lnTo>
                      <a:lnTo>
                        <a:pt x="46" y="204"/>
                      </a:lnTo>
                      <a:lnTo>
                        <a:pt x="47" y="205"/>
                      </a:lnTo>
                      <a:lnTo>
                        <a:pt x="47" y="206"/>
                      </a:lnTo>
                      <a:lnTo>
                        <a:pt x="48" y="207"/>
                      </a:lnTo>
                      <a:lnTo>
                        <a:pt x="48" y="209"/>
                      </a:lnTo>
                      <a:lnTo>
                        <a:pt x="49" y="210"/>
                      </a:lnTo>
                      <a:lnTo>
                        <a:pt x="50" y="211"/>
                      </a:lnTo>
                      <a:lnTo>
                        <a:pt x="50" y="212"/>
                      </a:lnTo>
                      <a:lnTo>
                        <a:pt x="51" y="213"/>
                      </a:lnTo>
                      <a:lnTo>
                        <a:pt x="51" y="214"/>
                      </a:lnTo>
                      <a:lnTo>
                        <a:pt x="52" y="216"/>
                      </a:lnTo>
                      <a:lnTo>
                        <a:pt x="52" y="217"/>
                      </a:lnTo>
                      <a:lnTo>
                        <a:pt x="53" y="218"/>
                      </a:lnTo>
                      <a:lnTo>
                        <a:pt x="53" y="219"/>
                      </a:lnTo>
                      <a:lnTo>
                        <a:pt x="54" y="220"/>
                      </a:lnTo>
                      <a:lnTo>
                        <a:pt x="54" y="221"/>
                      </a:lnTo>
                      <a:lnTo>
                        <a:pt x="55" y="222"/>
                      </a:lnTo>
                      <a:lnTo>
                        <a:pt x="55" y="223"/>
                      </a:lnTo>
                      <a:lnTo>
                        <a:pt x="56" y="224"/>
                      </a:lnTo>
                      <a:lnTo>
                        <a:pt x="57" y="225"/>
                      </a:lnTo>
                      <a:lnTo>
                        <a:pt x="57" y="227"/>
                      </a:lnTo>
                      <a:lnTo>
                        <a:pt x="58" y="228"/>
                      </a:lnTo>
                      <a:lnTo>
                        <a:pt x="58" y="228"/>
                      </a:lnTo>
                      <a:lnTo>
                        <a:pt x="59" y="230"/>
                      </a:lnTo>
                      <a:lnTo>
                        <a:pt x="59" y="231"/>
                      </a:lnTo>
                      <a:lnTo>
                        <a:pt x="60" y="232"/>
                      </a:lnTo>
                      <a:lnTo>
                        <a:pt x="60" y="233"/>
                      </a:lnTo>
                      <a:lnTo>
                        <a:pt x="61" y="234"/>
                      </a:lnTo>
                      <a:lnTo>
                        <a:pt x="61" y="235"/>
                      </a:lnTo>
                      <a:lnTo>
                        <a:pt x="62" y="236"/>
                      </a:lnTo>
                      <a:lnTo>
                        <a:pt x="62" y="237"/>
                      </a:lnTo>
                      <a:lnTo>
                        <a:pt x="63" y="238"/>
                      </a:lnTo>
                      <a:lnTo>
                        <a:pt x="64" y="239"/>
                      </a:lnTo>
                      <a:lnTo>
                        <a:pt x="64" y="240"/>
                      </a:lnTo>
                      <a:lnTo>
                        <a:pt x="65" y="241"/>
                      </a:lnTo>
                      <a:lnTo>
                        <a:pt x="65" y="242"/>
                      </a:lnTo>
                      <a:lnTo>
                        <a:pt x="66" y="243"/>
                      </a:lnTo>
                      <a:lnTo>
                        <a:pt x="66" y="244"/>
                      </a:lnTo>
                      <a:lnTo>
                        <a:pt x="67" y="245"/>
                      </a:lnTo>
                      <a:lnTo>
                        <a:pt x="67" y="246"/>
                      </a:lnTo>
                      <a:lnTo>
                        <a:pt x="68" y="247"/>
                      </a:lnTo>
                      <a:lnTo>
                        <a:pt x="68" y="248"/>
                      </a:lnTo>
                      <a:lnTo>
                        <a:pt x="69" y="249"/>
                      </a:lnTo>
                      <a:lnTo>
                        <a:pt x="69" y="250"/>
                      </a:lnTo>
                      <a:lnTo>
                        <a:pt x="70" y="251"/>
                      </a:lnTo>
                      <a:lnTo>
                        <a:pt x="70" y="252"/>
                      </a:lnTo>
                      <a:lnTo>
                        <a:pt x="71" y="253"/>
                      </a:lnTo>
                      <a:lnTo>
                        <a:pt x="72" y="254"/>
                      </a:lnTo>
                      <a:lnTo>
                        <a:pt x="72" y="255"/>
                      </a:lnTo>
                      <a:lnTo>
                        <a:pt x="73" y="256"/>
                      </a:lnTo>
                      <a:lnTo>
                        <a:pt x="73" y="257"/>
                      </a:lnTo>
                      <a:lnTo>
                        <a:pt x="74" y="258"/>
                      </a:lnTo>
                      <a:lnTo>
                        <a:pt x="75" y="259"/>
                      </a:lnTo>
                      <a:lnTo>
                        <a:pt x="75" y="259"/>
                      </a:lnTo>
                      <a:lnTo>
                        <a:pt x="76" y="261"/>
                      </a:lnTo>
                      <a:lnTo>
                        <a:pt x="76" y="261"/>
                      </a:lnTo>
                      <a:lnTo>
                        <a:pt x="76" y="262"/>
                      </a:lnTo>
                      <a:lnTo>
                        <a:pt x="77" y="263"/>
                      </a:lnTo>
                      <a:lnTo>
                        <a:pt x="77" y="264"/>
                      </a:lnTo>
                      <a:lnTo>
                        <a:pt x="78" y="265"/>
                      </a:lnTo>
                      <a:lnTo>
                        <a:pt x="79" y="266"/>
                      </a:lnTo>
                      <a:lnTo>
                        <a:pt x="79" y="267"/>
                      </a:lnTo>
                      <a:lnTo>
                        <a:pt x="80" y="268"/>
                      </a:lnTo>
                      <a:lnTo>
                        <a:pt x="80" y="269"/>
                      </a:lnTo>
                      <a:lnTo>
                        <a:pt x="81" y="270"/>
                      </a:lnTo>
                      <a:lnTo>
                        <a:pt x="81" y="270"/>
                      </a:lnTo>
                      <a:lnTo>
                        <a:pt x="82" y="271"/>
                      </a:lnTo>
                      <a:lnTo>
                        <a:pt x="83" y="272"/>
                      </a:lnTo>
                      <a:lnTo>
                        <a:pt x="83" y="273"/>
                      </a:lnTo>
                      <a:lnTo>
                        <a:pt x="84" y="274"/>
                      </a:lnTo>
                      <a:lnTo>
                        <a:pt x="84" y="275"/>
                      </a:lnTo>
                      <a:lnTo>
                        <a:pt x="85" y="276"/>
                      </a:lnTo>
                      <a:lnTo>
                        <a:pt x="85" y="277"/>
                      </a:lnTo>
                      <a:lnTo>
                        <a:pt x="86" y="278"/>
                      </a:lnTo>
                      <a:lnTo>
                        <a:pt x="86" y="278"/>
                      </a:lnTo>
                      <a:lnTo>
                        <a:pt x="87" y="280"/>
                      </a:lnTo>
                      <a:lnTo>
                        <a:pt x="87" y="280"/>
                      </a:lnTo>
                      <a:lnTo>
                        <a:pt x="88" y="281"/>
                      </a:lnTo>
                      <a:lnTo>
                        <a:pt x="88" y="282"/>
                      </a:lnTo>
                      <a:lnTo>
                        <a:pt x="89" y="283"/>
                      </a:lnTo>
                      <a:lnTo>
                        <a:pt x="90" y="284"/>
                      </a:lnTo>
                      <a:lnTo>
                        <a:pt x="90" y="285"/>
                      </a:lnTo>
                      <a:lnTo>
                        <a:pt x="91" y="285"/>
                      </a:lnTo>
                      <a:lnTo>
                        <a:pt x="91" y="286"/>
                      </a:lnTo>
                      <a:lnTo>
                        <a:pt x="92" y="287"/>
                      </a:lnTo>
                      <a:lnTo>
                        <a:pt x="92" y="288"/>
                      </a:lnTo>
                      <a:lnTo>
                        <a:pt x="93" y="289"/>
                      </a:lnTo>
                      <a:lnTo>
                        <a:pt x="93" y="290"/>
                      </a:lnTo>
                      <a:lnTo>
                        <a:pt x="94" y="290"/>
                      </a:lnTo>
                      <a:lnTo>
                        <a:pt x="94" y="291"/>
                      </a:lnTo>
                      <a:lnTo>
                        <a:pt x="95" y="292"/>
                      </a:lnTo>
                      <a:lnTo>
                        <a:pt x="95" y="293"/>
                      </a:lnTo>
                      <a:lnTo>
                        <a:pt x="96" y="294"/>
                      </a:lnTo>
                      <a:lnTo>
                        <a:pt x="97" y="295"/>
                      </a:lnTo>
                      <a:lnTo>
                        <a:pt x="97" y="296"/>
                      </a:lnTo>
                      <a:lnTo>
                        <a:pt x="98" y="296"/>
                      </a:lnTo>
                      <a:lnTo>
                        <a:pt x="98" y="297"/>
                      </a:lnTo>
                      <a:lnTo>
                        <a:pt x="99" y="298"/>
                      </a:lnTo>
                      <a:lnTo>
                        <a:pt x="99" y="299"/>
                      </a:lnTo>
                      <a:lnTo>
                        <a:pt x="100" y="300"/>
                      </a:lnTo>
                      <a:lnTo>
                        <a:pt x="100" y="300"/>
                      </a:lnTo>
                      <a:lnTo>
                        <a:pt x="101" y="301"/>
                      </a:lnTo>
                      <a:lnTo>
                        <a:pt x="101" y="302"/>
                      </a:lnTo>
                      <a:lnTo>
                        <a:pt x="102" y="303"/>
                      </a:lnTo>
                      <a:lnTo>
                        <a:pt x="102" y="304"/>
                      </a:lnTo>
                      <a:lnTo>
                        <a:pt x="103" y="304"/>
                      </a:lnTo>
                      <a:lnTo>
                        <a:pt x="103" y="305"/>
                      </a:lnTo>
                      <a:lnTo>
                        <a:pt x="104" y="306"/>
                      </a:lnTo>
                      <a:lnTo>
                        <a:pt x="105" y="307"/>
                      </a:lnTo>
                      <a:lnTo>
                        <a:pt x="105" y="308"/>
                      </a:lnTo>
                      <a:lnTo>
                        <a:pt x="106" y="308"/>
                      </a:lnTo>
                      <a:lnTo>
                        <a:pt x="106" y="309"/>
                      </a:lnTo>
                      <a:lnTo>
                        <a:pt x="107" y="310"/>
                      </a:lnTo>
                      <a:lnTo>
                        <a:pt x="107" y="311"/>
                      </a:lnTo>
                      <a:lnTo>
                        <a:pt x="108" y="312"/>
                      </a:lnTo>
                      <a:lnTo>
                        <a:pt x="108" y="312"/>
                      </a:lnTo>
                      <a:lnTo>
                        <a:pt x="109" y="313"/>
                      </a:lnTo>
                      <a:lnTo>
                        <a:pt x="109" y="314"/>
                      </a:lnTo>
                      <a:lnTo>
                        <a:pt x="110" y="315"/>
                      </a:lnTo>
                      <a:lnTo>
                        <a:pt x="110" y="316"/>
                      </a:lnTo>
                      <a:lnTo>
                        <a:pt x="111" y="316"/>
                      </a:lnTo>
                      <a:lnTo>
                        <a:pt x="112" y="317"/>
                      </a:lnTo>
                      <a:lnTo>
                        <a:pt x="112" y="318"/>
                      </a:lnTo>
                      <a:lnTo>
                        <a:pt x="113" y="319"/>
                      </a:lnTo>
                      <a:lnTo>
                        <a:pt x="113" y="319"/>
                      </a:lnTo>
                      <a:lnTo>
                        <a:pt x="114" y="320"/>
                      </a:lnTo>
                      <a:lnTo>
                        <a:pt x="114" y="321"/>
                      </a:lnTo>
                      <a:lnTo>
                        <a:pt x="115" y="321"/>
                      </a:lnTo>
                      <a:lnTo>
                        <a:pt x="115" y="322"/>
                      </a:lnTo>
                      <a:lnTo>
                        <a:pt x="116" y="323"/>
                      </a:lnTo>
                      <a:lnTo>
                        <a:pt x="116" y="324"/>
                      </a:lnTo>
                      <a:lnTo>
                        <a:pt x="117" y="325"/>
                      </a:lnTo>
                      <a:lnTo>
                        <a:pt x="117" y="326"/>
                      </a:lnTo>
                      <a:lnTo>
                        <a:pt x="118" y="326"/>
                      </a:lnTo>
                      <a:lnTo>
                        <a:pt x="119" y="327"/>
                      </a:lnTo>
                      <a:lnTo>
                        <a:pt x="119" y="328"/>
                      </a:lnTo>
                      <a:lnTo>
                        <a:pt x="120" y="328"/>
                      </a:lnTo>
                      <a:lnTo>
                        <a:pt x="120" y="329"/>
                      </a:lnTo>
                      <a:lnTo>
                        <a:pt x="121" y="330"/>
                      </a:lnTo>
                      <a:lnTo>
                        <a:pt x="121" y="331"/>
                      </a:lnTo>
                      <a:lnTo>
                        <a:pt x="122" y="331"/>
                      </a:lnTo>
                      <a:lnTo>
                        <a:pt x="123" y="332"/>
                      </a:lnTo>
                      <a:lnTo>
                        <a:pt x="123" y="333"/>
                      </a:lnTo>
                      <a:lnTo>
                        <a:pt x="124" y="334"/>
                      </a:lnTo>
                      <a:lnTo>
                        <a:pt x="124" y="334"/>
                      </a:lnTo>
                      <a:lnTo>
                        <a:pt x="125" y="335"/>
                      </a:lnTo>
                      <a:lnTo>
                        <a:pt x="125" y="336"/>
                      </a:lnTo>
                      <a:lnTo>
                        <a:pt x="125" y="336"/>
                      </a:lnTo>
                      <a:lnTo>
                        <a:pt x="126" y="337"/>
                      </a:lnTo>
                      <a:lnTo>
                        <a:pt x="127" y="338"/>
                      </a:lnTo>
                      <a:lnTo>
                        <a:pt x="127" y="339"/>
                      </a:lnTo>
                      <a:lnTo>
                        <a:pt x="128" y="339"/>
                      </a:lnTo>
                      <a:lnTo>
                        <a:pt x="128" y="340"/>
                      </a:lnTo>
                      <a:lnTo>
                        <a:pt x="129" y="341"/>
                      </a:lnTo>
                      <a:lnTo>
                        <a:pt x="130" y="342"/>
                      </a:lnTo>
                      <a:lnTo>
                        <a:pt x="130" y="342"/>
                      </a:lnTo>
                      <a:lnTo>
                        <a:pt x="131" y="343"/>
                      </a:lnTo>
                      <a:lnTo>
                        <a:pt x="131" y="344"/>
                      </a:lnTo>
                      <a:lnTo>
                        <a:pt x="132" y="344"/>
                      </a:lnTo>
                      <a:lnTo>
                        <a:pt x="132" y="345"/>
                      </a:lnTo>
                      <a:lnTo>
                        <a:pt x="133" y="346"/>
                      </a:lnTo>
                      <a:lnTo>
                        <a:pt x="133" y="347"/>
                      </a:lnTo>
                      <a:lnTo>
                        <a:pt x="134" y="347"/>
                      </a:lnTo>
                      <a:lnTo>
                        <a:pt x="134" y="348"/>
                      </a:lnTo>
                      <a:lnTo>
                        <a:pt x="135" y="349"/>
                      </a:lnTo>
                      <a:lnTo>
                        <a:pt x="135" y="349"/>
                      </a:lnTo>
                      <a:lnTo>
                        <a:pt x="136" y="350"/>
                      </a:lnTo>
                      <a:lnTo>
                        <a:pt x="136" y="351"/>
                      </a:lnTo>
                      <a:lnTo>
                        <a:pt x="137" y="351"/>
                      </a:lnTo>
                      <a:lnTo>
                        <a:pt x="138" y="352"/>
                      </a:lnTo>
                      <a:lnTo>
                        <a:pt x="138" y="353"/>
                      </a:lnTo>
                      <a:lnTo>
                        <a:pt x="139" y="354"/>
                      </a:lnTo>
                      <a:lnTo>
                        <a:pt x="139" y="354"/>
                      </a:lnTo>
                      <a:lnTo>
                        <a:pt x="140" y="355"/>
                      </a:lnTo>
                      <a:lnTo>
                        <a:pt x="140" y="355"/>
                      </a:lnTo>
                      <a:lnTo>
                        <a:pt x="141" y="356"/>
                      </a:lnTo>
                      <a:lnTo>
                        <a:pt x="141" y="357"/>
                      </a:lnTo>
                      <a:lnTo>
                        <a:pt x="142" y="358"/>
                      </a:lnTo>
                      <a:lnTo>
                        <a:pt x="142" y="358"/>
                      </a:lnTo>
                      <a:lnTo>
                        <a:pt x="143" y="359"/>
                      </a:lnTo>
                      <a:lnTo>
                        <a:pt x="143" y="360"/>
                      </a:lnTo>
                      <a:lnTo>
                        <a:pt x="144" y="361"/>
                      </a:lnTo>
                      <a:lnTo>
                        <a:pt x="145" y="361"/>
                      </a:lnTo>
                      <a:lnTo>
                        <a:pt x="145" y="362"/>
                      </a:lnTo>
                      <a:lnTo>
                        <a:pt x="146" y="362"/>
                      </a:lnTo>
                      <a:lnTo>
                        <a:pt x="146" y="363"/>
                      </a:lnTo>
                      <a:lnTo>
                        <a:pt x="147" y="364"/>
                      </a:lnTo>
                      <a:lnTo>
                        <a:pt x="147" y="365"/>
                      </a:lnTo>
                      <a:lnTo>
                        <a:pt x="148" y="365"/>
                      </a:lnTo>
                      <a:lnTo>
                        <a:pt x="148" y="366"/>
                      </a:lnTo>
                      <a:lnTo>
                        <a:pt x="149" y="366"/>
                      </a:lnTo>
                      <a:lnTo>
                        <a:pt x="149" y="367"/>
                      </a:lnTo>
                      <a:lnTo>
                        <a:pt x="150" y="368"/>
                      </a:lnTo>
                      <a:lnTo>
                        <a:pt x="150" y="369"/>
                      </a:lnTo>
                      <a:lnTo>
                        <a:pt x="151" y="369"/>
                      </a:lnTo>
                      <a:lnTo>
                        <a:pt x="152" y="370"/>
                      </a:lnTo>
                      <a:lnTo>
                        <a:pt x="152" y="370"/>
                      </a:lnTo>
                      <a:lnTo>
                        <a:pt x="153" y="371"/>
                      </a:lnTo>
                      <a:lnTo>
                        <a:pt x="153" y="372"/>
                      </a:lnTo>
                      <a:lnTo>
                        <a:pt x="154" y="373"/>
                      </a:lnTo>
                      <a:lnTo>
                        <a:pt x="154" y="373"/>
                      </a:lnTo>
                      <a:lnTo>
                        <a:pt x="155" y="374"/>
                      </a:lnTo>
                      <a:lnTo>
                        <a:pt x="155" y="374"/>
                      </a:lnTo>
                      <a:lnTo>
                        <a:pt x="156" y="375"/>
                      </a:lnTo>
                      <a:lnTo>
                        <a:pt x="156" y="376"/>
                      </a:lnTo>
                      <a:lnTo>
                        <a:pt x="157" y="376"/>
                      </a:lnTo>
                      <a:lnTo>
                        <a:pt x="157" y="377"/>
                      </a:lnTo>
                      <a:lnTo>
                        <a:pt x="158" y="378"/>
                      </a:lnTo>
                      <a:lnTo>
                        <a:pt x="158" y="378"/>
                      </a:lnTo>
                      <a:lnTo>
                        <a:pt x="159" y="379"/>
                      </a:lnTo>
                      <a:lnTo>
                        <a:pt x="160" y="380"/>
                      </a:lnTo>
                      <a:lnTo>
                        <a:pt x="160" y="380"/>
                      </a:lnTo>
                      <a:lnTo>
                        <a:pt x="161" y="381"/>
                      </a:lnTo>
                      <a:lnTo>
                        <a:pt x="161" y="381"/>
                      </a:lnTo>
                      <a:lnTo>
                        <a:pt x="162" y="382"/>
                      </a:lnTo>
                      <a:lnTo>
                        <a:pt x="163" y="383"/>
                      </a:lnTo>
                      <a:lnTo>
                        <a:pt x="163" y="384"/>
                      </a:lnTo>
                      <a:lnTo>
                        <a:pt x="163" y="384"/>
                      </a:lnTo>
                      <a:lnTo>
                        <a:pt x="164" y="385"/>
                      </a:lnTo>
                      <a:lnTo>
                        <a:pt x="164" y="385"/>
                      </a:lnTo>
                      <a:lnTo>
                        <a:pt x="165" y="386"/>
                      </a:lnTo>
                      <a:lnTo>
                        <a:pt x="165" y="386"/>
                      </a:lnTo>
                      <a:lnTo>
                        <a:pt x="166" y="387"/>
                      </a:lnTo>
                      <a:lnTo>
                        <a:pt x="167" y="388"/>
                      </a:lnTo>
                      <a:lnTo>
                        <a:pt x="167" y="389"/>
                      </a:lnTo>
                      <a:lnTo>
                        <a:pt x="168" y="389"/>
                      </a:lnTo>
                      <a:lnTo>
                        <a:pt x="168" y="390"/>
                      </a:lnTo>
                      <a:lnTo>
                        <a:pt x="169" y="390"/>
                      </a:lnTo>
                      <a:lnTo>
                        <a:pt x="169" y="391"/>
                      </a:lnTo>
                      <a:lnTo>
                        <a:pt x="170" y="392"/>
                      </a:lnTo>
                      <a:lnTo>
                        <a:pt x="171" y="392"/>
                      </a:lnTo>
                      <a:lnTo>
                        <a:pt x="171" y="393"/>
                      </a:lnTo>
                      <a:lnTo>
                        <a:pt x="172" y="393"/>
                      </a:lnTo>
                      <a:lnTo>
                        <a:pt x="172" y="394"/>
                      </a:lnTo>
                      <a:lnTo>
                        <a:pt x="173" y="395"/>
                      </a:lnTo>
                      <a:lnTo>
                        <a:pt x="173" y="396"/>
                      </a:lnTo>
                      <a:lnTo>
                        <a:pt x="174" y="396"/>
                      </a:lnTo>
                      <a:lnTo>
                        <a:pt x="174" y="397"/>
                      </a:lnTo>
                      <a:lnTo>
                        <a:pt x="175" y="397"/>
                      </a:lnTo>
                      <a:lnTo>
                        <a:pt x="175" y="398"/>
                      </a:lnTo>
                      <a:lnTo>
                        <a:pt x="176" y="399"/>
                      </a:lnTo>
                      <a:lnTo>
                        <a:pt x="176" y="399"/>
                      </a:lnTo>
                      <a:lnTo>
                        <a:pt x="177" y="400"/>
                      </a:lnTo>
                      <a:lnTo>
                        <a:pt x="178" y="400"/>
                      </a:lnTo>
                      <a:lnTo>
                        <a:pt x="178" y="401"/>
                      </a:lnTo>
                      <a:lnTo>
                        <a:pt x="179" y="401"/>
                      </a:lnTo>
                      <a:lnTo>
                        <a:pt x="179" y="402"/>
                      </a:lnTo>
                      <a:lnTo>
                        <a:pt x="180" y="403"/>
                      </a:lnTo>
                      <a:lnTo>
                        <a:pt x="180" y="403"/>
                      </a:lnTo>
                      <a:lnTo>
                        <a:pt x="181" y="404"/>
                      </a:lnTo>
                      <a:lnTo>
                        <a:pt x="181" y="405"/>
                      </a:lnTo>
                      <a:lnTo>
                        <a:pt x="182" y="405"/>
                      </a:lnTo>
                      <a:lnTo>
                        <a:pt x="182" y="406"/>
                      </a:lnTo>
                      <a:lnTo>
                        <a:pt x="183" y="407"/>
                      </a:lnTo>
                      <a:lnTo>
                        <a:pt x="183" y="407"/>
                      </a:lnTo>
                      <a:lnTo>
                        <a:pt x="184" y="408"/>
                      </a:lnTo>
                      <a:lnTo>
                        <a:pt x="185" y="408"/>
                      </a:lnTo>
                      <a:lnTo>
                        <a:pt x="185" y="409"/>
                      </a:lnTo>
                      <a:lnTo>
                        <a:pt x="186" y="409"/>
                      </a:lnTo>
                      <a:lnTo>
                        <a:pt x="186" y="410"/>
                      </a:lnTo>
                      <a:lnTo>
                        <a:pt x="187" y="411"/>
                      </a:lnTo>
                      <a:lnTo>
                        <a:pt x="187" y="411"/>
                      </a:lnTo>
                      <a:lnTo>
                        <a:pt x="188" y="412"/>
                      </a:lnTo>
                      <a:lnTo>
                        <a:pt x="188" y="412"/>
                      </a:lnTo>
                      <a:lnTo>
                        <a:pt x="189" y="413"/>
                      </a:lnTo>
                      <a:lnTo>
                        <a:pt x="189" y="413"/>
                      </a:lnTo>
                      <a:lnTo>
                        <a:pt x="190" y="414"/>
                      </a:lnTo>
                      <a:lnTo>
                        <a:pt x="190" y="415"/>
                      </a:lnTo>
                      <a:lnTo>
                        <a:pt x="191" y="415"/>
                      </a:lnTo>
                      <a:lnTo>
                        <a:pt x="191" y="416"/>
                      </a:lnTo>
                      <a:lnTo>
                        <a:pt x="192" y="417"/>
                      </a:lnTo>
                      <a:lnTo>
                        <a:pt x="193" y="417"/>
                      </a:lnTo>
                      <a:lnTo>
                        <a:pt x="193" y="418"/>
                      </a:lnTo>
                      <a:lnTo>
                        <a:pt x="194" y="418"/>
                      </a:lnTo>
                      <a:lnTo>
                        <a:pt x="194" y="419"/>
                      </a:lnTo>
                      <a:lnTo>
                        <a:pt x="195" y="420"/>
                      </a:lnTo>
                      <a:lnTo>
                        <a:pt x="195" y="420"/>
                      </a:lnTo>
                      <a:lnTo>
                        <a:pt x="196" y="421"/>
                      </a:lnTo>
                      <a:lnTo>
                        <a:pt x="196" y="421"/>
                      </a:lnTo>
                      <a:lnTo>
                        <a:pt x="197" y="422"/>
                      </a:lnTo>
                      <a:lnTo>
                        <a:pt x="197" y="423"/>
                      </a:lnTo>
                      <a:lnTo>
                        <a:pt x="198" y="423"/>
                      </a:lnTo>
                      <a:lnTo>
                        <a:pt x="198" y="424"/>
                      </a:lnTo>
                      <a:lnTo>
                        <a:pt x="199" y="424"/>
                      </a:lnTo>
                      <a:lnTo>
                        <a:pt x="200" y="425"/>
                      </a:lnTo>
                      <a:lnTo>
                        <a:pt x="200" y="426"/>
                      </a:lnTo>
                      <a:lnTo>
                        <a:pt x="201" y="426"/>
                      </a:lnTo>
                      <a:lnTo>
                        <a:pt x="201" y="427"/>
                      </a:lnTo>
                      <a:lnTo>
                        <a:pt x="202" y="427"/>
                      </a:lnTo>
                      <a:lnTo>
                        <a:pt x="202" y="428"/>
                      </a:lnTo>
                      <a:lnTo>
                        <a:pt x="203" y="428"/>
                      </a:lnTo>
                      <a:lnTo>
                        <a:pt x="203" y="429"/>
                      </a:lnTo>
                      <a:lnTo>
                        <a:pt x="204" y="430"/>
                      </a:lnTo>
                      <a:lnTo>
                        <a:pt x="204" y="430"/>
                      </a:lnTo>
                      <a:lnTo>
                        <a:pt x="205" y="431"/>
                      </a:lnTo>
                      <a:lnTo>
                        <a:pt x="205" y="431"/>
                      </a:lnTo>
                      <a:lnTo>
                        <a:pt x="206" y="432"/>
                      </a:lnTo>
                      <a:lnTo>
                        <a:pt x="207" y="432"/>
                      </a:lnTo>
                      <a:lnTo>
                        <a:pt x="207" y="433"/>
                      </a:lnTo>
                      <a:lnTo>
                        <a:pt x="208" y="434"/>
                      </a:lnTo>
                      <a:lnTo>
                        <a:pt x="208" y="434"/>
                      </a:lnTo>
                      <a:lnTo>
                        <a:pt x="209" y="435"/>
                      </a:lnTo>
                      <a:lnTo>
                        <a:pt x="209" y="435"/>
                      </a:lnTo>
                      <a:lnTo>
                        <a:pt x="210" y="436"/>
                      </a:lnTo>
                      <a:lnTo>
                        <a:pt x="211" y="436"/>
                      </a:lnTo>
                      <a:lnTo>
                        <a:pt x="211" y="437"/>
                      </a:lnTo>
                      <a:lnTo>
                        <a:pt x="211" y="437"/>
                      </a:lnTo>
                      <a:lnTo>
                        <a:pt x="212" y="438"/>
                      </a:lnTo>
                      <a:lnTo>
                        <a:pt x="212" y="439"/>
                      </a:lnTo>
                      <a:lnTo>
                        <a:pt x="213" y="439"/>
                      </a:lnTo>
                      <a:lnTo>
                        <a:pt x="213" y="440"/>
                      </a:lnTo>
                      <a:lnTo>
                        <a:pt x="214" y="440"/>
                      </a:lnTo>
                      <a:lnTo>
                        <a:pt x="215" y="441"/>
                      </a:lnTo>
                      <a:lnTo>
                        <a:pt x="215" y="441"/>
                      </a:lnTo>
                      <a:lnTo>
                        <a:pt x="216" y="442"/>
                      </a:lnTo>
                      <a:lnTo>
                        <a:pt x="216" y="442"/>
                      </a:lnTo>
                      <a:lnTo>
                        <a:pt x="217" y="443"/>
                      </a:lnTo>
                      <a:lnTo>
                        <a:pt x="218" y="443"/>
                      </a:lnTo>
                      <a:lnTo>
                        <a:pt x="218" y="444"/>
                      </a:lnTo>
                      <a:lnTo>
                        <a:pt x="219" y="445"/>
                      </a:lnTo>
                      <a:lnTo>
                        <a:pt x="219" y="445"/>
                      </a:lnTo>
                      <a:lnTo>
                        <a:pt x="220" y="446"/>
                      </a:lnTo>
                      <a:lnTo>
                        <a:pt x="220" y="446"/>
                      </a:lnTo>
                      <a:lnTo>
                        <a:pt x="221" y="447"/>
                      </a:lnTo>
                      <a:lnTo>
                        <a:pt x="221" y="447"/>
                      </a:lnTo>
                      <a:lnTo>
                        <a:pt x="222" y="448"/>
                      </a:lnTo>
                      <a:lnTo>
                        <a:pt x="222" y="449"/>
                      </a:lnTo>
                      <a:lnTo>
                        <a:pt x="223" y="449"/>
                      </a:lnTo>
                      <a:lnTo>
                        <a:pt x="223" y="450"/>
                      </a:lnTo>
                      <a:lnTo>
                        <a:pt x="224" y="450"/>
                      </a:lnTo>
                      <a:lnTo>
                        <a:pt x="224" y="451"/>
                      </a:lnTo>
                      <a:lnTo>
                        <a:pt x="225" y="451"/>
                      </a:lnTo>
                      <a:lnTo>
                        <a:pt x="226" y="452"/>
                      </a:lnTo>
                      <a:lnTo>
                        <a:pt x="226" y="452"/>
                      </a:lnTo>
                      <a:lnTo>
                        <a:pt x="227" y="453"/>
                      </a:lnTo>
                      <a:lnTo>
                        <a:pt x="227" y="453"/>
                      </a:lnTo>
                      <a:lnTo>
                        <a:pt x="228" y="454"/>
                      </a:lnTo>
                      <a:lnTo>
                        <a:pt x="228" y="454"/>
                      </a:lnTo>
                      <a:lnTo>
                        <a:pt x="229" y="455"/>
                      </a:lnTo>
                      <a:lnTo>
                        <a:pt x="229" y="455"/>
                      </a:lnTo>
                      <a:lnTo>
                        <a:pt x="230" y="456"/>
                      </a:lnTo>
                      <a:lnTo>
                        <a:pt x="230" y="457"/>
                      </a:lnTo>
                      <a:lnTo>
                        <a:pt x="231" y="457"/>
                      </a:lnTo>
                      <a:lnTo>
                        <a:pt x="231" y="458"/>
                      </a:lnTo>
                      <a:lnTo>
                        <a:pt x="232" y="458"/>
                      </a:lnTo>
                      <a:lnTo>
                        <a:pt x="233" y="459"/>
                      </a:lnTo>
                      <a:lnTo>
                        <a:pt x="233" y="459"/>
                      </a:lnTo>
                      <a:lnTo>
                        <a:pt x="234" y="460"/>
                      </a:lnTo>
                      <a:lnTo>
                        <a:pt x="234" y="461"/>
                      </a:lnTo>
                      <a:lnTo>
                        <a:pt x="235" y="461"/>
                      </a:lnTo>
                      <a:lnTo>
                        <a:pt x="235" y="462"/>
                      </a:lnTo>
                      <a:lnTo>
                        <a:pt x="236" y="462"/>
                      </a:lnTo>
                      <a:lnTo>
                        <a:pt x="236" y="462"/>
                      </a:lnTo>
                      <a:lnTo>
                        <a:pt x="237" y="463"/>
                      </a:lnTo>
                      <a:lnTo>
                        <a:pt x="237" y="463"/>
                      </a:lnTo>
                      <a:lnTo>
                        <a:pt x="238" y="464"/>
                      </a:lnTo>
                      <a:lnTo>
                        <a:pt x="238" y="465"/>
                      </a:lnTo>
                      <a:lnTo>
                        <a:pt x="239" y="465"/>
                      </a:lnTo>
                      <a:lnTo>
                        <a:pt x="240" y="466"/>
                      </a:lnTo>
                      <a:lnTo>
                        <a:pt x="240" y="466"/>
                      </a:lnTo>
                      <a:lnTo>
                        <a:pt x="241" y="467"/>
                      </a:lnTo>
                      <a:lnTo>
                        <a:pt x="241" y="468"/>
                      </a:lnTo>
                      <a:lnTo>
                        <a:pt x="242" y="468"/>
                      </a:lnTo>
                      <a:lnTo>
                        <a:pt x="242" y="468"/>
                      </a:lnTo>
                      <a:lnTo>
                        <a:pt x="243" y="469"/>
                      </a:lnTo>
                      <a:lnTo>
                        <a:pt x="243" y="469"/>
                      </a:lnTo>
                      <a:lnTo>
                        <a:pt x="244" y="470"/>
                      </a:lnTo>
                      <a:lnTo>
                        <a:pt x="244" y="470"/>
                      </a:lnTo>
                      <a:lnTo>
                        <a:pt x="245" y="471"/>
                      </a:lnTo>
                      <a:lnTo>
                        <a:pt x="245" y="472"/>
                      </a:lnTo>
                      <a:lnTo>
                        <a:pt x="246" y="472"/>
                      </a:lnTo>
                      <a:lnTo>
                        <a:pt x="246" y="473"/>
                      </a:lnTo>
                      <a:lnTo>
                        <a:pt x="247" y="473"/>
                      </a:lnTo>
                      <a:lnTo>
                        <a:pt x="248" y="474"/>
                      </a:lnTo>
                      <a:lnTo>
                        <a:pt x="248" y="474"/>
                      </a:lnTo>
                      <a:lnTo>
                        <a:pt x="249" y="475"/>
                      </a:lnTo>
                      <a:lnTo>
                        <a:pt x="249" y="475"/>
                      </a:lnTo>
                      <a:lnTo>
                        <a:pt x="250" y="476"/>
                      </a:lnTo>
                      <a:lnTo>
                        <a:pt x="250" y="476"/>
                      </a:lnTo>
                      <a:lnTo>
                        <a:pt x="251" y="477"/>
                      </a:lnTo>
                      <a:lnTo>
                        <a:pt x="251" y="477"/>
                      </a:lnTo>
                      <a:lnTo>
                        <a:pt x="252" y="478"/>
                      </a:lnTo>
                      <a:lnTo>
                        <a:pt x="252" y="478"/>
                      </a:lnTo>
                      <a:lnTo>
                        <a:pt x="253" y="479"/>
                      </a:lnTo>
                      <a:lnTo>
                        <a:pt x="253" y="479"/>
                      </a:lnTo>
                      <a:lnTo>
                        <a:pt x="254" y="480"/>
                      </a:lnTo>
                      <a:lnTo>
                        <a:pt x="255" y="480"/>
                      </a:lnTo>
                      <a:lnTo>
                        <a:pt x="255" y="481"/>
                      </a:lnTo>
                      <a:lnTo>
                        <a:pt x="256" y="481"/>
                      </a:lnTo>
                      <a:lnTo>
                        <a:pt x="256" y="482"/>
                      </a:lnTo>
                      <a:lnTo>
                        <a:pt x="257" y="482"/>
                      </a:lnTo>
                      <a:lnTo>
                        <a:pt x="257" y="483"/>
                      </a:lnTo>
                      <a:lnTo>
                        <a:pt x="258" y="484"/>
                      </a:lnTo>
                      <a:lnTo>
                        <a:pt x="259" y="484"/>
                      </a:lnTo>
                      <a:lnTo>
                        <a:pt x="259" y="484"/>
                      </a:lnTo>
                      <a:lnTo>
                        <a:pt x="260" y="485"/>
                      </a:lnTo>
                      <a:lnTo>
                        <a:pt x="260" y="485"/>
                      </a:lnTo>
                      <a:lnTo>
                        <a:pt x="260" y="486"/>
                      </a:lnTo>
                      <a:lnTo>
                        <a:pt x="261" y="486"/>
                      </a:lnTo>
                      <a:lnTo>
                        <a:pt x="262" y="487"/>
                      </a:lnTo>
                      <a:lnTo>
                        <a:pt x="262" y="488"/>
                      </a:lnTo>
                      <a:lnTo>
                        <a:pt x="263" y="488"/>
                      </a:lnTo>
                      <a:lnTo>
                        <a:pt x="263" y="489"/>
                      </a:lnTo>
                      <a:lnTo>
                        <a:pt x="264" y="489"/>
                      </a:lnTo>
                      <a:lnTo>
                        <a:pt x="264" y="489"/>
                      </a:lnTo>
                      <a:lnTo>
                        <a:pt x="265" y="490"/>
                      </a:lnTo>
                      <a:lnTo>
                        <a:pt x="266" y="491"/>
                      </a:lnTo>
                      <a:lnTo>
                        <a:pt x="266" y="491"/>
                      </a:lnTo>
                      <a:lnTo>
                        <a:pt x="267" y="492"/>
                      </a:lnTo>
                      <a:lnTo>
                        <a:pt x="267" y="492"/>
                      </a:lnTo>
                      <a:lnTo>
                        <a:pt x="268" y="493"/>
                      </a:lnTo>
                      <a:lnTo>
                        <a:pt x="268" y="493"/>
                      </a:lnTo>
                      <a:lnTo>
                        <a:pt x="269" y="493"/>
                      </a:lnTo>
                      <a:lnTo>
                        <a:pt x="269" y="494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71" y="496"/>
                      </a:lnTo>
                      <a:lnTo>
                        <a:pt x="271" y="496"/>
                      </a:lnTo>
                      <a:lnTo>
                        <a:pt x="272" y="496"/>
                      </a:lnTo>
                      <a:lnTo>
                        <a:pt x="273" y="497"/>
                      </a:lnTo>
                      <a:lnTo>
                        <a:pt x="273" y="497"/>
                      </a:lnTo>
                      <a:lnTo>
                        <a:pt x="274" y="498"/>
                      </a:lnTo>
                      <a:lnTo>
                        <a:pt x="274" y="499"/>
                      </a:lnTo>
                      <a:lnTo>
                        <a:pt x="275" y="499"/>
                      </a:lnTo>
                      <a:lnTo>
                        <a:pt x="275" y="500"/>
                      </a:lnTo>
                      <a:lnTo>
                        <a:pt x="276" y="500"/>
                      </a:lnTo>
                      <a:lnTo>
                        <a:pt x="276" y="500"/>
                      </a:lnTo>
                      <a:lnTo>
                        <a:pt x="277" y="501"/>
                      </a:lnTo>
                      <a:lnTo>
                        <a:pt x="277" y="501"/>
                      </a:lnTo>
                      <a:lnTo>
                        <a:pt x="278" y="502"/>
                      </a:lnTo>
                      <a:lnTo>
                        <a:pt x="278" y="503"/>
                      </a:lnTo>
                      <a:lnTo>
                        <a:pt x="279" y="503"/>
                      </a:lnTo>
                      <a:lnTo>
                        <a:pt x="280" y="503"/>
                      </a:lnTo>
                      <a:lnTo>
                        <a:pt x="280" y="504"/>
                      </a:lnTo>
                      <a:lnTo>
                        <a:pt x="281" y="504"/>
                      </a:lnTo>
                      <a:lnTo>
                        <a:pt x="281" y="505"/>
                      </a:lnTo>
                      <a:lnTo>
                        <a:pt x="282" y="505"/>
                      </a:lnTo>
                      <a:lnTo>
                        <a:pt x="282" y="506"/>
                      </a:lnTo>
                      <a:lnTo>
                        <a:pt x="283" y="506"/>
                      </a:lnTo>
                      <a:lnTo>
                        <a:pt x="283" y="507"/>
                      </a:lnTo>
                      <a:lnTo>
                        <a:pt x="284" y="507"/>
                      </a:lnTo>
                      <a:lnTo>
                        <a:pt x="284" y="508"/>
                      </a:lnTo>
                      <a:lnTo>
                        <a:pt x="285" y="508"/>
                      </a:lnTo>
                      <a:lnTo>
                        <a:pt x="285" y="509"/>
                      </a:lnTo>
                      <a:lnTo>
                        <a:pt x="286" y="509"/>
                      </a:lnTo>
                      <a:lnTo>
                        <a:pt x="286" y="510"/>
                      </a:lnTo>
                      <a:lnTo>
                        <a:pt x="287" y="510"/>
                      </a:lnTo>
                      <a:lnTo>
                        <a:pt x="288" y="511"/>
                      </a:lnTo>
                      <a:lnTo>
                        <a:pt x="288" y="511"/>
                      </a:lnTo>
                      <a:lnTo>
                        <a:pt x="289" y="512"/>
                      </a:lnTo>
                      <a:lnTo>
                        <a:pt x="289" y="512"/>
                      </a:lnTo>
                      <a:lnTo>
                        <a:pt x="290" y="513"/>
                      </a:lnTo>
                      <a:lnTo>
                        <a:pt x="290" y="513"/>
                      </a:lnTo>
                      <a:lnTo>
                        <a:pt x="291" y="514"/>
                      </a:lnTo>
                      <a:lnTo>
                        <a:pt x="291" y="514"/>
                      </a:lnTo>
                      <a:lnTo>
                        <a:pt x="292" y="515"/>
                      </a:lnTo>
                      <a:lnTo>
                        <a:pt x="292" y="515"/>
                      </a:lnTo>
                      <a:lnTo>
                        <a:pt x="293" y="516"/>
                      </a:lnTo>
                      <a:lnTo>
                        <a:pt x="293" y="516"/>
                      </a:lnTo>
                      <a:lnTo>
                        <a:pt x="294" y="516"/>
                      </a:lnTo>
                      <a:lnTo>
                        <a:pt x="295" y="517"/>
                      </a:lnTo>
                      <a:lnTo>
                        <a:pt x="295" y="518"/>
                      </a:lnTo>
                      <a:lnTo>
                        <a:pt x="296" y="518"/>
                      </a:lnTo>
                      <a:lnTo>
                        <a:pt x="296" y="518"/>
                      </a:lnTo>
                      <a:lnTo>
                        <a:pt x="297" y="519"/>
                      </a:lnTo>
                      <a:lnTo>
                        <a:pt x="297" y="519"/>
                      </a:lnTo>
                      <a:lnTo>
                        <a:pt x="298" y="520"/>
                      </a:lnTo>
                      <a:lnTo>
                        <a:pt x="298" y="520"/>
                      </a:lnTo>
                      <a:lnTo>
                        <a:pt x="299" y="521"/>
                      </a:lnTo>
                      <a:lnTo>
                        <a:pt x="299" y="521"/>
                      </a:lnTo>
                      <a:lnTo>
                        <a:pt x="300" y="522"/>
                      </a:lnTo>
                      <a:lnTo>
                        <a:pt x="300" y="522"/>
                      </a:lnTo>
                      <a:lnTo>
                        <a:pt x="301" y="523"/>
                      </a:lnTo>
                      <a:lnTo>
                        <a:pt x="302" y="523"/>
                      </a:lnTo>
                      <a:lnTo>
                        <a:pt x="302" y="524"/>
                      </a:lnTo>
                      <a:lnTo>
                        <a:pt x="303" y="524"/>
                      </a:lnTo>
                      <a:lnTo>
                        <a:pt x="303" y="524"/>
                      </a:lnTo>
                      <a:lnTo>
                        <a:pt x="304" y="525"/>
                      </a:lnTo>
                      <a:lnTo>
                        <a:pt x="304" y="526"/>
                      </a:lnTo>
                      <a:lnTo>
                        <a:pt x="305" y="526"/>
                      </a:lnTo>
                      <a:lnTo>
                        <a:pt x="306" y="527"/>
                      </a:lnTo>
                      <a:lnTo>
                        <a:pt x="306" y="527"/>
                      </a:lnTo>
                      <a:lnTo>
                        <a:pt x="307" y="527"/>
                      </a:lnTo>
                      <a:lnTo>
                        <a:pt x="307" y="528"/>
                      </a:lnTo>
                      <a:lnTo>
                        <a:pt x="308" y="528"/>
                      </a:lnTo>
                      <a:lnTo>
                        <a:pt x="308" y="529"/>
                      </a:lnTo>
                      <a:lnTo>
                        <a:pt x="308" y="529"/>
                      </a:lnTo>
                      <a:lnTo>
                        <a:pt x="309" y="530"/>
                      </a:lnTo>
                      <a:lnTo>
                        <a:pt x="310" y="530"/>
                      </a:lnTo>
                      <a:lnTo>
                        <a:pt x="310" y="531"/>
                      </a:lnTo>
                      <a:lnTo>
                        <a:pt x="311" y="531"/>
                      </a:lnTo>
                      <a:lnTo>
                        <a:pt x="311" y="532"/>
                      </a:lnTo>
                      <a:lnTo>
                        <a:pt x="312" y="532"/>
                      </a:lnTo>
                      <a:lnTo>
                        <a:pt x="313" y="532"/>
                      </a:lnTo>
                      <a:lnTo>
                        <a:pt x="313" y="533"/>
                      </a:lnTo>
                      <a:lnTo>
                        <a:pt x="314" y="534"/>
                      </a:lnTo>
                      <a:lnTo>
                        <a:pt x="314" y="534"/>
                      </a:lnTo>
                      <a:lnTo>
                        <a:pt x="315" y="534"/>
                      </a:lnTo>
                      <a:lnTo>
                        <a:pt x="315" y="535"/>
                      </a:lnTo>
                      <a:lnTo>
                        <a:pt x="316" y="535"/>
                      </a:lnTo>
                      <a:lnTo>
                        <a:pt x="316" y="536"/>
                      </a:lnTo>
                      <a:lnTo>
                        <a:pt x="317" y="536"/>
                      </a:lnTo>
                      <a:lnTo>
                        <a:pt x="317" y="537"/>
                      </a:lnTo>
                      <a:lnTo>
                        <a:pt x="318" y="537"/>
                      </a:lnTo>
                      <a:lnTo>
                        <a:pt x="318" y="538"/>
                      </a:lnTo>
                      <a:lnTo>
                        <a:pt x="319" y="538"/>
                      </a:lnTo>
                      <a:lnTo>
                        <a:pt x="319" y="539"/>
                      </a:lnTo>
                      <a:lnTo>
                        <a:pt x="320" y="539"/>
                      </a:lnTo>
                      <a:lnTo>
                        <a:pt x="321" y="539"/>
                      </a:lnTo>
                      <a:lnTo>
                        <a:pt x="321" y="540"/>
                      </a:lnTo>
                      <a:lnTo>
                        <a:pt x="322" y="541"/>
                      </a:lnTo>
                      <a:lnTo>
                        <a:pt x="322" y="541"/>
                      </a:lnTo>
                      <a:lnTo>
                        <a:pt x="323" y="541"/>
                      </a:lnTo>
                      <a:lnTo>
                        <a:pt x="323" y="542"/>
                      </a:lnTo>
                      <a:lnTo>
                        <a:pt x="324" y="542"/>
                      </a:lnTo>
                      <a:lnTo>
                        <a:pt x="324" y="543"/>
                      </a:lnTo>
                      <a:lnTo>
                        <a:pt x="325" y="543"/>
                      </a:lnTo>
                      <a:lnTo>
                        <a:pt x="325" y="543"/>
                      </a:lnTo>
                      <a:lnTo>
                        <a:pt x="326" y="544"/>
                      </a:lnTo>
                      <a:lnTo>
                        <a:pt x="326" y="545"/>
                      </a:lnTo>
                      <a:lnTo>
                        <a:pt x="327" y="545"/>
                      </a:lnTo>
                      <a:lnTo>
                        <a:pt x="328" y="545"/>
                      </a:lnTo>
                      <a:lnTo>
                        <a:pt x="328" y="546"/>
                      </a:lnTo>
                      <a:lnTo>
                        <a:pt x="329" y="546"/>
                      </a:lnTo>
                      <a:lnTo>
                        <a:pt x="329" y="547"/>
                      </a:lnTo>
                      <a:lnTo>
                        <a:pt x="330" y="547"/>
                      </a:lnTo>
                      <a:lnTo>
                        <a:pt x="330" y="548"/>
                      </a:lnTo>
                      <a:lnTo>
                        <a:pt x="331" y="548"/>
                      </a:lnTo>
                      <a:lnTo>
                        <a:pt x="331" y="549"/>
                      </a:lnTo>
                      <a:lnTo>
                        <a:pt x="332" y="549"/>
                      </a:lnTo>
                      <a:lnTo>
                        <a:pt x="332" y="549"/>
                      </a:lnTo>
                      <a:lnTo>
                        <a:pt x="333" y="550"/>
                      </a:lnTo>
                      <a:lnTo>
                        <a:pt x="333" y="550"/>
                      </a:lnTo>
                      <a:lnTo>
                        <a:pt x="334" y="551"/>
                      </a:lnTo>
                      <a:lnTo>
                        <a:pt x="335" y="551"/>
                      </a:lnTo>
                      <a:lnTo>
                        <a:pt x="335" y="552"/>
                      </a:lnTo>
                      <a:lnTo>
                        <a:pt x="336" y="552"/>
                      </a:lnTo>
                      <a:lnTo>
                        <a:pt x="336" y="553"/>
                      </a:lnTo>
                      <a:lnTo>
                        <a:pt x="337" y="553"/>
                      </a:lnTo>
                      <a:lnTo>
                        <a:pt x="337" y="554"/>
                      </a:lnTo>
                      <a:lnTo>
                        <a:pt x="338" y="554"/>
                      </a:lnTo>
                      <a:lnTo>
                        <a:pt x="338" y="554"/>
                      </a:lnTo>
                      <a:lnTo>
                        <a:pt x="339" y="555"/>
                      </a:lnTo>
                      <a:lnTo>
                        <a:pt x="339" y="555"/>
                      </a:lnTo>
                      <a:lnTo>
                        <a:pt x="340" y="556"/>
                      </a:lnTo>
                      <a:lnTo>
                        <a:pt x="340" y="556"/>
                      </a:lnTo>
                      <a:lnTo>
                        <a:pt x="341" y="557"/>
                      </a:lnTo>
                      <a:lnTo>
                        <a:pt x="341" y="557"/>
                      </a:lnTo>
                      <a:lnTo>
                        <a:pt x="342" y="558"/>
                      </a:lnTo>
                      <a:lnTo>
                        <a:pt x="343" y="558"/>
                      </a:lnTo>
                      <a:lnTo>
                        <a:pt x="343" y="558"/>
                      </a:lnTo>
                      <a:lnTo>
                        <a:pt x="344" y="559"/>
                      </a:lnTo>
                      <a:lnTo>
                        <a:pt x="344" y="559"/>
                      </a:lnTo>
                      <a:lnTo>
                        <a:pt x="345" y="560"/>
                      </a:lnTo>
                      <a:lnTo>
                        <a:pt x="346" y="560"/>
                      </a:lnTo>
                      <a:lnTo>
                        <a:pt x="346" y="561"/>
                      </a:lnTo>
                      <a:lnTo>
                        <a:pt x="346" y="561"/>
                      </a:lnTo>
                      <a:lnTo>
                        <a:pt x="347" y="561"/>
                      </a:lnTo>
                      <a:lnTo>
                        <a:pt x="347" y="562"/>
                      </a:lnTo>
                      <a:lnTo>
                        <a:pt x="348" y="562"/>
                      </a:lnTo>
                      <a:lnTo>
                        <a:pt x="348" y="563"/>
                      </a:lnTo>
                      <a:lnTo>
                        <a:pt x="349" y="563"/>
                      </a:lnTo>
                      <a:lnTo>
                        <a:pt x="350" y="564"/>
                      </a:lnTo>
                      <a:lnTo>
                        <a:pt x="350" y="564"/>
                      </a:lnTo>
                      <a:lnTo>
                        <a:pt x="351" y="565"/>
                      </a:lnTo>
                      <a:lnTo>
                        <a:pt x="351" y="565"/>
                      </a:lnTo>
                      <a:lnTo>
                        <a:pt x="352" y="565"/>
                      </a:lnTo>
                      <a:lnTo>
                        <a:pt x="352" y="566"/>
                      </a:lnTo>
                      <a:lnTo>
                        <a:pt x="353" y="566"/>
                      </a:lnTo>
                      <a:lnTo>
                        <a:pt x="354" y="567"/>
                      </a:lnTo>
                      <a:lnTo>
                        <a:pt x="354" y="567"/>
                      </a:lnTo>
                      <a:lnTo>
                        <a:pt x="355" y="568"/>
                      </a:lnTo>
                      <a:lnTo>
                        <a:pt x="355" y="568"/>
                      </a:lnTo>
                      <a:lnTo>
                        <a:pt x="356" y="569"/>
                      </a:lnTo>
                      <a:lnTo>
                        <a:pt x="356" y="569"/>
                      </a:lnTo>
                      <a:lnTo>
                        <a:pt x="357" y="569"/>
                      </a:lnTo>
                      <a:lnTo>
                        <a:pt x="357" y="570"/>
                      </a:lnTo>
                      <a:lnTo>
                        <a:pt x="358" y="570"/>
                      </a:lnTo>
                      <a:lnTo>
                        <a:pt x="358" y="571"/>
                      </a:lnTo>
                      <a:lnTo>
                        <a:pt x="359" y="571"/>
                      </a:lnTo>
                      <a:lnTo>
                        <a:pt x="359" y="572"/>
                      </a:lnTo>
                      <a:lnTo>
                        <a:pt x="360" y="572"/>
                      </a:lnTo>
                      <a:lnTo>
                        <a:pt x="361" y="572"/>
                      </a:lnTo>
                      <a:lnTo>
                        <a:pt x="361" y="573"/>
                      </a:lnTo>
                      <a:lnTo>
                        <a:pt x="362" y="573"/>
                      </a:lnTo>
                      <a:lnTo>
                        <a:pt x="362" y="574"/>
                      </a:lnTo>
                      <a:lnTo>
                        <a:pt x="363" y="574"/>
                      </a:lnTo>
                      <a:lnTo>
                        <a:pt x="363" y="574"/>
                      </a:lnTo>
                      <a:lnTo>
                        <a:pt x="364" y="575"/>
                      </a:lnTo>
                      <a:lnTo>
                        <a:pt x="364" y="576"/>
                      </a:lnTo>
                      <a:lnTo>
                        <a:pt x="365" y="576"/>
                      </a:lnTo>
                      <a:lnTo>
                        <a:pt x="365" y="576"/>
                      </a:lnTo>
                      <a:lnTo>
                        <a:pt x="366" y="577"/>
                      </a:lnTo>
                      <a:lnTo>
                        <a:pt x="366" y="577"/>
                      </a:lnTo>
                      <a:lnTo>
                        <a:pt x="367" y="577"/>
                      </a:lnTo>
                      <a:lnTo>
                        <a:pt x="368" y="578"/>
                      </a:lnTo>
                      <a:lnTo>
                        <a:pt x="368" y="578"/>
                      </a:lnTo>
                      <a:lnTo>
                        <a:pt x="369" y="579"/>
                      </a:lnTo>
                      <a:lnTo>
                        <a:pt x="369" y="579"/>
                      </a:lnTo>
                      <a:lnTo>
                        <a:pt x="370" y="580"/>
                      </a:lnTo>
                      <a:lnTo>
                        <a:pt x="370" y="580"/>
                      </a:lnTo>
                      <a:lnTo>
                        <a:pt x="371" y="581"/>
                      </a:lnTo>
                      <a:lnTo>
                        <a:pt x="371" y="581"/>
                      </a:lnTo>
                      <a:lnTo>
                        <a:pt x="372" y="581"/>
                      </a:lnTo>
                      <a:lnTo>
                        <a:pt x="372" y="582"/>
                      </a:lnTo>
                      <a:lnTo>
                        <a:pt x="373" y="582"/>
                      </a:lnTo>
                      <a:lnTo>
                        <a:pt x="373" y="582"/>
                      </a:lnTo>
                      <a:lnTo>
                        <a:pt x="374" y="583"/>
                      </a:lnTo>
                      <a:lnTo>
                        <a:pt x="374" y="584"/>
                      </a:lnTo>
                      <a:lnTo>
                        <a:pt x="375" y="584"/>
                      </a:lnTo>
                      <a:lnTo>
                        <a:pt x="376" y="584"/>
                      </a:lnTo>
                      <a:lnTo>
                        <a:pt x="376" y="585"/>
                      </a:lnTo>
                      <a:lnTo>
                        <a:pt x="377" y="585"/>
                      </a:lnTo>
                      <a:lnTo>
                        <a:pt x="377" y="586"/>
                      </a:lnTo>
                      <a:lnTo>
                        <a:pt x="378" y="586"/>
                      </a:lnTo>
                      <a:lnTo>
                        <a:pt x="378" y="587"/>
                      </a:lnTo>
                      <a:lnTo>
                        <a:pt x="379" y="587"/>
                      </a:lnTo>
                      <a:lnTo>
                        <a:pt x="379" y="587"/>
                      </a:lnTo>
                      <a:lnTo>
                        <a:pt x="380" y="588"/>
                      </a:lnTo>
                      <a:lnTo>
                        <a:pt x="380" y="588"/>
                      </a:lnTo>
                      <a:lnTo>
                        <a:pt x="381" y="589"/>
                      </a:lnTo>
                      <a:lnTo>
                        <a:pt x="381" y="589"/>
                      </a:lnTo>
                      <a:lnTo>
                        <a:pt x="382" y="589"/>
                      </a:lnTo>
                      <a:lnTo>
                        <a:pt x="383" y="590"/>
                      </a:lnTo>
                      <a:lnTo>
                        <a:pt x="383" y="590"/>
                      </a:lnTo>
                      <a:lnTo>
                        <a:pt x="384" y="591"/>
                      </a:lnTo>
                      <a:lnTo>
                        <a:pt x="384" y="591"/>
                      </a:lnTo>
                      <a:lnTo>
                        <a:pt x="385" y="592"/>
                      </a:lnTo>
                      <a:lnTo>
                        <a:pt x="385" y="592"/>
                      </a:lnTo>
                      <a:lnTo>
                        <a:pt x="386" y="592"/>
                      </a:lnTo>
                      <a:lnTo>
                        <a:pt x="386" y="593"/>
                      </a:lnTo>
                      <a:lnTo>
                        <a:pt x="387" y="593"/>
                      </a:lnTo>
                      <a:lnTo>
                        <a:pt x="387" y="593"/>
                      </a:lnTo>
                      <a:lnTo>
                        <a:pt x="388" y="594"/>
                      </a:lnTo>
                      <a:lnTo>
                        <a:pt x="388" y="595"/>
                      </a:lnTo>
                      <a:lnTo>
                        <a:pt x="389" y="595"/>
                      </a:lnTo>
                      <a:lnTo>
                        <a:pt x="390" y="595"/>
                      </a:lnTo>
                      <a:lnTo>
                        <a:pt x="390" y="596"/>
                      </a:lnTo>
                      <a:lnTo>
                        <a:pt x="391" y="596"/>
                      </a:lnTo>
                      <a:lnTo>
                        <a:pt x="391" y="596"/>
                      </a:lnTo>
                      <a:lnTo>
                        <a:pt x="392" y="597"/>
                      </a:lnTo>
                      <a:lnTo>
                        <a:pt x="392" y="597"/>
                      </a:lnTo>
                      <a:lnTo>
                        <a:pt x="393" y="598"/>
                      </a:lnTo>
                      <a:lnTo>
                        <a:pt x="394" y="598"/>
                      </a:lnTo>
                      <a:lnTo>
                        <a:pt x="394" y="599"/>
                      </a:lnTo>
                      <a:lnTo>
                        <a:pt x="395" y="599"/>
                      </a:lnTo>
                      <a:lnTo>
                        <a:pt x="395" y="599"/>
                      </a:lnTo>
                      <a:lnTo>
                        <a:pt x="395" y="600"/>
                      </a:lnTo>
                      <a:lnTo>
                        <a:pt x="396" y="600"/>
                      </a:lnTo>
                      <a:lnTo>
                        <a:pt x="396" y="601"/>
                      </a:lnTo>
                      <a:lnTo>
                        <a:pt x="397" y="601"/>
                      </a:lnTo>
                      <a:lnTo>
                        <a:pt x="398" y="601"/>
                      </a:lnTo>
                      <a:lnTo>
                        <a:pt x="398" y="602"/>
                      </a:lnTo>
                      <a:lnTo>
                        <a:pt x="399" y="602"/>
                      </a:lnTo>
                      <a:lnTo>
                        <a:pt x="399" y="603"/>
                      </a:lnTo>
                      <a:lnTo>
                        <a:pt x="400" y="603"/>
                      </a:lnTo>
                      <a:lnTo>
                        <a:pt x="401" y="604"/>
                      </a:lnTo>
                      <a:lnTo>
                        <a:pt x="401" y="604"/>
                      </a:lnTo>
                      <a:lnTo>
                        <a:pt x="402" y="604"/>
                      </a:lnTo>
                      <a:lnTo>
                        <a:pt x="402" y="605"/>
                      </a:lnTo>
                      <a:lnTo>
                        <a:pt x="403" y="605"/>
                      </a:lnTo>
                      <a:lnTo>
                        <a:pt x="403" y="605"/>
                      </a:lnTo>
                      <a:lnTo>
                        <a:pt x="404" y="606"/>
                      </a:lnTo>
                      <a:lnTo>
                        <a:pt x="404" y="606"/>
                      </a:lnTo>
                      <a:lnTo>
                        <a:pt x="405" y="607"/>
                      </a:lnTo>
                      <a:lnTo>
                        <a:pt x="405" y="607"/>
                      </a:lnTo>
                      <a:lnTo>
                        <a:pt x="406" y="608"/>
                      </a:lnTo>
                      <a:lnTo>
                        <a:pt x="406" y="608"/>
                      </a:lnTo>
                      <a:lnTo>
                        <a:pt x="407" y="608"/>
                      </a:lnTo>
                      <a:lnTo>
                        <a:pt x="407" y="609"/>
                      </a:lnTo>
                      <a:lnTo>
                        <a:pt x="408" y="609"/>
                      </a:lnTo>
                      <a:lnTo>
                        <a:pt x="409" y="610"/>
                      </a:lnTo>
                      <a:lnTo>
                        <a:pt x="409" y="610"/>
                      </a:lnTo>
                      <a:lnTo>
                        <a:pt x="410" y="611"/>
                      </a:lnTo>
                      <a:lnTo>
                        <a:pt x="410" y="611"/>
                      </a:lnTo>
                      <a:lnTo>
                        <a:pt x="411" y="611"/>
                      </a:lnTo>
                      <a:lnTo>
                        <a:pt x="411" y="612"/>
                      </a:lnTo>
                      <a:lnTo>
                        <a:pt x="412" y="612"/>
                      </a:lnTo>
                      <a:lnTo>
                        <a:pt x="412" y="612"/>
                      </a:lnTo>
                      <a:lnTo>
                        <a:pt x="413" y="613"/>
                      </a:lnTo>
                      <a:lnTo>
                        <a:pt x="413" y="613"/>
                      </a:lnTo>
                      <a:lnTo>
                        <a:pt x="414" y="614"/>
                      </a:lnTo>
                      <a:lnTo>
                        <a:pt x="414" y="614"/>
                      </a:lnTo>
                      <a:lnTo>
                        <a:pt x="415" y="615"/>
                      </a:lnTo>
                      <a:lnTo>
                        <a:pt x="416" y="615"/>
                      </a:lnTo>
                      <a:lnTo>
                        <a:pt x="416" y="615"/>
                      </a:lnTo>
                      <a:lnTo>
                        <a:pt x="417" y="616"/>
                      </a:lnTo>
                      <a:lnTo>
                        <a:pt x="417" y="616"/>
                      </a:lnTo>
                      <a:lnTo>
                        <a:pt x="418" y="616"/>
                      </a:lnTo>
                      <a:lnTo>
                        <a:pt x="418" y="617"/>
                      </a:lnTo>
                      <a:lnTo>
                        <a:pt x="419" y="617"/>
                      </a:lnTo>
                      <a:lnTo>
                        <a:pt x="419" y="618"/>
                      </a:lnTo>
                      <a:lnTo>
                        <a:pt x="420" y="618"/>
                      </a:lnTo>
                      <a:lnTo>
                        <a:pt x="420" y="619"/>
                      </a:lnTo>
                      <a:lnTo>
                        <a:pt x="421" y="619"/>
                      </a:lnTo>
                      <a:lnTo>
                        <a:pt x="421" y="619"/>
                      </a:lnTo>
                      <a:lnTo>
                        <a:pt x="422" y="620"/>
                      </a:lnTo>
                      <a:lnTo>
                        <a:pt x="423" y="620"/>
                      </a:lnTo>
                      <a:lnTo>
                        <a:pt x="423" y="620"/>
                      </a:lnTo>
                      <a:lnTo>
                        <a:pt x="424" y="621"/>
                      </a:lnTo>
                      <a:lnTo>
                        <a:pt x="424" y="621"/>
                      </a:lnTo>
                      <a:lnTo>
                        <a:pt x="425" y="622"/>
                      </a:lnTo>
                      <a:lnTo>
                        <a:pt x="425" y="622"/>
                      </a:lnTo>
                      <a:lnTo>
                        <a:pt x="426" y="623"/>
                      </a:lnTo>
                      <a:lnTo>
                        <a:pt x="426" y="623"/>
                      </a:lnTo>
                      <a:lnTo>
                        <a:pt x="427" y="623"/>
                      </a:lnTo>
                      <a:lnTo>
                        <a:pt x="427" y="624"/>
                      </a:lnTo>
                      <a:lnTo>
                        <a:pt x="428" y="624"/>
                      </a:lnTo>
                      <a:lnTo>
                        <a:pt x="428" y="624"/>
                      </a:lnTo>
                      <a:lnTo>
                        <a:pt x="429" y="625"/>
                      </a:lnTo>
                      <a:lnTo>
                        <a:pt x="429" y="625"/>
                      </a:lnTo>
                      <a:lnTo>
                        <a:pt x="430" y="626"/>
                      </a:lnTo>
                      <a:lnTo>
                        <a:pt x="431" y="626"/>
                      </a:lnTo>
                      <a:lnTo>
                        <a:pt x="431" y="626"/>
                      </a:lnTo>
                      <a:lnTo>
                        <a:pt x="432" y="627"/>
                      </a:lnTo>
                      <a:lnTo>
                        <a:pt x="432" y="627"/>
                      </a:lnTo>
                      <a:lnTo>
                        <a:pt x="433" y="628"/>
                      </a:lnTo>
                      <a:lnTo>
                        <a:pt x="433" y="628"/>
                      </a:lnTo>
                      <a:lnTo>
                        <a:pt x="434" y="628"/>
                      </a:lnTo>
                      <a:lnTo>
                        <a:pt x="434" y="629"/>
                      </a:lnTo>
                      <a:lnTo>
                        <a:pt x="435" y="629"/>
                      </a:lnTo>
                      <a:lnTo>
                        <a:pt x="435" y="630"/>
                      </a:lnTo>
                      <a:lnTo>
                        <a:pt x="436" y="630"/>
                      </a:lnTo>
                      <a:lnTo>
                        <a:pt x="436" y="630"/>
                      </a:lnTo>
                      <a:lnTo>
                        <a:pt x="437" y="631"/>
                      </a:lnTo>
                      <a:lnTo>
                        <a:pt x="438" y="631"/>
                      </a:lnTo>
                      <a:lnTo>
                        <a:pt x="438" y="631"/>
                      </a:lnTo>
                      <a:lnTo>
                        <a:pt x="439" y="632"/>
                      </a:lnTo>
                      <a:lnTo>
                        <a:pt x="439" y="632"/>
                      </a:lnTo>
                      <a:lnTo>
                        <a:pt x="440" y="633"/>
                      </a:lnTo>
                      <a:lnTo>
                        <a:pt x="440" y="633"/>
                      </a:lnTo>
                      <a:lnTo>
                        <a:pt x="441" y="634"/>
                      </a:lnTo>
                      <a:lnTo>
                        <a:pt x="442" y="634"/>
                      </a:lnTo>
                      <a:lnTo>
                        <a:pt x="442" y="634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4" y="636"/>
                      </a:lnTo>
                      <a:lnTo>
                        <a:pt x="445" y="636"/>
                      </a:lnTo>
                      <a:lnTo>
                        <a:pt x="445" y="637"/>
                      </a:lnTo>
                      <a:lnTo>
                        <a:pt x="446" y="637"/>
                      </a:lnTo>
                      <a:lnTo>
                        <a:pt x="446" y="637"/>
                      </a:lnTo>
                      <a:lnTo>
                        <a:pt x="447" y="638"/>
                      </a:lnTo>
                      <a:lnTo>
                        <a:pt x="447" y="638"/>
                      </a:lnTo>
                      <a:lnTo>
                        <a:pt x="448" y="639"/>
                      </a:lnTo>
                      <a:lnTo>
                        <a:pt x="449" y="639"/>
                      </a:lnTo>
                      <a:lnTo>
                        <a:pt x="449" y="639"/>
                      </a:lnTo>
                      <a:lnTo>
                        <a:pt x="450" y="640"/>
                      </a:lnTo>
                      <a:lnTo>
                        <a:pt x="450" y="640"/>
                      </a:lnTo>
                      <a:lnTo>
                        <a:pt x="451" y="641"/>
                      </a:lnTo>
                      <a:lnTo>
                        <a:pt x="451" y="641"/>
                      </a:lnTo>
                      <a:lnTo>
                        <a:pt x="452" y="641"/>
                      </a:lnTo>
                      <a:lnTo>
                        <a:pt x="452" y="642"/>
                      </a:lnTo>
                      <a:lnTo>
                        <a:pt x="453" y="642"/>
                      </a:lnTo>
                      <a:lnTo>
                        <a:pt x="453" y="642"/>
                      </a:lnTo>
                      <a:lnTo>
                        <a:pt x="454" y="643"/>
                      </a:lnTo>
                      <a:lnTo>
                        <a:pt x="454" y="643"/>
                      </a:lnTo>
                      <a:lnTo>
                        <a:pt x="455" y="643"/>
                      </a:lnTo>
                      <a:lnTo>
                        <a:pt x="456" y="644"/>
                      </a:lnTo>
                      <a:lnTo>
                        <a:pt x="456" y="644"/>
                      </a:lnTo>
                      <a:lnTo>
                        <a:pt x="457" y="645"/>
                      </a:lnTo>
                      <a:lnTo>
                        <a:pt x="457" y="645"/>
                      </a:lnTo>
                      <a:lnTo>
                        <a:pt x="458" y="646"/>
                      </a:lnTo>
                      <a:lnTo>
                        <a:pt x="458" y="646"/>
                      </a:lnTo>
                      <a:lnTo>
                        <a:pt x="459" y="646"/>
                      </a:lnTo>
                      <a:lnTo>
                        <a:pt x="459" y="647"/>
                      </a:lnTo>
                      <a:lnTo>
                        <a:pt x="460" y="647"/>
                      </a:lnTo>
                      <a:lnTo>
                        <a:pt x="460" y="647"/>
                      </a:lnTo>
                      <a:lnTo>
                        <a:pt x="461" y="648"/>
                      </a:lnTo>
                      <a:lnTo>
                        <a:pt x="461" y="648"/>
                      </a:lnTo>
                      <a:lnTo>
                        <a:pt x="462" y="649"/>
                      </a:lnTo>
                      <a:lnTo>
                        <a:pt x="462" y="649"/>
                      </a:lnTo>
                      <a:lnTo>
                        <a:pt x="463" y="649"/>
                      </a:lnTo>
                      <a:lnTo>
                        <a:pt x="464" y="650"/>
                      </a:lnTo>
                      <a:lnTo>
                        <a:pt x="464" y="650"/>
                      </a:lnTo>
                      <a:lnTo>
                        <a:pt x="465" y="650"/>
                      </a:lnTo>
                      <a:lnTo>
                        <a:pt x="465" y="651"/>
                      </a:lnTo>
                      <a:lnTo>
                        <a:pt x="466" y="651"/>
                      </a:lnTo>
                      <a:lnTo>
                        <a:pt x="466" y="651"/>
                      </a:lnTo>
                      <a:lnTo>
                        <a:pt x="467" y="652"/>
                      </a:lnTo>
                      <a:lnTo>
                        <a:pt x="467" y="652"/>
                      </a:lnTo>
                      <a:lnTo>
                        <a:pt x="468" y="653"/>
                      </a:lnTo>
                      <a:lnTo>
                        <a:pt x="468" y="653"/>
                      </a:lnTo>
                      <a:lnTo>
                        <a:pt x="469" y="653"/>
                      </a:lnTo>
                      <a:lnTo>
                        <a:pt x="469" y="654"/>
                      </a:lnTo>
                      <a:lnTo>
                        <a:pt x="470" y="654"/>
                      </a:lnTo>
                      <a:lnTo>
                        <a:pt x="471" y="655"/>
                      </a:lnTo>
                      <a:lnTo>
                        <a:pt x="471" y="655"/>
                      </a:lnTo>
                      <a:lnTo>
                        <a:pt x="472" y="655"/>
                      </a:lnTo>
                      <a:lnTo>
                        <a:pt x="472" y="656"/>
                      </a:lnTo>
                      <a:lnTo>
                        <a:pt x="473" y="656"/>
                      </a:lnTo>
                      <a:lnTo>
                        <a:pt x="473" y="657"/>
                      </a:lnTo>
                      <a:lnTo>
                        <a:pt x="474" y="657"/>
                      </a:lnTo>
                      <a:lnTo>
                        <a:pt x="474" y="657"/>
                      </a:lnTo>
                      <a:lnTo>
                        <a:pt x="475" y="658"/>
                      </a:lnTo>
                      <a:lnTo>
                        <a:pt x="475" y="658"/>
                      </a:lnTo>
                      <a:lnTo>
                        <a:pt x="476" y="658"/>
                      </a:lnTo>
                      <a:lnTo>
                        <a:pt x="476" y="659"/>
                      </a:lnTo>
                      <a:lnTo>
                        <a:pt x="477" y="659"/>
                      </a:lnTo>
                      <a:lnTo>
                        <a:pt x="478" y="660"/>
                      </a:lnTo>
                      <a:lnTo>
                        <a:pt x="478" y="660"/>
                      </a:lnTo>
                      <a:lnTo>
                        <a:pt x="479" y="660"/>
                      </a:lnTo>
                      <a:lnTo>
                        <a:pt x="479" y="661"/>
                      </a:lnTo>
                      <a:lnTo>
                        <a:pt x="480" y="661"/>
                      </a:lnTo>
                      <a:lnTo>
                        <a:pt x="480" y="661"/>
                      </a:lnTo>
                      <a:lnTo>
                        <a:pt x="481" y="662"/>
                      </a:lnTo>
                      <a:lnTo>
                        <a:pt x="481" y="662"/>
                      </a:lnTo>
                      <a:lnTo>
                        <a:pt x="482" y="662"/>
                      </a:lnTo>
                      <a:lnTo>
                        <a:pt x="482" y="663"/>
                      </a:lnTo>
                      <a:lnTo>
                        <a:pt x="483" y="663"/>
                      </a:lnTo>
                      <a:lnTo>
                        <a:pt x="483" y="664"/>
                      </a:lnTo>
                      <a:lnTo>
                        <a:pt x="484" y="664"/>
                      </a:lnTo>
                      <a:lnTo>
                        <a:pt x="485" y="664"/>
                      </a:lnTo>
                      <a:lnTo>
                        <a:pt x="485" y="665"/>
                      </a:lnTo>
                      <a:lnTo>
                        <a:pt x="486" y="665"/>
                      </a:lnTo>
                      <a:lnTo>
                        <a:pt x="486" y="665"/>
                      </a:lnTo>
                      <a:lnTo>
                        <a:pt x="487" y="666"/>
                      </a:lnTo>
                      <a:lnTo>
                        <a:pt x="487" y="666"/>
                      </a:lnTo>
                      <a:lnTo>
                        <a:pt x="488" y="666"/>
                      </a:lnTo>
                      <a:lnTo>
                        <a:pt x="489" y="667"/>
                      </a:lnTo>
                      <a:lnTo>
                        <a:pt x="489" y="667"/>
                      </a:lnTo>
                      <a:lnTo>
                        <a:pt x="490" y="668"/>
                      </a:lnTo>
                      <a:lnTo>
                        <a:pt x="490" y="668"/>
                      </a:lnTo>
                      <a:lnTo>
                        <a:pt x="491" y="668"/>
                      </a:lnTo>
                      <a:lnTo>
                        <a:pt x="491" y="669"/>
                      </a:lnTo>
                      <a:lnTo>
                        <a:pt x="491" y="669"/>
                      </a:lnTo>
                      <a:lnTo>
                        <a:pt x="492" y="669"/>
                      </a:lnTo>
                      <a:lnTo>
                        <a:pt x="493" y="670"/>
                      </a:lnTo>
                      <a:lnTo>
                        <a:pt x="493" y="670"/>
                      </a:lnTo>
                      <a:lnTo>
                        <a:pt x="494" y="670"/>
                      </a:lnTo>
                      <a:lnTo>
                        <a:pt x="494" y="671"/>
                      </a:lnTo>
                      <a:lnTo>
                        <a:pt x="495" y="671"/>
                      </a:lnTo>
                      <a:lnTo>
                        <a:pt x="496" y="672"/>
                      </a:lnTo>
                      <a:lnTo>
                        <a:pt x="496" y="672"/>
                      </a:lnTo>
                      <a:lnTo>
                        <a:pt x="497" y="672"/>
                      </a:lnTo>
                      <a:lnTo>
                        <a:pt x="497" y="673"/>
                      </a:lnTo>
                      <a:lnTo>
                        <a:pt x="498" y="673"/>
                      </a:lnTo>
                      <a:lnTo>
                        <a:pt x="498" y="673"/>
                      </a:lnTo>
                      <a:lnTo>
                        <a:pt x="499" y="674"/>
                      </a:lnTo>
                      <a:lnTo>
                        <a:pt x="499" y="674"/>
                      </a:lnTo>
                      <a:lnTo>
                        <a:pt x="500" y="674"/>
                      </a:lnTo>
                      <a:lnTo>
                        <a:pt x="500" y="675"/>
                      </a:lnTo>
                      <a:lnTo>
                        <a:pt x="501" y="675"/>
                      </a:lnTo>
                      <a:lnTo>
                        <a:pt x="501" y="676"/>
                      </a:lnTo>
                      <a:lnTo>
                        <a:pt x="502" y="676"/>
                      </a:lnTo>
                      <a:lnTo>
                        <a:pt x="502" y="676"/>
                      </a:lnTo>
                      <a:lnTo>
                        <a:pt x="503" y="677"/>
                      </a:lnTo>
                      <a:lnTo>
                        <a:pt x="504" y="677"/>
                      </a:lnTo>
                      <a:lnTo>
                        <a:pt x="504" y="677"/>
                      </a:lnTo>
                      <a:lnTo>
                        <a:pt x="505" y="678"/>
                      </a:lnTo>
                      <a:lnTo>
                        <a:pt x="505" y="678"/>
                      </a:lnTo>
                      <a:lnTo>
                        <a:pt x="506" y="678"/>
                      </a:lnTo>
                      <a:lnTo>
                        <a:pt x="506" y="679"/>
                      </a:lnTo>
                      <a:lnTo>
                        <a:pt x="507" y="679"/>
                      </a:lnTo>
                      <a:lnTo>
                        <a:pt x="507" y="680"/>
                      </a:lnTo>
                      <a:lnTo>
                        <a:pt x="508" y="680"/>
                      </a:lnTo>
                      <a:lnTo>
                        <a:pt x="508" y="680"/>
                      </a:lnTo>
                      <a:lnTo>
                        <a:pt x="509" y="681"/>
                      </a:lnTo>
                      <a:lnTo>
                        <a:pt x="509" y="681"/>
                      </a:lnTo>
                      <a:lnTo>
                        <a:pt x="510" y="681"/>
                      </a:lnTo>
                      <a:lnTo>
                        <a:pt x="511" y="682"/>
                      </a:lnTo>
                      <a:lnTo>
                        <a:pt x="511" y="682"/>
                      </a:lnTo>
                      <a:lnTo>
                        <a:pt x="512" y="683"/>
                      </a:lnTo>
                      <a:lnTo>
                        <a:pt x="512" y="683"/>
                      </a:lnTo>
                      <a:lnTo>
                        <a:pt x="513" y="683"/>
                      </a:lnTo>
                      <a:lnTo>
                        <a:pt x="513" y="684"/>
                      </a:lnTo>
                      <a:lnTo>
                        <a:pt x="514" y="684"/>
                      </a:lnTo>
                      <a:lnTo>
                        <a:pt x="514" y="684"/>
                      </a:lnTo>
                      <a:lnTo>
                        <a:pt x="515" y="685"/>
                      </a:lnTo>
                      <a:lnTo>
                        <a:pt x="515" y="685"/>
                      </a:lnTo>
                      <a:lnTo>
                        <a:pt x="516" y="685"/>
                      </a:lnTo>
                      <a:lnTo>
                        <a:pt x="516" y="686"/>
                      </a:lnTo>
                      <a:lnTo>
                        <a:pt x="517" y="686"/>
                      </a:lnTo>
                      <a:lnTo>
                        <a:pt x="518" y="687"/>
                      </a:lnTo>
                      <a:lnTo>
                        <a:pt x="518" y="687"/>
                      </a:lnTo>
                      <a:lnTo>
                        <a:pt x="519" y="687"/>
                      </a:lnTo>
                      <a:lnTo>
                        <a:pt x="519" y="688"/>
                      </a:lnTo>
                      <a:lnTo>
                        <a:pt x="520" y="688"/>
                      </a:lnTo>
                      <a:lnTo>
                        <a:pt x="520" y="688"/>
                      </a:lnTo>
                      <a:lnTo>
                        <a:pt x="521" y="689"/>
                      </a:lnTo>
                      <a:lnTo>
                        <a:pt x="521" y="689"/>
                      </a:lnTo>
                      <a:lnTo>
                        <a:pt x="522" y="689"/>
                      </a:lnTo>
                      <a:lnTo>
                        <a:pt x="522" y="690"/>
                      </a:lnTo>
                      <a:lnTo>
                        <a:pt x="523" y="690"/>
                      </a:lnTo>
                      <a:lnTo>
                        <a:pt x="523" y="691"/>
                      </a:lnTo>
                      <a:lnTo>
                        <a:pt x="524" y="691"/>
                      </a:lnTo>
                      <a:lnTo>
                        <a:pt x="524" y="691"/>
                      </a:lnTo>
                      <a:lnTo>
                        <a:pt x="525" y="692"/>
                      </a:lnTo>
                      <a:lnTo>
                        <a:pt x="526" y="692"/>
                      </a:lnTo>
                      <a:lnTo>
                        <a:pt x="526" y="692"/>
                      </a:lnTo>
                      <a:lnTo>
                        <a:pt x="527" y="693"/>
                      </a:lnTo>
                      <a:lnTo>
                        <a:pt x="527" y="693"/>
                      </a:lnTo>
                      <a:lnTo>
                        <a:pt x="528" y="693"/>
                      </a:lnTo>
                      <a:lnTo>
                        <a:pt x="529" y="694"/>
                      </a:lnTo>
                      <a:lnTo>
                        <a:pt x="529" y="694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1" y="696"/>
                      </a:lnTo>
                      <a:lnTo>
                        <a:pt x="531" y="696"/>
                      </a:lnTo>
                      <a:lnTo>
                        <a:pt x="532" y="696"/>
                      </a:lnTo>
                      <a:lnTo>
                        <a:pt x="533" y="696"/>
                      </a:lnTo>
                      <a:lnTo>
                        <a:pt x="533" y="697"/>
                      </a:lnTo>
                      <a:lnTo>
                        <a:pt x="534" y="697"/>
                      </a:lnTo>
                      <a:lnTo>
                        <a:pt x="534" y="697"/>
                      </a:lnTo>
                      <a:lnTo>
                        <a:pt x="535" y="698"/>
                      </a:lnTo>
                      <a:lnTo>
                        <a:pt x="535" y="698"/>
                      </a:lnTo>
                      <a:lnTo>
                        <a:pt x="536" y="699"/>
                      </a:lnTo>
                      <a:lnTo>
                        <a:pt x="537" y="699"/>
                      </a:lnTo>
                      <a:lnTo>
                        <a:pt x="537" y="699"/>
                      </a:lnTo>
                      <a:lnTo>
                        <a:pt x="538" y="700"/>
                      </a:lnTo>
                      <a:lnTo>
                        <a:pt x="538" y="700"/>
                      </a:lnTo>
                      <a:lnTo>
                        <a:pt x="539" y="700"/>
                      </a:lnTo>
                      <a:lnTo>
                        <a:pt x="539" y="701"/>
                      </a:lnTo>
                      <a:lnTo>
                        <a:pt x="540" y="701"/>
                      </a:lnTo>
                      <a:lnTo>
                        <a:pt x="540" y="701"/>
                      </a:lnTo>
                      <a:lnTo>
                        <a:pt x="541" y="702"/>
                      </a:lnTo>
                      <a:lnTo>
                        <a:pt x="541" y="702"/>
                      </a:lnTo>
                      <a:lnTo>
                        <a:pt x="542" y="703"/>
                      </a:lnTo>
                      <a:lnTo>
                        <a:pt x="542" y="703"/>
                      </a:lnTo>
                      <a:lnTo>
                        <a:pt x="543" y="703"/>
                      </a:lnTo>
                      <a:lnTo>
                        <a:pt x="544" y="704"/>
                      </a:lnTo>
                      <a:lnTo>
                        <a:pt x="544" y="704"/>
                      </a:lnTo>
                      <a:lnTo>
                        <a:pt x="545" y="704"/>
                      </a:lnTo>
                      <a:lnTo>
                        <a:pt x="545" y="705"/>
                      </a:lnTo>
                      <a:lnTo>
                        <a:pt x="546" y="705"/>
                      </a:lnTo>
                      <a:lnTo>
                        <a:pt x="546" y="706"/>
                      </a:lnTo>
                      <a:lnTo>
                        <a:pt x="547" y="706"/>
                      </a:lnTo>
                      <a:lnTo>
                        <a:pt x="547" y="706"/>
                      </a:lnTo>
                      <a:lnTo>
                        <a:pt x="548" y="706"/>
                      </a:lnTo>
                      <a:lnTo>
                        <a:pt x="548" y="707"/>
                      </a:lnTo>
                      <a:lnTo>
                        <a:pt x="549" y="707"/>
                      </a:lnTo>
                      <a:lnTo>
                        <a:pt x="549" y="707"/>
                      </a:lnTo>
                      <a:lnTo>
                        <a:pt x="550" y="708"/>
                      </a:lnTo>
                      <a:lnTo>
                        <a:pt x="551" y="708"/>
                      </a:lnTo>
                      <a:lnTo>
                        <a:pt x="551" y="708"/>
                      </a:lnTo>
                      <a:lnTo>
                        <a:pt x="552" y="709"/>
                      </a:lnTo>
                      <a:lnTo>
                        <a:pt x="552" y="709"/>
                      </a:lnTo>
                      <a:lnTo>
                        <a:pt x="553" y="710"/>
                      </a:lnTo>
                      <a:lnTo>
                        <a:pt x="553" y="710"/>
                      </a:lnTo>
                      <a:lnTo>
                        <a:pt x="554" y="710"/>
                      </a:lnTo>
                      <a:lnTo>
                        <a:pt x="554" y="711"/>
                      </a:lnTo>
                      <a:lnTo>
                        <a:pt x="555" y="711"/>
                      </a:lnTo>
                      <a:lnTo>
                        <a:pt x="555" y="711"/>
                      </a:lnTo>
                      <a:lnTo>
                        <a:pt x="556" y="712"/>
                      </a:lnTo>
                      <a:lnTo>
                        <a:pt x="556" y="712"/>
                      </a:lnTo>
                      <a:lnTo>
                        <a:pt x="557" y="712"/>
                      </a:lnTo>
                      <a:lnTo>
                        <a:pt x="557" y="712"/>
                      </a:lnTo>
                      <a:lnTo>
                        <a:pt x="558" y="713"/>
                      </a:lnTo>
                      <a:lnTo>
                        <a:pt x="559" y="713"/>
                      </a:lnTo>
                      <a:lnTo>
                        <a:pt x="559" y="714"/>
                      </a:lnTo>
                      <a:lnTo>
                        <a:pt x="560" y="714"/>
                      </a:lnTo>
                      <a:lnTo>
                        <a:pt x="560" y="714"/>
                      </a:lnTo>
                      <a:lnTo>
                        <a:pt x="561" y="715"/>
                      </a:lnTo>
                      <a:lnTo>
                        <a:pt x="561" y="715"/>
                      </a:lnTo>
                      <a:lnTo>
                        <a:pt x="562" y="715"/>
                      </a:lnTo>
                      <a:lnTo>
                        <a:pt x="562" y="716"/>
                      </a:lnTo>
                      <a:lnTo>
                        <a:pt x="563" y="716"/>
                      </a:lnTo>
                      <a:lnTo>
                        <a:pt x="563" y="716"/>
                      </a:lnTo>
                      <a:lnTo>
                        <a:pt x="564" y="717"/>
                      </a:lnTo>
                      <a:lnTo>
                        <a:pt x="564" y="717"/>
                      </a:lnTo>
                      <a:lnTo>
                        <a:pt x="565" y="718"/>
                      </a:lnTo>
                      <a:lnTo>
                        <a:pt x="566" y="718"/>
                      </a:lnTo>
                      <a:lnTo>
                        <a:pt x="566" y="718"/>
                      </a:lnTo>
                      <a:lnTo>
                        <a:pt x="567" y="718"/>
                      </a:lnTo>
                      <a:lnTo>
                        <a:pt x="567" y="719"/>
                      </a:lnTo>
                      <a:lnTo>
                        <a:pt x="568" y="719"/>
                      </a:lnTo>
                      <a:lnTo>
                        <a:pt x="568" y="719"/>
                      </a:lnTo>
                      <a:lnTo>
                        <a:pt x="569" y="720"/>
                      </a:lnTo>
                      <a:lnTo>
                        <a:pt x="569" y="720"/>
                      </a:lnTo>
                      <a:lnTo>
                        <a:pt x="570" y="720"/>
                      </a:lnTo>
                      <a:lnTo>
                        <a:pt x="570" y="721"/>
                      </a:lnTo>
                      <a:lnTo>
                        <a:pt x="571" y="721"/>
                      </a:lnTo>
                      <a:lnTo>
                        <a:pt x="571" y="722"/>
                      </a:lnTo>
                      <a:lnTo>
                        <a:pt x="572" y="722"/>
                      </a:lnTo>
                      <a:lnTo>
                        <a:pt x="573" y="722"/>
                      </a:lnTo>
                      <a:lnTo>
                        <a:pt x="573" y="723"/>
                      </a:lnTo>
                      <a:lnTo>
                        <a:pt x="574" y="723"/>
                      </a:lnTo>
                      <a:lnTo>
                        <a:pt x="574" y="723"/>
                      </a:lnTo>
                      <a:lnTo>
                        <a:pt x="575" y="723"/>
                      </a:lnTo>
                      <a:lnTo>
                        <a:pt x="575" y="724"/>
                      </a:lnTo>
                      <a:lnTo>
                        <a:pt x="576" y="724"/>
                      </a:lnTo>
                      <a:lnTo>
                        <a:pt x="577" y="724"/>
                      </a:lnTo>
                      <a:lnTo>
                        <a:pt x="577" y="725"/>
                      </a:lnTo>
                      <a:lnTo>
                        <a:pt x="578" y="725"/>
                      </a:lnTo>
                      <a:lnTo>
                        <a:pt x="578" y="726"/>
                      </a:lnTo>
                      <a:lnTo>
                        <a:pt x="578" y="726"/>
                      </a:lnTo>
                      <a:lnTo>
                        <a:pt x="579" y="726"/>
                      </a:lnTo>
                      <a:lnTo>
                        <a:pt x="579" y="727"/>
                      </a:lnTo>
                      <a:lnTo>
                        <a:pt x="580" y="727"/>
                      </a:lnTo>
                      <a:lnTo>
                        <a:pt x="581" y="727"/>
                      </a:lnTo>
                      <a:lnTo>
                        <a:pt x="581" y="727"/>
                      </a:lnTo>
                      <a:lnTo>
                        <a:pt x="582" y="728"/>
                      </a:lnTo>
                      <a:lnTo>
                        <a:pt x="582" y="728"/>
                      </a:lnTo>
                      <a:lnTo>
                        <a:pt x="583" y="729"/>
                      </a:lnTo>
                      <a:lnTo>
                        <a:pt x="584" y="729"/>
                      </a:lnTo>
                      <a:lnTo>
                        <a:pt x="584" y="729"/>
                      </a:lnTo>
                      <a:lnTo>
                        <a:pt x="585" y="730"/>
                      </a:lnTo>
                      <a:lnTo>
                        <a:pt x="585" y="730"/>
                      </a:lnTo>
                      <a:lnTo>
                        <a:pt x="586" y="730"/>
                      </a:lnTo>
                      <a:lnTo>
                        <a:pt x="586" y="731"/>
                      </a:lnTo>
                      <a:lnTo>
                        <a:pt x="587" y="731"/>
                      </a:lnTo>
                      <a:lnTo>
                        <a:pt x="587" y="731"/>
                      </a:lnTo>
                      <a:lnTo>
                        <a:pt x="588" y="732"/>
                      </a:lnTo>
                      <a:lnTo>
                        <a:pt x="588" y="732"/>
                      </a:lnTo>
                      <a:lnTo>
                        <a:pt x="589" y="732"/>
                      </a:lnTo>
                      <a:lnTo>
                        <a:pt x="589" y="733"/>
                      </a:lnTo>
                      <a:lnTo>
                        <a:pt x="590" y="733"/>
                      </a:lnTo>
                      <a:lnTo>
                        <a:pt x="590" y="733"/>
                      </a:lnTo>
                      <a:lnTo>
                        <a:pt x="591" y="734"/>
                      </a:lnTo>
                      <a:lnTo>
                        <a:pt x="592" y="734"/>
                      </a:lnTo>
                      <a:lnTo>
                        <a:pt x="592" y="734"/>
                      </a:lnTo>
                      <a:lnTo>
                        <a:pt x="593" y="735"/>
                      </a:lnTo>
                      <a:lnTo>
                        <a:pt x="593" y="735"/>
                      </a:lnTo>
                      <a:lnTo>
                        <a:pt x="594" y="735"/>
                      </a:lnTo>
                      <a:lnTo>
                        <a:pt x="594" y="736"/>
                      </a:lnTo>
                      <a:lnTo>
                        <a:pt x="595" y="736"/>
                      </a:lnTo>
                      <a:lnTo>
                        <a:pt x="595" y="736"/>
                      </a:lnTo>
                      <a:lnTo>
                        <a:pt x="596" y="737"/>
                      </a:lnTo>
                      <a:lnTo>
                        <a:pt x="596" y="737"/>
                      </a:lnTo>
                      <a:lnTo>
                        <a:pt x="597" y="737"/>
                      </a:lnTo>
                      <a:lnTo>
                        <a:pt x="597" y="738"/>
                      </a:lnTo>
                      <a:lnTo>
                        <a:pt x="598" y="738"/>
                      </a:lnTo>
                      <a:lnTo>
                        <a:pt x="599" y="738"/>
                      </a:lnTo>
                      <a:lnTo>
                        <a:pt x="599" y="739"/>
                      </a:lnTo>
                      <a:lnTo>
                        <a:pt x="600" y="739"/>
                      </a:lnTo>
                      <a:lnTo>
                        <a:pt x="600" y="739"/>
                      </a:lnTo>
                      <a:lnTo>
                        <a:pt x="601" y="739"/>
                      </a:lnTo>
                      <a:lnTo>
                        <a:pt x="601" y="740"/>
                      </a:lnTo>
                      <a:lnTo>
                        <a:pt x="602" y="740"/>
                      </a:lnTo>
                      <a:lnTo>
                        <a:pt x="602" y="741"/>
                      </a:lnTo>
                      <a:lnTo>
                        <a:pt x="603" y="741"/>
                      </a:lnTo>
                      <a:lnTo>
                        <a:pt x="603" y="741"/>
                      </a:lnTo>
                      <a:lnTo>
                        <a:pt x="604" y="742"/>
                      </a:lnTo>
                      <a:lnTo>
                        <a:pt x="604" y="742"/>
                      </a:lnTo>
                      <a:lnTo>
                        <a:pt x="605" y="742"/>
                      </a:lnTo>
                      <a:lnTo>
                        <a:pt x="606" y="743"/>
                      </a:lnTo>
                      <a:lnTo>
                        <a:pt x="606" y="743"/>
                      </a:lnTo>
                      <a:lnTo>
                        <a:pt x="607" y="743"/>
                      </a:lnTo>
                      <a:lnTo>
                        <a:pt x="607" y="743"/>
                      </a:lnTo>
                      <a:lnTo>
                        <a:pt x="608" y="744"/>
                      </a:lnTo>
                      <a:lnTo>
                        <a:pt x="608" y="744"/>
                      </a:lnTo>
                      <a:lnTo>
                        <a:pt x="609" y="745"/>
                      </a:lnTo>
                      <a:lnTo>
                        <a:pt x="609" y="745"/>
                      </a:lnTo>
                      <a:lnTo>
                        <a:pt x="610" y="745"/>
                      </a:lnTo>
                      <a:lnTo>
                        <a:pt x="610" y="746"/>
                      </a:lnTo>
                      <a:lnTo>
                        <a:pt x="611" y="746"/>
                      </a:lnTo>
                      <a:lnTo>
                        <a:pt x="611" y="746"/>
                      </a:lnTo>
                      <a:lnTo>
                        <a:pt x="612" y="746"/>
                      </a:lnTo>
                      <a:lnTo>
                        <a:pt x="612" y="747"/>
                      </a:lnTo>
                      <a:lnTo>
                        <a:pt x="613" y="747"/>
                      </a:lnTo>
                      <a:lnTo>
                        <a:pt x="614" y="747"/>
                      </a:lnTo>
                      <a:lnTo>
                        <a:pt x="614" y="748"/>
                      </a:lnTo>
                      <a:lnTo>
                        <a:pt x="615" y="748"/>
                      </a:lnTo>
                      <a:lnTo>
                        <a:pt x="615" y="749"/>
                      </a:lnTo>
                      <a:lnTo>
                        <a:pt x="616" y="749"/>
                      </a:lnTo>
                      <a:lnTo>
                        <a:pt x="616" y="749"/>
                      </a:lnTo>
                      <a:lnTo>
                        <a:pt x="617" y="749"/>
                      </a:lnTo>
                      <a:lnTo>
                        <a:pt x="617" y="750"/>
                      </a:lnTo>
                      <a:lnTo>
                        <a:pt x="618" y="750"/>
                      </a:lnTo>
                      <a:lnTo>
                        <a:pt x="618" y="750"/>
                      </a:lnTo>
                      <a:lnTo>
                        <a:pt x="619" y="751"/>
                      </a:lnTo>
                      <a:lnTo>
                        <a:pt x="619" y="751"/>
                      </a:lnTo>
                      <a:lnTo>
                        <a:pt x="620" y="751"/>
                      </a:lnTo>
                      <a:lnTo>
                        <a:pt x="621" y="752"/>
                      </a:lnTo>
                      <a:lnTo>
                        <a:pt x="621" y="752"/>
                      </a:lnTo>
                      <a:lnTo>
                        <a:pt x="622" y="752"/>
                      </a:lnTo>
                      <a:lnTo>
                        <a:pt x="622" y="753"/>
                      </a:lnTo>
                      <a:lnTo>
                        <a:pt x="623" y="753"/>
                      </a:lnTo>
                      <a:lnTo>
                        <a:pt x="623" y="753"/>
                      </a:lnTo>
                      <a:lnTo>
                        <a:pt x="624" y="754"/>
                      </a:lnTo>
                      <a:lnTo>
                        <a:pt x="625" y="754"/>
                      </a:lnTo>
                      <a:lnTo>
                        <a:pt x="625" y="754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7" y="756"/>
                      </a:lnTo>
                      <a:lnTo>
                        <a:pt x="628" y="756"/>
                      </a:lnTo>
                      <a:lnTo>
                        <a:pt x="628" y="756"/>
                      </a:lnTo>
                      <a:lnTo>
                        <a:pt x="629" y="757"/>
                      </a:lnTo>
                      <a:lnTo>
                        <a:pt x="629" y="757"/>
                      </a:lnTo>
                      <a:lnTo>
                        <a:pt x="630" y="757"/>
                      </a:lnTo>
                      <a:lnTo>
                        <a:pt x="630" y="758"/>
                      </a:lnTo>
                      <a:lnTo>
                        <a:pt x="631" y="758"/>
                      </a:lnTo>
                      <a:lnTo>
                        <a:pt x="632" y="758"/>
                      </a:lnTo>
                      <a:lnTo>
                        <a:pt x="632" y="758"/>
                      </a:lnTo>
                      <a:lnTo>
                        <a:pt x="633" y="759"/>
                      </a:lnTo>
                      <a:lnTo>
                        <a:pt x="633" y="759"/>
                      </a:lnTo>
                      <a:lnTo>
                        <a:pt x="634" y="760"/>
                      </a:lnTo>
                      <a:lnTo>
                        <a:pt x="634" y="760"/>
                      </a:lnTo>
                      <a:lnTo>
                        <a:pt x="635" y="760"/>
                      </a:lnTo>
                      <a:lnTo>
                        <a:pt x="635" y="760"/>
                      </a:lnTo>
                      <a:lnTo>
                        <a:pt x="636" y="761"/>
                      </a:lnTo>
                      <a:lnTo>
                        <a:pt x="636" y="761"/>
                      </a:lnTo>
                      <a:lnTo>
                        <a:pt x="637" y="761"/>
                      </a:lnTo>
                      <a:lnTo>
                        <a:pt x="637" y="762"/>
                      </a:lnTo>
                      <a:lnTo>
                        <a:pt x="638" y="762"/>
                      </a:lnTo>
                      <a:lnTo>
                        <a:pt x="639" y="762"/>
                      </a:lnTo>
                      <a:lnTo>
                        <a:pt x="639" y="763"/>
                      </a:lnTo>
                      <a:lnTo>
                        <a:pt x="640" y="763"/>
                      </a:lnTo>
                      <a:lnTo>
                        <a:pt x="640" y="763"/>
                      </a:lnTo>
                      <a:lnTo>
                        <a:pt x="641" y="764"/>
                      </a:lnTo>
                      <a:lnTo>
                        <a:pt x="641" y="764"/>
                      </a:lnTo>
                      <a:lnTo>
                        <a:pt x="642" y="764"/>
                      </a:lnTo>
                      <a:lnTo>
                        <a:pt x="642" y="765"/>
                      </a:lnTo>
                      <a:lnTo>
                        <a:pt x="643" y="765"/>
                      </a:lnTo>
                      <a:lnTo>
                        <a:pt x="643" y="765"/>
                      </a:lnTo>
                      <a:lnTo>
                        <a:pt x="644" y="765"/>
                      </a:lnTo>
                      <a:lnTo>
                        <a:pt x="644" y="766"/>
                      </a:lnTo>
                      <a:lnTo>
                        <a:pt x="645" y="766"/>
                      </a:lnTo>
                      <a:lnTo>
                        <a:pt x="645" y="766"/>
                      </a:lnTo>
                      <a:lnTo>
                        <a:pt x="646" y="767"/>
                      </a:lnTo>
                      <a:lnTo>
                        <a:pt x="647" y="767"/>
                      </a:lnTo>
                      <a:lnTo>
                        <a:pt x="647" y="768"/>
                      </a:lnTo>
                      <a:lnTo>
                        <a:pt x="648" y="768"/>
                      </a:lnTo>
                      <a:lnTo>
                        <a:pt x="648" y="768"/>
                      </a:lnTo>
                      <a:lnTo>
                        <a:pt x="649" y="768"/>
                      </a:lnTo>
                      <a:lnTo>
                        <a:pt x="649" y="769"/>
                      </a:lnTo>
                      <a:lnTo>
                        <a:pt x="650" y="769"/>
                      </a:lnTo>
                      <a:lnTo>
                        <a:pt x="650" y="769"/>
                      </a:lnTo>
                      <a:lnTo>
                        <a:pt x="651" y="770"/>
                      </a:lnTo>
                      <a:lnTo>
                        <a:pt x="651" y="770"/>
                      </a:lnTo>
                      <a:lnTo>
                        <a:pt x="652" y="770"/>
                      </a:lnTo>
                      <a:lnTo>
                        <a:pt x="652" y="770"/>
                      </a:lnTo>
                      <a:lnTo>
                        <a:pt x="653" y="771"/>
                      </a:lnTo>
                      <a:lnTo>
                        <a:pt x="654" y="771"/>
                      </a:lnTo>
                      <a:lnTo>
                        <a:pt x="654" y="772"/>
                      </a:lnTo>
                      <a:lnTo>
                        <a:pt x="655" y="772"/>
                      </a:lnTo>
                      <a:lnTo>
                        <a:pt x="655" y="772"/>
                      </a:lnTo>
                      <a:lnTo>
                        <a:pt x="656" y="773"/>
                      </a:lnTo>
                      <a:lnTo>
                        <a:pt x="656" y="773"/>
                      </a:lnTo>
                      <a:lnTo>
                        <a:pt x="657" y="773"/>
                      </a:lnTo>
                      <a:lnTo>
                        <a:pt x="657" y="773"/>
                      </a:lnTo>
                      <a:lnTo>
                        <a:pt x="658" y="774"/>
                      </a:lnTo>
                      <a:lnTo>
                        <a:pt x="658" y="774"/>
                      </a:lnTo>
                      <a:lnTo>
                        <a:pt x="659" y="774"/>
                      </a:lnTo>
                      <a:lnTo>
                        <a:pt x="659" y="775"/>
                      </a:lnTo>
                      <a:lnTo>
                        <a:pt x="660" y="775"/>
                      </a:lnTo>
                      <a:lnTo>
                        <a:pt x="661" y="775"/>
                      </a:lnTo>
                      <a:lnTo>
                        <a:pt x="661" y="776"/>
                      </a:lnTo>
                      <a:lnTo>
                        <a:pt x="662" y="776"/>
                      </a:lnTo>
                      <a:lnTo>
                        <a:pt x="662" y="776"/>
                      </a:lnTo>
                      <a:lnTo>
                        <a:pt x="663" y="777"/>
                      </a:lnTo>
                      <a:lnTo>
                        <a:pt x="663" y="777"/>
                      </a:lnTo>
                      <a:lnTo>
                        <a:pt x="664" y="777"/>
                      </a:lnTo>
                      <a:lnTo>
                        <a:pt x="665" y="777"/>
                      </a:lnTo>
                      <a:lnTo>
                        <a:pt x="665" y="778"/>
                      </a:lnTo>
                      <a:lnTo>
                        <a:pt x="665" y="778"/>
                      </a:lnTo>
                      <a:lnTo>
                        <a:pt x="666" y="779"/>
                      </a:lnTo>
                      <a:lnTo>
                        <a:pt x="666" y="779"/>
                      </a:lnTo>
                      <a:lnTo>
                        <a:pt x="667" y="779"/>
                      </a:lnTo>
                      <a:lnTo>
                        <a:pt x="667" y="779"/>
                      </a:lnTo>
                      <a:lnTo>
                        <a:pt x="668" y="780"/>
                      </a:lnTo>
                      <a:lnTo>
                        <a:pt x="669" y="780"/>
                      </a:lnTo>
                      <a:lnTo>
                        <a:pt x="669" y="780"/>
                      </a:lnTo>
                      <a:lnTo>
                        <a:pt x="670" y="781"/>
                      </a:lnTo>
                      <a:lnTo>
                        <a:pt x="670" y="781"/>
                      </a:lnTo>
                      <a:lnTo>
                        <a:pt x="671" y="781"/>
                      </a:lnTo>
                      <a:lnTo>
                        <a:pt x="672" y="781"/>
                      </a:lnTo>
                      <a:lnTo>
                        <a:pt x="672" y="782"/>
                      </a:lnTo>
                      <a:lnTo>
                        <a:pt x="673" y="782"/>
                      </a:lnTo>
                      <a:lnTo>
                        <a:pt x="673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5" y="784"/>
                      </a:lnTo>
                      <a:lnTo>
                        <a:pt x="676" y="784"/>
                      </a:lnTo>
                      <a:lnTo>
                        <a:pt x="676" y="784"/>
                      </a:lnTo>
                      <a:lnTo>
                        <a:pt x="677" y="785"/>
                      </a:lnTo>
                      <a:lnTo>
                        <a:pt x="677" y="785"/>
                      </a:lnTo>
                      <a:lnTo>
                        <a:pt x="678" y="785"/>
                      </a:lnTo>
                      <a:lnTo>
                        <a:pt x="679" y="785"/>
                      </a:lnTo>
                      <a:lnTo>
                        <a:pt x="679" y="786"/>
                      </a:lnTo>
                      <a:lnTo>
                        <a:pt x="680" y="786"/>
                      </a:lnTo>
                      <a:lnTo>
                        <a:pt x="680" y="787"/>
                      </a:lnTo>
                      <a:lnTo>
                        <a:pt x="681" y="787"/>
                      </a:lnTo>
                      <a:lnTo>
                        <a:pt x="681" y="787"/>
                      </a:lnTo>
                      <a:lnTo>
                        <a:pt x="682" y="787"/>
                      </a:lnTo>
                      <a:lnTo>
                        <a:pt x="682" y="788"/>
                      </a:lnTo>
                      <a:lnTo>
                        <a:pt x="683" y="788"/>
                      </a:lnTo>
                      <a:lnTo>
                        <a:pt x="683" y="788"/>
                      </a:lnTo>
                      <a:lnTo>
                        <a:pt x="684" y="789"/>
                      </a:lnTo>
                      <a:lnTo>
                        <a:pt x="684" y="789"/>
                      </a:lnTo>
                      <a:lnTo>
                        <a:pt x="685" y="789"/>
                      </a:lnTo>
                      <a:lnTo>
                        <a:pt x="685" y="789"/>
                      </a:lnTo>
                      <a:lnTo>
                        <a:pt x="686" y="790"/>
                      </a:lnTo>
                      <a:lnTo>
                        <a:pt x="687" y="790"/>
                      </a:lnTo>
                      <a:lnTo>
                        <a:pt x="687" y="791"/>
                      </a:lnTo>
                      <a:lnTo>
                        <a:pt x="688" y="791"/>
                      </a:lnTo>
                      <a:lnTo>
                        <a:pt x="688" y="791"/>
                      </a:lnTo>
                      <a:lnTo>
                        <a:pt x="689" y="791"/>
                      </a:lnTo>
                      <a:lnTo>
                        <a:pt x="689" y="792"/>
                      </a:lnTo>
                      <a:lnTo>
                        <a:pt x="690" y="792"/>
                      </a:lnTo>
                      <a:lnTo>
                        <a:pt x="690" y="792"/>
                      </a:lnTo>
                      <a:lnTo>
                        <a:pt x="691" y="793"/>
                      </a:lnTo>
                      <a:lnTo>
                        <a:pt x="691" y="793"/>
                      </a:lnTo>
                      <a:lnTo>
                        <a:pt x="692" y="793"/>
                      </a:lnTo>
                      <a:lnTo>
                        <a:pt x="692" y="793"/>
                      </a:lnTo>
                      <a:lnTo>
                        <a:pt x="693" y="794"/>
                      </a:lnTo>
                      <a:lnTo>
                        <a:pt x="694" y="794"/>
                      </a:lnTo>
                      <a:lnTo>
                        <a:pt x="694" y="795"/>
                      </a:lnTo>
                      <a:lnTo>
                        <a:pt x="695" y="795"/>
                      </a:lnTo>
                      <a:lnTo>
                        <a:pt x="695" y="795"/>
                      </a:lnTo>
                      <a:lnTo>
                        <a:pt x="696" y="795"/>
                      </a:lnTo>
                      <a:lnTo>
                        <a:pt x="696" y="796"/>
                      </a:lnTo>
                      <a:lnTo>
                        <a:pt x="697" y="796"/>
                      </a:lnTo>
                      <a:lnTo>
                        <a:pt x="697" y="796"/>
                      </a:lnTo>
                      <a:lnTo>
                        <a:pt x="698" y="797"/>
                      </a:lnTo>
                      <a:lnTo>
                        <a:pt x="698" y="797"/>
                      </a:lnTo>
                      <a:lnTo>
                        <a:pt x="699" y="797"/>
                      </a:lnTo>
                      <a:lnTo>
                        <a:pt x="699" y="797"/>
                      </a:lnTo>
                      <a:lnTo>
                        <a:pt x="700" y="798"/>
                      </a:lnTo>
                      <a:lnTo>
                        <a:pt x="701" y="798"/>
                      </a:lnTo>
                      <a:lnTo>
                        <a:pt x="701" y="798"/>
                      </a:lnTo>
                      <a:lnTo>
                        <a:pt x="702" y="799"/>
                      </a:lnTo>
                      <a:lnTo>
                        <a:pt x="702" y="799"/>
                      </a:lnTo>
                      <a:lnTo>
                        <a:pt x="703" y="799"/>
                      </a:lnTo>
                      <a:lnTo>
                        <a:pt x="703" y="800"/>
                      </a:lnTo>
                      <a:lnTo>
                        <a:pt x="704" y="800"/>
                      </a:lnTo>
                      <a:lnTo>
                        <a:pt x="704" y="800"/>
                      </a:lnTo>
                      <a:lnTo>
                        <a:pt x="705" y="800"/>
                      </a:lnTo>
                      <a:lnTo>
                        <a:pt x="705" y="801"/>
                      </a:lnTo>
                      <a:lnTo>
                        <a:pt x="706" y="801"/>
                      </a:lnTo>
                      <a:lnTo>
                        <a:pt x="706" y="802"/>
                      </a:lnTo>
                      <a:lnTo>
                        <a:pt x="707" y="802"/>
                      </a:lnTo>
                      <a:lnTo>
                        <a:pt x="707" y="802"/>
                      </a:lnTo>
                      <a:lnTo>
                        <a:pt x="708" y="802"/>
                      </a:lnTo>
                      <a:lnTo>
                        <a:pt x="709" y="803"/>
                      </a:lnTo>
                      <a:lnTo>
                        <a:pt x="709" y="803"/>
                      </a:lnTo>
                      <a:lnTo>
                        <a:pt x="710" y="803"/>
                      </a:lnTo>
                      <a:lnTo>
                        <a:pt x="710" y="804"/>
                      </a:lnTo>
                      <a:lnTo>
                        <a:pt x="711" y="804"/>
                      </a:lnTo>
                      <a:lnTo>
                        <a:pt x="712" y="804"/>
                      </a:lnTo>
                      <a:lnTo>
                        <a:pt x="712" y="804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4" y="806"/>
                      </a:lnTo>
                      <a:lnTo>
                        <a:pt x="714" y="806"/>
                      </a:lnTo>
                      <a:lnTo>
                        <a:pt x="715" y="806"/>
                      </a:lnTo>
                      <a:lnTo>
                        <a:pt x="716" y="807"/>
                      </a:lnTo>
                      <a:lnTo>
                        <a:pt x="716" y="807"/>
                      </a:lnTo>
                      <a:lnTo>
                        <a:pt x="717" y="807"/>
                      </a:lnTo>
                      <a:lnTo>
                        <a:pt x="717" y="807"/>
                      </a:lnTo>
                      <a:lnTo>
                        <a:pt x="718" y="808"/>
                      </a:lnTo>
                      <a:lnTo>
                        <a:pt x="718" y="808"/>
                      </a:lnTo>
                      <a:lnTo>
                        <a:pt x="719" y="808"/>
                      </a:lnTo>
                      <a:lnTo>
                        <a:pt x="720" y="808"/>
                      </a:lnTo>
                      <a:lnTo>
                        <a:pt x="720" y="809"/>
                      </a:lnTo>
                      <a:lnTo>
                        <a:pt x="721" y="809"/>
                      </a:lnTo>
                      <a:lnTo>
                        <a:pt x="721" y="810"/>
                      </a:lnTo>
                      <a:lnTo>
                        <a:pt x="722" y="810"/>
                      </a:lnTo>
                      <a:lnTo>
                        <a:pt x="722" y="810"/>
                      </a:lnTo>
                      <a:lnTo>
                        <a:pt x="723" y="810"/>
                      </a:lnTo>
                      <a:lnTo>
                        <a:pt x="723" y="811"/>
                      </a:lnTo>
                      <a:lnTo>
                        <a:pt x="724" y="811"/>
                      </a:lnTo>
                      <a:lnTo>
                        <a:pt x="724" y="811"/>
                      </a:lnTo>
                      <a:lnTo>
                        <a:pt x="725" y="812"/>
                      </a:lnTo>
                      <a:lnTo>
                        <a:pt x="725" y="812"/>
                      </a:lnTo>
                      <a:lnTo>
                        <a:pt x="726" y="812"/>
                      </a:lnTo>
                      <a:lnTo>
                        <a:pt x="727" y="812"/>
                      </a:lnTo>
                      <a:lnTo>
                        <a:pt x="727" y="813"/>
                      </a:lnTo>
                      <a:lnTo>
                        <a:pt x="728" y="813"/>
                      </a:lnTo>
                      <a:lnTo>
                        <a:pt x="728" y="813"/>
                      </a:lnTo>
                      <a:lnTo>
                        <a:pt x="729" y="814"/>
                      </a:lnTo>
                      <a:lnTo>
                        <a:pt x="729" y="814"/>
                      </a:lnTo>
                      <a:lnTo>
                        <a:pt x="730" y="814"/>
                      </a:lnTo>
                      <a:lnTo>
                        <a:pt x="730" y="815"/>
                      </a:lnTo>
                      <a:lnTo>
                        <a:pt x="731" y="815"/>
                      </a:lnTo>
                      <a:lnTo>
                        <a:pt x="731" y="815"/>
                      </a:lnTo>
                      <a:lnTo>
                        <a:pt x="732" y="815"/>
                      </a:lnTo>
                      <a:lnTo>
                        <a:pt x="732" y="816"/>
                      </a:lnTo>
                      <a:lnTo>
                        <a:pt x="733" y="816"/>
                      </a:lnTo>
                      <a:lnTo>
                        <a:pt x="734" y="816"/>
                      </a:lnTo>
                      <a:lnTo>
                        <a:pt x="734" y="816"/>
                      </a:lnTo>
                      <a:lnTo>
                        <a:pt x="735" y="817"/>
                      </a:lnTo>
                      <a:lnTo>
                        <a:pt x="735" y="817"/>
                      </a:lnTo>
                      <a:lnTo>
                        <a:pt x="736" y="818"/>
                      </a:lnTo>
                      <a:lnTo>
                        <a:pt x="736" y="818"/>
                      </a:lnTo>
                      <a:lnTo>
                        <a:pt x="737" y="818"/>
                      </a:lnTo>
                      <a:lnTo>
                        <a:pt x="737" y="818"/>
                      </a:lnTo>
                      <a:lnTo>
                        <a:pt x="738" y="819"/>
                      </a:lnTo>
                      <a:lnTo>
                        <a:pt x="738" y="819"/>
                      </a:lnTo>
                      <a:lnTo>
                        <a:pt x="739" y="819"/>
                      </a:lnTo>
                      <a:lnTo>
                        <a:pt x="739" y="819"/>
                      </a:lnTo>
                      <a:lnTo>
                        <a:pt x="740" y="820"/>
                      </a:lnTo>
                      <a:lnTo>
                        <a:pt x="740" y="820"/>
                      </a:lnTo>
                      <a:lnTo>
                        <a:pt x="741" y="820"/>
                      </a:lnTo>
                      <a:lnTo>
                        <a:pt x="742" y="821"/>
                      </a:lnTo>
                      <a:lnTo>
                        <a:pt x="742" y="821"/>
                      </a:lnTo>
                      <a:lnTo>
                        <a:pt x="743" y="821"/>
                      </a:lnTo>
                      <a:lnTo>
                        <a:pt x="743" y="822"/>
                      </a:lnTo>
                      <a:lnTo>
                        <a:pt x="744" y="822"/>
                      </a:lnTo>
                      <a:lnTo>
                        <a:pt x="744" y="822"/>
                      </a:lnTo>
                      <a:lnTo>
                        <a:pt x="745" y="822"/>
                      </a:lnTo>
                      <a:lnTo>
                        <a:pt x="745" y="823"/>
                      </a:lnTo>
                      <a:lnTo>
                        <a:pt x="746" y="823"/>
                      </a:lnTo>
                      <a:lnTo>
                        <a:pt x="746" y="823"/>
                      </a:lnTo>
                      <a:lnTo>
                        <a:pt x="747" y="824"/>
                      </a:lnTo>
                      <a:lnTo>
                        <a:pt x="747" y="824"/>
                      </a:lnTo>
                      <a:lnTo>
                        <a:pt x="748" y="824"/>
                      </a:lnTo>
                      <a:lnTo>
                        <a:pt x="749" y="825"/>
                      </a:lnTo>
                      <a:lnTo>
                        <a:pt x="749" y="825"/>
                      </a:lnTo>
                      <a:lnTo>
                        <a:pt x="750" y="825"/>
                      </a:lnTo>
                      <a:lnTo>
                        <a:pt x="750" y="825"/>
                      </a:lnTo>
                      <a:lnTo>
                        <a:pt x="751" y="826"/>
                      </a:lnTo>
                      <a:lnTo>
                        <a:pt x="751" y="826"/>
                      </a:lnTo>
                      <a:lnTo>
                        <a:pt x="752" y="826"/>
                      </a:lnTo>
                      <a:lnTo>
                        <a:pt x="752" y="826"/>
                      </a:lnTo>
                      <a:lnTo>
                        <a:pt x="753" y="827"/>
                      </a:lnTo>
                      <a:lnTo>
                        <a:pt x="753" y="827"/>
                      </a:lnTo>
                      <a:lnTo>
                        <a:pt x="754" y="827"/>
                      </a:lnTo>
                      <a:lnTo>
                        <a:pt x="754" y="828"/>
                      </a:lnTo>
                      <a:lnTo>
                        <a:pt x="755" y="828"/>
                      </a:lnTo>
                      <a:lnTo>
                        <a:pt x="756" y="828"/>
                      </a:lnTo>
                      <a:lnTo>
                        <a:pt x="756" y="829"/>
                      </a:lnTo>
                      <a:lnTo>
                        <a:pt x="757" y="829"/>
                      </a:lnTo>
                      <a:lnTo>
                        <a:pt x="757" y="829"/>
                      </a:lnTo>
                      <a:lnTo>
                        <a:pt x="758" y="829"/>
                      </a:lnTo>
                      <a:lnTo>
                        <a:pt x="758" y="830"/>
                      </a:lnTo>
                      <a:lnTo>
                        <a:pt x="759" y="830"/>
                      </a:lnTo>
                      <a:lnTo>
                        <a:pt x="760" y="830"/>
                      </a:lnTo>
                      <a:lnTo>
                        <a:pt x="760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2" y="832"/>
                      </a:lnTo>
                      <a:lnTo>
                        <a:pt x="762" y="832"/>
                      </a:lnTo>
                      <a:lnTo>
                        <a:pt x="763" y="832"/>
                      </a:lnTo>
                      <a:lnTo>
                        <a:pt x="764" y="833"/>
                      </a:lnTo>
                      <a:lnTo>
                        <a:pt x="764" y="833"/>
                      </a:lnTo>
                      <a:lnTo>
                        <a:pt x="765" y="833"/>
                      </a:lnTo>
                      <a:lnTo>
                        <a:pt x="765" y="833"/>
                      </a:lnTo>
                      <a:lnTo>
                        <a:pt x="766" y="834"/>
                      </a:lnTo>
                      <a:lnTo>
                        <a:pt x="767" y="834"/>
                      </a:lnTo>
                      <a:lnTo>
                        <a:pt x="767" y="834"/>
                      </a:lnTo>
                      <a:lnTo>
                        <a:pt x="768" y="835"/>
                      </a:lnTo>
                      <a:lnTo>
                        <a:pt x="768" y="835"/>
                      </a:lnTo>
                      <a:lnTo>
                        <a:pt x="769" y="835"/>
                      </a:lnTo>
                      <a:lnTo>
                        <a:pt x="769" y="835"/>
                      </a:lnTo>
                      <a:lnTo>
                        <a:pt x="770" y="836"/>
                      </a:lnTo>
                      <a:lnTo>
                        <a:pt x="770" y="836"/>
                      </a:lnTo>
                      <a:lnTo>
                        <a:pt x="771" y="836"/>
                      </a:lnTo>
                      <a:lnTo>
                        <a:pt x="771" y="837"/>
                      </a:lnTo>
                      <a:lnTo>
                        <a:pt x="772" y="837"/>
                      </a:lnTo>
                      <a:lnTo>
                        <a:pt x="772" y="837"/>
                      </a:lnTo>
                      <a:lnTo>
                        <a:pt x="773" y="837"/>
                      </a:lnTo>
                      <a:lnTo>
                        <a:pt x="773" y="838"/>
                      </a:lnTo>
                      <a:lnTo>
                        <a:pt x="774" y="838"/>
                      </a:lnTo>
                      <a:lnTo>
                        <a:pt x="775" y="838"/>
                      </a:lnTo>
                      <a:lnTo>
                        <a:pt x="775" y="838"/>
                      </a:lnTo>
                      <a:lnTo>
                        <a:pt x="776" y="839"/>
                      </a:lnTo>
                      <a:lnTo>
                        <a:pt x="776" y="839"/>
                      </a:lnTo>
                      <a:lnTo>
                        <a:pt x="777" y="839"/>
                      </a:lnTo>
                      <a:lnTo>
                        <a:pt x="777" y="840"/>
                      </a:lnTo>
                      <a:lnTo>
                        <a:pt x="778" y="840"/>
                      </a:lnTo>
                      <a:lnTo>
                        <a:pt x="778" y="840"/>
                      </a:lnTo>
                      <a:lnTo>
                        <a:pt x="779" y="841"/>
                      </a:lnTo>
                      <a:lnTo>
                        <a:pt x="779" y="841"/>
                      </a:lnTo>
                      <a:lnTo>
                        <a:pt x="780" y="841"/>
                      </a:lnTo>
                      <a:lnTo>
                        <a:pt x="780" y="841"/>
                      </a:lnTo>
                      <a:lnTo>
                        <a:pt x="781" y="842"/>
                      </a:lnTo>
                      <a:lnTo>
                        <a:pt x="782" y="842"/>
                      </a:lnTo>
                      <a:lnTo>
                        <a:pt x="782" y="842"/>
                      </a:lnTo>
                      <a:lnTo>
                        <a:pt x="783" y="842"/>
                      </a:lnTo>
                      <a:lnTo>
                        <a:pt x="783" y="843"/>
                      </a:lnTo>
                      <a:lnTo>
                        <a:pt x="784" y="843"/>
                      </a:lnTo>
                      <a:lnTo>
                        <a:pt x="784" y="843"/>
                      </a:lnTo>
                      <a:lnTo>
                        <a:pt x="785" y="843"/>
                      </a:lnTo>
                      <a:lnTo>
                        <a:pt x="785" y="844"/>
                      </a:lnTo>
                      <a:lnTo>
                        <a:pt x="786" y="844"/>
                      </a:lnTo>
                      <a:lnTo>
                        <a:pt x="786" y="845"/>
                      </a:lnTo>
                      <a:lnTo>
                        <a:pt x="787" y="845"/>
                      </a:lnTo>
                      <a:lnTo>
                        <a:pt x="787" y="845"/>
                      </a:lnTo>
                      <a:lnTo>
                        <a:pt x="788" y="845"/>
                      </a:lnTo>
                      <a:lnTo>
                        <a:pt x="789" y="846"/>
                      </a:lnTo>
                      <a:lnTo>
                        <a:pt x="789" y="846"/>
                      </a:lnTo>
                      <a:lnTo>
                        <a:pt x="790" y="846"/>
                      </a:lnTo>
                      <a:lnTo>
                        <a:pt x="790" y="846"/>
                      </a:lnTo>
                      <a:lnTo>
                        <a:pt x="791" y="847"/>
                      </a:lnTo>
                      <a:lnTo>
                        <a:pt x="791" y="847"/>
                      </a:lnTo>
                      <a:lnTo>
                        <a:pt x="792" y="847"/>
                      </a:lnTo>
                      <a:lnTo>
                        <a:pt x="792" y="847"/>
                      </a:lnTo>
                      <a:lnTo>
                        <a:pt x="793" y="848"/>
                      </a:lnTo>
                      <a:lnTo>
                        <a:pt x="793" y="848"/>
                      </a:lnTo>
                      <a:lnTo>
                        <a:pt x="794" y="848"/>
                      </a:lnTo>
                      <a:lnTo>
                        <a:pt x="794" y="849"/>
                      </a:lnTo>
                      <a:lnTo>
                        <a:pt x="795" y="849"/>
                      </a:lnTo>
                      <a:lnTo>
                        <a:pt x="795" y="849"/>
                      </a:lnTo>
                      <a:lnTo>
                        <a:pt x="796" y="850"/>
                      </a:lnTo>
                      <a:lnTo>
                        <a:pt x="797" y="850"/>
                      </a:lnTo>
                      <a:lnTo>
                        <a:pt x="797" y="850"/>
                      </a:lnTo>
                      <a:lnTo>
                        <a:pt x="798" y="850"/>
                      </a:lnTo>
                      <a:lnTo>
                        <a:pt x="798" y="851"/>
                      </a:lnTo>
                      <a:lnTo>
                        <a:pt x="799" y="851"/>
                      </a:lnTo>
                      <a:lnTo>
                        <a:pt x="800" y="851"/>
                      </a:lnTo>
                      <a:lnTo>
                        <a:pt x="800" y="852"/>
                      </a:lnTo>
                      <a:lnTo>
                        <a:pt x="800" y="852"/>
                      </a:lnTo>
                      <a:lnTo>
                        <a:pt x="801" y="852"/>
                      </a:lnTo>
                      <a:lnTo>
                        <a:pt x="801" y="852"/>
                      </a:lnTo>
                      <a:lnTo>
                        <a:pt x="802" y="853"/>
                      </a:lnTo>
                      <a:lnTo>
                        <a:pt x="802" y="853"/>
                      </a:lnTo>
                      <a:lnTo>
                        <a:pt x="803" y="853"/>
                      </a:lnTo>
                      <a:lnTo>
                        <a:pt x="804" y="853"/>
                      </a:lnTo>
                      <a:lnTo>
                        <a:pt x="804" y="854"/>
                      </a:lnTo>
                      <a:lnTo>
                        <a:pt x="805" y="854"/>
                      </a:lnTo>
                      <a:lnTo>
                        <a:pt x="805" y="854"/>
                      </a:lnTo>
                      <a:lnTo>
                        <a:pt x="806" y="854"/>
                      </a:lnTo>
                      <a:lnTo>
                        <a:pt x="806" y="855"/>
                      </a:lnTo>
                      <a:lnTo>
                        <a:pt x="807" y="855"/>
                      </a:lnTo>
                      <a:lnTo>
                        <a:pt x="808" y="856"/>
                      </a:lnTo>
                      <a:lnTo>
                        <a:pt x="808" y="856"/>
                      </a:lnTo>
                      <a:lnTo>
                        <a:pt x="809" y="856"/>
                      </a:lnTo>
                      <a:lnTo>
                        <a:pt x="809" y="856"/>
                      </a:lnTo>
                      <a:lnTo>
                        <a:pt x="809" y="857"/>
                      </a:lnTo>
                      <a:lnTo>
                        <a:pt x="810" y="857"/>
                      </a:lnTo>
                      <a:lnTo>
                        <a:pt x="811" y="857"/>
                      </a:lnTo>
                      <a:lnTo>
                        <a:pt x="811" y="857"/>
                      </a:lnTo>
                      <a:lnTo>
                        <a:pt x="812" y="858"/>
                      </a:lnTo>
                      <a:lnTo>
                        <a:pt x="812" y="858"/>
                      </a:lnTo>
                      <a:lnTo>
                        <a:pt x="813" y="858"/>
                      </a:lnTo>
                      <a:lnTo>
                        <a:pt x="813" y="858"/>
                      </a:lnTo>
                      <a:lnTo>
                        <a:pt x="814" y="859"/>
                      </a:lnTo>
                      <a:lnTo>
                        <a:pt x="815" y="859"/>
                      </a:lnTo>
                      <a:lnTo>
                        <a:pt x="815" y="859"/>
                      </a:lnTo>
                      <a:lnTo>
                        <a:pt x="816" y="860"/>
                      </a:lnTo>
                      <a:lnTo>
                        <a:pt x="816" y="860"/>
                      </a:lnTo>
                      <a:lnTo>
                        <a:pt x="817" y="860"/>
                      </a:lnTo>
                      <a:lnTo>
                        <a:pt x="817" y="860"/>
                      </a:lnTo>
                      <a:lnTo>
                        <a:pt x="818" y="861"/>
                      </a:lnTo>
                      <a:lnTo>
                        <a:pt x="818" y="861"/>
                      </a:lnTo>
                      <a:lnTo>
                        <a:pt x="819" y="861"/>
                      </a:lnTo>
                      <a:lnTo>
                        <a:pt x="819" y="861"/>
                      </a:lnTo>
                      <a:lnTo>
                        <a:pt x="820" y="862"/>
                      </a:lnTo>
                      <a:lnTo>
                        <a:pt x="820" y="862"/>
                      </a:lnTo>
                      <a:lnTo>
                        <a:pt x="821" y="862"/>
                      </a:lnTo>
                      <a:lnTo>
                        <a:pt x="822" y="862"/>
                      </a:lnTo>
                      <a:lnTo>
                        <a:pt x="822" y="863"/>
                      </a:lnTo>
                      <a:lnTo>
                        <a:pt x="823" y="863"/>
                      </a:lnTo>
                      <a:lnTo>
                        <a:pt x="823" y="863"/>
                      </a:lnTo>
                      <a:lnTo>
                        <a:pt x="824" y="864"/>
                      </a:lnTo>
                      <a:lnTo>
                        <a:pt x="824" y="864"/>
                      </a:lnTo>
                      <a:lnTo>
                        <a:pt x="825" y="864"/>
                      </a:lnTo>
                      <a:lnTo>
                        <a:pt x="825" y="864"/>
                      </a:lnTo>
                      <a:lnTo>
                        <a:pt x="826" y="865"/>
                      </a:lnTo>
                      <a:lnTo>
                        <a:pt x="826" y="865"/>
                      </a:lnTo>
                      <a:lnTo>
                        <a:pt x="827" y="865"/>
                      </a:lnTo>
                      <a:lnTo>
                        <a:pt x="827" y="865"/>
                      </a:lnTo>
                      <a:lnTo>
                        <a:pt x="828" y="866"/>
                      </a:lnTo>
                      <a:lnTo>
                        <a:pt x="828" y="866"/>
                      </a:lnTo>
                      <a:lnTo>
                        <a:pt x="829" y="866"/>
                      </a:lnTo>
                      <a:lnTo>
                        <a:pt x="830" y="866"/>
                      </a:lnTo>
                      <a:lnTo>
                        <a:pt x="830" y="867"/>
                      </a:lnTo>
                      <a:lnTo>
                        <a:pt x="831" y="867"/>
                      </a:lnTo>
                      <a:lnTo>
                        <a:pt x="831" y="868"/>
                      </a:lnTo>
                      <a:lnTo>
                        <a:pt x="832" y="868"/>
                      </a:lnTo>
                      <a:lnTo>
                        <a:pt x="832" y="868"/>
                      </a:lnTo>
                      <a:lnTo>
                        <a:pt x="833" y="868"/>
                      </a:lnTo>
                      <a:lnTo>
                        <a:pt x="833" y="869"/>
                      </a:lnTo>
                      <a:lnTo>
                        <a:pt x="834" y="869"/>
                      </a:lnTo>
                      <a:lnTo>
                        <a:pt x="834" y="869"/>
                      </a:lnTo>
                      <a:lnTo>
                        <a:pt x="835" y="869"/>
                      </a:lnTo>
                      <a:lnTo>
                        <a:pt x="835" y="869"/>
                      </a:lnTo>
                      <a:lnTo>
                        <a:pt x="836" y="870"/>
                      </a:lnTo>
                      <a:lnTo>
                        <a:pt x="837" y="870"/>
                      </a:lnTo>
                      <a:lnTo>
                        <a:pt x="837" y="870"/>
                      </a:lnTo>
                      <a:lnTo>
                        <a:pt x="838" y="870"/>
                      </a:lnTo>
                      <a:lnTo>
                        <a:pt x="838" y="871"/>
                      </a:lnTo>
                      <a:lnTo>
                        <a:pt x="839" y="871"/>
                      </a:lnTo>
                      <a:lnTo>
                        <a:pt x="839" y="872"/>
                      </a:lnTo>
                      <a:lnTo>
                        <a:pt x="840" y="872"/>
                      </a:lnTo>
                      <a:lnTo>
                        <a:pt x="840" y="872"/>
                      </a:lnTo>
                      <a:lnTo>
                        <a:pt x="841" y="872"/>
                      </a:lnTo>
                      <a:lnTo>
                        <a:pt x="841" y="873"/>
                      </a:lnTo>
                      <a:lnTo>
                        <a:pt x="842" y="873"/>
                      </a:lnTo>
                      <a:lnTo>
                        <a:pt x="842" y="873"/>
                      </a:lnTo>
                      <a:lnTo>
                        <a:pt x="843" y="873"/>
                      </a:lnTo>
                      <a:lnTo>
                        <a:pt x="844" y="874"/>
                      </a:lnTo>
                      <a:lnTo>
                        <a:pt x="844" y="874"/>
                      </a:lnTo>
                      <a:lnTo>
                        <a:pt x="845" y="874"/>
                      </a:lnTo>
                      <a:lnTo>
                        <a:pt x="845" y="875"/>
                      </a:lnTo>
                      <a:lnTo>
                        <a:pt x="846" y="875"/>
                      </a:lnTo>
                      <a:lnTo>
                        <a:pt x="846" y="875"/>
                      </a:lnTo>
                      <a:lnTo>
                        <a:pt x="847" y="875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9" y="876"/>
                      </a:lnTo>
                      <a:lnTo>
                        <a:pt x="849" y="877"/>
                      </a:lnTo>
                      <a:lnTo>
                        <a:pt x="850" y="877"/>
                      </a:lnTo>
                      <a:lnTo>
                        <a:pt x="850" y="877"/>
                      </a:lnTo>
                      <a:lnTo>
                        <a:pt x="851" y="877"/>
                      </a:lnTo>
                      <a:lnTo>
                        <a:pt x="852" y="878"/>
                      </a:lnTo>
                      <a:lnTo>
                        <a:pt x="852" y="878"/>
                      </a:lnTo>
                      <a:lnTo>
                        <a:pt x="853" y="878"/>
                      </a:lnTo>
                      <a:lnTo>
                        <a:pt x="853" y="879"/>
                      </a:lnTo>
                      <a:lnTo>
                        <a:pt x="854" y="879"/>
                      </a:lnTo>
                      <a:lnTo>
                        <a:pt x="855" y="879"/>
                      </a:lnTo>
                      <a:lnTo>
                        <a:pt x="855" y="879"/>
                      </a:lnTo>
                      <a:lnTo>
                        <a:pt x="856" y="880"/>
                      </a:lnTo>
                      <a:lnTo>
                        <a:pt x="856" y="880"/>
                      </a:lnTo>
                      <a:lnTo>
                        <a:pt x="857" y="880"/>
                      </a:lnTo>
                      <a:lnTo>
                        <a:pt x="857" y="880"/>
                      </a:lnTo>
                      <a:lnTo>
                        <a:pt x="857" y="881"/>
                      </a:lnTo>
                      <a:lnTo>
                        <a:pt x="858" y="881"/>
                      </a:lnTo>
                      <a:lnTo>
                        <a:pt x="859" y="881"/>
                      </a:lnTo>
                      <a:lnTo>
                        <a:pt x="859" y="881"/>
                      </a:lnTo>
                      <a:lnTo>
                        <a:pt x="860" y="881"/>
                      </a:lnTo>
                      <a:lnTo>
                        <a:pt x="860" y="882"/>
                      </a:lnTo>
                      <a:lnTo>
                        <a:pt x="861" y="882"/>
                      </a:lnTo>
                      <a:lnTo>
                        <a:pt x="861" y="883"/>
                      </a:lnTo>
                      <a:lnTo>
                        <a:pt x="862" y="883"/>
                      </a:lnTo>
                      <a:lnTo>
                        <a:pt x="863" y="883"/>
                      </a:lnTo>
                      <a:lnTo>
                        <a:pt x="863" y="883"/>
                      </a:lnTo>
                      <a:lnTo>
                        <a:pt x="864" y="884"/>
                      </a:lnTo>
                      <a:lnTo>
                        <a:pt x="864" y="884"/>
                      </a:lnTo>
                      <a:lnTo>
                        <a:pt x="865" y="884"/>
                      </a:lnTo>
                      <a:lnTo>
                        <a:pt x="865" y="884"/>
                      </a:lnTo>
                      <a:lnTo>
                        <a:pt x="866" y="884"/>
                      </a:lnTo>
                      <a:lnTo>
                        <a:pt x="866" y="885"/>
                      </a:lnTo>
                      <a:lnTo>
                        <a:pt x="867" y="885"/>
                      </a:lnTo>
                      <a:lnTo>
                        <a:pt x="867" y="885"/>
                      </a:lnTo>
                      <a:lnTo>
                        <a:pt x="868" y="885"/>
                      </a:lnTo>
                      <a:lnTo>
                        <a:pt x="868" y="886"/>
                      </a:lnTo>
                      <a:lnTo>
                        <a:pt x="869" y="886"/>
                      </a:lnTo>
                      <a:lnTo>
                        <a:pt x="870" y="886"/>
                      </a:lnTo>
                      <a:lnTo>
                        <a:pt x="870" y="887"/>
                      </a:lnTo>
                      <a:lnTo>
                        <a:pt x="871" y="887"/>
                      </a:lnTo>
                      <a:lnTo>
                        <a:pt x="871" y="887"/>
                      </a:lnTo>
                      <a:lnTo>
                        <a:pt x="872" y="887"/>
                      </a:lnTo>
                      <a:lnTo>
                        <a:pt x="872" y="888"/>
                      </a:lnTo>
                      <a:lnTo>
                        <a:pt x="873" y="888"/>
                      </a:lnTo>
                      <a:lnTo>
                        <a:pt x="873" y="888"/>
                      </a:lnTo>
                      <a:lnTo>
                        <a:pt x="874" y="888"/>
                      </a:lnTo>
                      <a:lnTo>
                        <a:pt x="874" y="889"/>
                      </a:lnTo>
                      <a:lnTo>
                        <a:pt x="875" y="889"/>
                      </a:lnTo>
                      <a:lnTo>
                        <a:pt x="875" y="889"/>
                      </a:lnTo>
                      <a:lnTo>
                        <a:pt x="876" y="889"/>
                      </a:lnTo>
                      <a:lnTo>
                        <a:pt x="877" y="890"/>
                      </a:lnTo>
                      <a:lnTo>
                        <a:pt x="877" y="890"/>
                      </a:lnTo>
                      <a:lnTo>
                        <a:pt x="878" y="890"/>
                      </a:lnTo>
                      <a:lnTo>
                        <a:pt x="878" y="891"/>
                      </a:lnTo>
                      <a:lnTo>
                        <a:pt x="879" y="891"/>
                      </a:lnTo>
                      <a:lnTo>
                        <a:pt x="879" y="891"/>
                      </a:lnTo>
                      <a:lnTo>
                        <a:pt x="880" y="891"/>
                      </a:lnTo>
                      <a:lnTo>
                        <a:pt x="880" y="892"/>
                      </a:lnTo>
                      <a:lnTo>
                        <a:pt x="881" y="892"/>
                      </a:lnTo>
                      <a:lnTo>
                        <a:pt x="881" y="892"/>
                      </a:lnTo>
                      <a:lnTo>
                        <a:pt x="882" y="892"/>
                      </a:lnTo>
                      <a:lnTo>
                        <a:pt x="882" y="893"/>
                      </a:lnTo>
                      <a:lnTo>
                        <a:pt x="883" y="893"/>
                      </a:lnTo>
                      <a:lnTo>
                        <a:pt x="884" y="893"/>
                      </a:lnTo>
                      <a:lnTo>
                        <a:pt x="884" y="893"/>
                      </a:lnTo>
                      <a:lnTo>
                        <a:pt x="885" y="894"/>
                      </a:lnTo>
                      <a:lnTo>
                        <a:pt x="885" y="894"/>
                      </a:lnTo>
                      <a:lnTo>
                        <a:pt x="886" y="894"/>
                      </a:lnTo>
                      <a:lnTo>
                        <a:pt x="886" y="895"/>
                      </a:lnTo>
                      <a:lnTo>
                        <a:pt x="887" y="895"/>
                      </a:lnTo>
                      <a:lnTo>
                        <a:pt x="887" y="895"/>
                      </a:lnTo>
                      <a:lnTo>
                        <a:pt x="888" y="895"/>
                      </a:lnTo>
                      <a:lnTo>
                        <a:pt x="888" y="895"/>
                      </a:lnTo>
                      <a:lnTo>
                        <a:pt x="889" y="896"/>
                      </a:lnTo>
                      <a:lnTo>
                        <a:pt x="889" y="896"/>
                      </a:lnTo>
                      <a:lnTo>
                        <a:pt x="890" y="896"/>
                      </a:lnTo>
                      <a:lnTo>
                        <a:pt x="890" y="896"/>
                      </a:lnTo>
                      <a:lnTo>
                        <a:pt x="891" y="897"/>
                      </a:lnTo>
                      <a:lnTo>
                        <a:pt x="892" y="897"/>
                      </a:lnTo>
                      <a:lnTo>
                        <a:pt x="892" y="897"/>
                      </a:lnTo>
                      <a:lnTo>
                        <a:pt x="893" y="898"/>
                      </a:lnTo>
                      <a:lnTo>
                        <a:pt x="893" y="898"/>
                      </a:lnTo>
                      <a:lnTo>
                        <a:pt x="894" y="898"/>
                      </a:lnTo>
                      <a:lnTo>
                        <a:pt x="895" y="898"/>
                      </a:lnTo>
                      <a:lnTo>
                        <a:pt x="895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7" y="900"/>
                      </a:lnTo>
                      <a:lnTo>
                        <a:pt x="897" y="900"/>
                      </a:lnTo>
                      <a:lnTo>
                        <a:pt x="898" y="900"/>
                      </a:lnTo>
                      <a:lnTo>
                        <a:pt x="899" y="900"/>
                      </a:lnTo>
                      <a:lnTo>
                        <a:pt x="899" y="901"/>
                      </a:lnTo>
                      <a:lnTo>
                        <a:pt x="900" y="901"/>
                      </a:lnTo>
                      <a:lnTo>
                        <a:pt x="900" y="901"/>
                      </a:lnTo>
                      <a:lnTo>
                        <a:pt x="901" y="902"/>
                      </a:lnTo>
                      <a:lnTo>
                        <a:pt x="901" y="902"/>
                      </a:lnTo>
                      <a:lnTo>
                        <a:pt x="902" y="902"/>
                      </a:lnTo>
                      <a:lnTo>
                        <a:pt x="903" y="902"/>
                      </a:lnTo>
                      <a:lnTo>
                        <a:pt x="903" y="903"/>
                      </a:lnTo>
                      <a:lnTo>
                        <a:pt x="904" y="903"/>
                      </a:lnTo>
                      <a:lnTo>
                        <a:pt x="904" y="903"/>
                      </a:lnTo>
                      <a:lnTo>
                        <a:pt x="905" y="903"/>
                      </a:lnTo>
                      <a:lnTo>
                        <a:pt x="905" y="903"/>
                      </a:lnTo>
                      <a:lnTo>
                        <a:pt x="906" y="904"/>
                      </a:lnTo>
                      <a:lnTo>
                        <a:pt x="906" y="904"/>
                      </a:lnTo>
                      <a:lnTo>
                        <a:pt x="907" y="904"/>
                      </a:lnTo>
                      <a:lnTo>
                        <a:pt x="907" y="904"/>
                      </a:lnTo>
                      <a:lnTo>
                        <a:pt x="908" y="905"/>
                      </a:lnTo>
                      <a:lnTo>
                        <a:pt x="908" y="905"/>
                      </a:lnTo>
                      <a:lnTo>
                        <a:pt x="909" y="905"/>
                      </a:lnTo>
                      <a:lnTo>
                        <a:pt x="910" y="906"/>
                      </a:lnTo>
                      <a:lnTo>
                        <a:pt x="910" y="906"/>
                      </a:lnTo>
                      <a:lnTo>
                        <a:pt x="911" y="906"/>
                      </a:lnTo>
                      <a:lnTo>
                        <a:pt x="911" y="906"/>
                      </a:lnTo>
                      <a:lnTo>
                        <a:pt x="912" y="907"/>
                      </a:lnTo>
                      <a:lnTo>
                        <a:pt x="912" y="907"/>
                      </a:lnTo>
                      <a:lnTo>
                        <a:pt x="913" y="907"/>
                      </a:lnTo>
                      <a:lnTo>
                        <a:pt x="913" y="907"/>
                      </a:lnTo>
                      <a:lnTo>
                        <a:pt x="914" y="907"/>
                      </a:lnTo>
                      <a:lnTo>
                        <a:pt x="914" y="908"/>
                      </a:lnTo>
                      <a:lnTo>
                        <a:pt x="915" y="908"/>
                      </a:lnTo>
                      <a:lnTo>
                        <a:pt x="915" y="908"/>
                      </a:lnTo>
                      <a:lnTo>
                        <a:pt x="916" y="908"/>
                      </a:lnTo>
                      <a:lnTo>
                        <a:pt x="917" y="909"/>
                      </a:lnTo>
                      <a:lnTo>
                        <a:pt x="917" y="909"/>
                      </a:lnTo>
                      <a:lnTo>
                        <a:pt x="918" y="909"/>
                      </a:lnTo>
                      <a:lnTo>
                        <a:pt x="918" y="910"/>
                      </a:lnTo>
                      <a:lnTo>
                        <a:pt x="919" y="910"/>
                      </a:lnTo>
                      <a:lnTo>
                        <a:pt x="919" y="910"/>
                      </a:lnTo>
                      <a:lnTo>
                        <a:pt x="920" y="910"/>
                      </a:lnTo>
                      <a:lnTo>
                        <a:pt x="920" y="911"/>
                      </a:lnTo>
                      <a:lnTo>
                        <a:pt x="921" y="911"/>
                      </a:lnTo>
                      <a:lnTo>
                        <a:pt x="921" y="911"/>
                      </a:lnTo>
                      <a:lnTo>
                        <a:pt x="922" y="911"/>
                      </a:lnTo>
                      <a:lnTo>
                        <a:pt x="922" y="912"/>
                      </a:lnTo>
                      <a:lnTo>
                        <a:pt x="923" y="912"/>
                      </a:lnTo>
                      <a:lnTo>
                        <a:pt x="923" y="912"/>
                      </a:lnTo>
                      <a:lnTo>
                        <a:pt x="924" y="912"/>
                      </a:lnTo>
                      <a:lnTo>
                        <a:pt x="925" y="912"/>
                      </a:lnTo>
                      <a:lnTo>
                        <a:pt x="925" y="913"/>
                      </a:lnTo>
                      <a:lnTo>
                        <a:pt x="926" y="913"/>
                      </a:lnTo>
                      <a:lnTo>
                        <a:pt x="926" y="913"/>
                      </a:lnTo>
                      <a:lnTo>
                        <a:pt x="927" y="914"/>
                      </a:lnTo>
                      <a:lnTo>
                        <a:pt x="927" y="914"/>
                      </a:lnTo>
                      <a:lnTo>
                        <a:pt x="928" y="914"/>
                      </a:lnTo>
                      <a:lnTo>
                        <a:pt x="928" y="914"/>
                      </a:lnTo>
                      <a:lnTo>
                        <a:pt x="929" y="915"/>
                      </a:lnTo>
                      <a:lnTo>
                        <a:pt x="929" y="915"/>
                      </a:lnTo>
                      <a:lnTo>
                        <a:pt x="930" y="915"/>
                      </a:lnTo>
                      <a:lnTo>
                        <a:pt x="930" y="915"/>
                      </a:lnTo>
                      <a:lnTo>
                        <a:pt x="931" y="916"/>
                      </a:lnTo>
                      <a:lnTo>
                        <a:pt x="932" y="916"/>
                      </a:lnTo>
                      <a:lnTo>
                        <a:pt x="932" y="916"/>
                      </a:lnTo>
                      <a:lnTo>
                        <a:pt x="933" y="916"/>
                      </a:lnTo>
                      <a:lnTo>
                        <a:pt x="933" y="916"/>
                      </a:lnTo>
                      <a:lnTo>
                        <a:pt x="934" y="917"/>
                      </a:lnTo>
                      <a:lnTo>
                        <a:pt x="934" y="917"/>
                      </a:lnTo>
                      <a:lnTo>
                        <a:pt x="935" y="917"/>
                      </a:lnTo>
                      <a:lnTo>
                        <a:pt x="935" y="918"/>
                      </a:lnTo>
                      <a:lnTo>
                        <a:pt x="936" y="918"/>
                      </a:lnTo>
                      <a:lnTo>
                        <a:pt x="936" y="918"/>
                      </a:lnTo>
                      <a:lnTo>
                        <a:pt x="937" y="918"/>
                      </a:lnTo>
                      <a:lnTo>
                        <a:pt x="937" y="919"/>
                      </a:lnTo>
                      <a:lnTo>
                        <a:pt x="938" y="919"/>
                      </a:lnTo>
                      <a:lnTo>
                        <a:pt x="939" y="919"/>
                      </a:lnTo>
                      <a:lnTo>
                        <a:pt x="939" y="919"/>
                      </a:lnTo>
                      <a:lnTo>
                        <a:pt x="940" y="919"/>
                      </a:lnTo>
                      <a:lnTo>
                        <a:pt x="940" y="920"/>
                      </a:lnTo>
                      <a:lnTo>
                        <a:pt x="941" y="920"/>
                      </a:lnTo>
                      <a:lnTo>
                        <a:pt x="941" y="921"/>
                      </a:lnTo>
                      <a:lnTo>
                        <a:pt x="942" y="921"/>
                      </a:lnTo>
                      <a:lnTo>
                        <a:pt x="943" y="921"/>
                      </a:lnTo>
                      <a:lnTo>
                        <a:pt x="943" y="921"/>
                      </a:lnTo>
                      <a:lnTo>
                        <a:pt x="944" y="921"/>
                      </a:lnTo>
                      <a:lnTo>
                        <a:pt x="944" y="922"/>
                      </a:lnTo>
                      <a:lnTo>
                        <a:pt x="944" y="922"/>
                      </a:lnTo>
                      <a:lnTo>
                        <a:pt x="945" y="922"/>
                      </a:lnTo>
                      <a:lnTo>
                        <a:pt x="945" y="922"/>
                      </a:lnTo>
                      <a:lnTo>
                        <a:pt x="946" y="923"/>
                      </a:lnTo>
                      <a:lnTo>
                        <a:pt x="947" y="923"/>
                      </a:lnTo>
                      <a:lnTo>
                        <a:pt x="947" y="923"/>
                      </a:lnTo>
                      <a:lnTo>
                        <a:pt x="948" y="923"/>
                      </a:lnTo>
                      <a:lnTo>
                        <a:pt x="948" y="923"/>
                      </a:lnTo>
                      <a:lnTo>
                        <a:pt x="949" y="924"/>
                      </a:lnTo>
                      <a:lnTo>
                        <a:pt x="950" y="924"/>
                      </a:lnTo>
                      <a:lnTo>
                        <a:pt x="950" y="924"/>
                      </a:lnTo>
                      <a:lnTo>
                        <a:pt x="951" y="925"/>
                      </a:lnTo>
                      <a:lnTo>
                        <a:pt x="951" y="925"/>
                      </a:lnTo>
                      <a:lnTo>
                        <a:pt x="952" y="925"/>
                      </a:lnTo>
                      <a:lnTo>
                        <a:pt x="952" y="925"/>
                      </a:lnTo>
                      <a:lnTo>
                        <a:pt x="953" y="926"/>
                      </a:lnTo>
                      <a:lnTo>
                        <a:pt x="953" y="926"/>
                      </a:lnTo>
                      <a:lnTo>
                        <a:pt x="954" y="926"/>
                      </a:lnTo>
                      <a:lnTo>
                        <a:pt x="954" y="926"/>
                      </a:lnTo>
                      <a:lnTo>
                        <a:pt x="955" y="926"/>
                      </a:lnTo>
                      <a:lnTo>
                        <a:pt x="955" y="927"/>
                      </a:lnTo>
                      <a:lnTo>
                        <a:pt x="956" y="927"/>
                      </a:lnTo>
                      <a:lnTo>
                        <a:pt x="956" y="927"/>
                      </a:lnTo>
                      <a:lnTo>
                        <a:pt x="957" y="927"/>
                      </a:lnTo>
                      <a:lnTo>
                        <a:pt x="958" y="928"/>
                      </a:lnTo>
                      <a:lnTo>
                        <a:pt x="958" y="928"/>
                      </a:lnTo>
                      <a:lnTo>
                        <a:pt x="959" y="928"/>
                      </a:lnTo>
                      <a:lnTo>
                        <a:pt x="959" y="929"/>
                      </a:lnTo>
                      <a:lnTo>
                        <a:pt x="960" y="929"/>
                      </a:lnTo>
                      <a:lnTo>
                        <a:pt x="960" y="929"/>
                      </a:lnTo>
                      <a:lnTo>
                        <a:pt x="961" y="929"/>
                      </a:lnTo>
                      <a:lnTo>
                        <a:pt x="961" y="929"/>
                      </a:lnTo>
                      <a:lnTo>
                        <a:pt x="962" y="930"/>
                      </a:lnTo>
                      <a:lnTo>
                        <a:pt x="962" y="930"/>
                      </a:lnTo>
                      <a:lnTo>
                        <a:pt x="963" y="930"/>
                      </a:lnTo>
                      <a:lnTo>
                        <a:pt x="963" y="930"/>
                      </a:lnTo>
                      <a:lnTo>
                        <a:pt x="964" y="931"/>
                      </a:lnTo>
                      <a:lnTo>
                        <a:pt x="965" y="931"/>
                      </a:lnTo>
                      <a:lnTo>
                        <a:pt x="965" y="931"/>
                      </a:lnTo>
                      <a:lnTo>
                        <a:pt x="966" y="931"/>
                      </a:lnTo>
                      <a:lnTo>
                        <a:pt x="966" y="931"/>
                      </a:lnTo>
                      <a:lnTo>
                        <a:pt x="967" y="932"/>
                      </a:lnTo>
                      <a:lnTo>
                        <a:pt x="967" y="932"/>
                      </a:lnTo>
                      <a:lnTo>
                        <a:pt x="968" y="932"/>
                      </a:lnTo>
                      <a:lnTo>
                        <a:pt x="968" y="933"/>
                      </a:lnTo>
                      <a:lnTo>
                        <a:pt x="969" y="933"/>
                      </a:lnTo>
                      <a:lnTo>
                        <a:pt x="969" y="933"/>
                      </a:lnTo>
                      <a:lnTo>
                        <a:pt x="970" y="933"/>
                      </a:lnTo>
                      <a:lnTo>
                        <a:pt x="970" y="934"/>
                      </a:lnTo>
                      <a:lnTo>
                        <a:pt x="971" y="934"/>
                      </a:lnTo>
                      <a:lnTo>
                        <a:pt x="972" y="934"/>
                      </a:lnTo>
                      <a:lnTo>
                        <a:pt x="972" y="934"/>
                      </a:lnTo>
                      <a:lnTo>
                        <a:pt x="973" y="934"/>
                      </a:lnTo>
                      <a:lnTo>
                        <a:pt x="973" y="935"/>
                      </a:lnTo>
                      <a:lnTo>
                        <a:pt x="974" y="935"/>
                      </a:lnTo>
                      <a:lnTo>
                        <a:pt x="974" y="935"/>
                      </a:lnTo>
                      <a:lnTo>
                        <a:pt x="975" y="935"/>
                      </a:lnTo>
                      <a:lnTo>
                        <a:pt x="975" y="936"/>
                      </a:lnTo>
                      <a:lnTo>
                        <a:pt x="976" y="936"/>
                      </a:lnTo>
                      <a:lnTo>
                        <a:pt x="976" y="936"/>
                      </a:lnTo>
                      <a:lnTo>
                        <a:pt x="977" y="937"/>
                      </a:lnTo>
                      <a:lnTo>
                        <a:pt x="977" y="937"/>
                      </a:lnTo>
                      <a:lnTo>
                        <a:pt x="978" y="937"/>
                      </a:lnTo>
                      <a:lnTo>
                        <a:pt x="978" y="937"/>
                      </a:lnTo>
                      <a:lnTo>
                        <a:pt x="979" y="937"/>
                      </a:lnTo>
                      <a:lnTo>
                        <a:pt x="980" y="938"/>
                      </a:lnTo>
                      <a:lnTo>
                        <a:pt x="980" y="938"/>
                      </a:lnTo>
                      <a:lnTo>
                        <a:pt x="981" y="938"/>
                      </a:lnTo>
                      <a:lnTo>
                        <a:pt x="981" y="938"/>
                      </a:lnTo>
                      <a:lnTo>
                        <a:pt x="982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4" y="939"/>
                      </a:lnTo>
                      <a:lnTo>
                        <a:pt x="984" y="940"/>
                      </a:lnTo>
                      <a:lnTo>
                        <a:pt x="985" y="940"/>
                      </a:lnTo>
                      <a:lnTo>
                        <a:pt x="985" y="940"/>
                      </a:lnTo>
                      <a:lnTo>
                        <a:pt x="986" y="941"/>
                      </a:lnTo>
                      <a:lnTo>
                        <a:pt x="987" y="941"/>
                      </a:lnTo>
                      <a:lnTo>
                        <a:pt x="987" y="941"/>
                      </a:lnTo>
                      <a:lnTo>
                        <a:pt x="988" y="941"/>
                      </a:lnTo>
                      <a:lnTo>
                        <a:pt x="988" y="941"/>
                      </a:lnTo>
                      <a:lnTo>
                        <a:pt x="989" y="942"/>
                      </a:lnTo>
                      <a:lnTo>
                        <a:pt x="989" y="942"/>
                      </a:lnTo>
                      <a:lnTo>
                        <a:pt x="990" y="942"/>
                      </a:lnTo>
                      <a:lnTo>
                        <a:pt x="991" y="942"/>
                      </a:lnTo>
                      <a:lnTo>
                        <a:pt x="991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3" y="943"/>
                      </a:lnTo>
                      <a:lnTo>
                        <a:pt x="994" y="944"/>
                      </a:lnTo>
                      <a:lnTo>
                        <a:pt x="994" y="944"/>
                      </a:lnTo>
                      <a:lnTo>
                        <a:pt x="995" y="944"/>
                      </a:lnTo>
                      <a:lnTo>
                        <a:pt x="995" y="945"/>
                      </a:lnTo>
                      <a:lnTo>
                        <a:pt x="996" y="945"/>
                      </a:lnTo>
                      <a:lnTo>
                        <a:pt x="996" y="945"/>
                      </a:lnTo>
                      <a:lnTo>
                        <a:pt x="997" y="945"/>
                      </a:lnTo>
                      <a:lnTo>
                        <a:pt x="998" y="946"/>
                      </a:lnTo>
                      <a:lnTo>
                        <a:pt x="998" y="946"/>
                      </a:lnTo>
                      <a:lnTo>
                        <a:pt x="999" y="946"/>
                      </a:lnTo>
                      <a:lnTo>
                        <a:pt x="999" y="946"/>
                      </a:lnTo>
                      <a:lnTo>
                        <a:pt x="1000" y="946"/>
                      </a:lnTo>
                      <a:lnTo>
                        <a:pt x="1000" y="947"/>
                      </a:lnTo>
                      <a:lnTo>
                        <a:pt x="1001" y="947"/>
                      </a:lnTo>
                      <a:lnTo>
                        <a:pt x="1001" y="947"/>
                      </a:lnTo>
                      <a:lnTo>
                        <a:pt x="1002" y="948"/>
                      </a:lnTo>
                      <a:lnTo>
                        <a:pt x="1002" y="948"/>
                      </a:lnTo>
                      <a:lnTo>
                        <a:pt x="1003" y="948"/>
                      </a:lnTo>
                      <a:lnTo>
                        <a:pt x="1003" y="948"/>
                      </a:lnTo>
                      <a:lnTo>
                        <a:pt x="1004" y="948"/>
                      </a:lnTo>
                      <a:lnTo>
                        <a:pt x="1005" y="949"/>
                      </a:lnTo>
                      <a:lnTo>
                        <a:pt x="1005" y="949"/>
                      </a:lnTo>
                      <a:lnTo>
                        <a:pt x="1006" y="949"/>
                      </a:lnTo>
                      <a:lnTo>
                        <a:pt x="1006" y="949"/>
                      </a:lnTo>
                      <a:lnTo>
                        <a:pt x="1007" y="949"/>
                      </a:lnTo>
                      <a:lnTo>
                        <a:pt x="1007" y="950"/>
                      </a:lnTo>
                      <a:lnTo>
                        <a:pt x="1008" y="950"/>
                      </a:lnTo>
                      <a:lnTo>
                        <a:pt x="1008" y="950"/>
                      </a:lnTo>
                      <a:lnTo>
                        <a:pt x="1009" y="950"/>
                      </a:lnTo>
                      <a:lnTo>
                        <a:pt x="1009" y="951"/>
                      </a:lnTo>
                      <a:lnTo>
                        <a:pt x="1010" y="951"/>
                      </a:lnTo>
                      <a:lnTo>
                        <a:pt x="1010" y="951"/>
                      </a:lnTo>
                      <a:lnTo>
                        <a:pt x="1011" y="952"/>
                      </a:lnTo>
                      <a:lnTo>
                        <a:pt x="1011" y="952"/>
                      </a:lnTo>
                      <a:lnTo>
                        <a:pt x="1012" y="952"/>
                      </a:lnTo>
                      <a:lnTo>
                        <a:pt x="1013" y="952"/>
                      </a:lnTo>
                      <a:lnTo>
                        <a:pt x="1013" y="952"/>
                      </a:lnTo>
                      <a:lnTo>
                        <a:pt x="1014" y="953"/>
                      </a:lnTo>
                      <a:lnTo>
                        <a:pt x="1014" y="953"/>
                      </a:lnTo>
                      <a:lnTo>
                        <a:pt x="1015" y="953"/>
                      </a:lnTo>
                      <a:lnTo>
                        <a:pt x="1015" y="953"/>
                      </a:lnTo>
                      <a:lnTo>
                        <a:pt x="1016" y="953"/>
                      </a:lnTo>
                      <a:lnTo>
                        <a:pt x="1016" y="954"/>
                      </a:lnTo>
                      <a:lnTo>
                        <a:pt x="1017" y="954"/>
                      </a:lnTo>
                      <a:lnTo>
                        <a:pt x="1017" y="954"/>
                      </a:lnTo>
                      <a:lnTo>
                        <a:pt x="1018" y="954"/>
                      </a:lnTo>
                      <a:lnTo>
                        <a:pt x="1018" y="955"/>
                      </a:lnTo>
                      <a:lnTo>
                        <a:pt x="1019" y="955"/>
                      </a:lnTo>
                      <a:lnTo>
                        <a:pt x="1020" y="955"/>
                      </a:lnTo>
                      <a:lnTo>
                        <a:pt x="1020" y="955"/>
                      </a:lnTo>
                      <a:lnTo>
                        <a:pt x="1021" y="956"/>
                      </a:lnTo>
                      <a:lnTo>
                        <a:pt x="1021" y="956"/>
                      </a:lnTo>
                      <a:lnTo>
                        <a:pt x="1022" y="956"/>
                      </a:lnTo>
                      <a:lnTo>
                        <a:pt x="1022" y="956"/>
                      </a:lnTo>
                      <a:lnTo>
                        <a:pt x="1023" y="957"/>
                      </a:lnTo>
                      <a:lnTo>
                        <a:pt x="1023" y="957"/>
                      </a:lnTo>
                      <a:lnTo>
                        <a:pt x="1024" y="957"/>
                      </a:lnTo>
                      <a:lnTo>
                        <a:pt x="1024" y="957"/>
                      </a:lnTo>
                      <a:lnTo>
                        <a:pt x="1025" y="957"/>
                      </a:lnTo>
                      <a:lnTo>
                        <a:pt x="1025" y="958"/>
                      </a:lnTo>
                      <a:lnTo>
                        <a:pt x="1026" y="958"/>
                      </a:lnTo>
                      <a:lnTo>
                        <a:pt x="1027" y="958"/>
                      </a:lnTo>
                      <a:lnTo>
                        <a:pt x="1027" y="958"/>
                      </a:lnTo>
                      <a:lnTo>
                        <a:pt x="1028" y="958"/>
                      </a:lnTo>
                      <a:lnTo>
                        <a:pt x="1028" y="959"/>
                      </a:lnTo>
                      <a:lnTo>
                        <a:pt x="1029" y="959"/>
                      </a:lnTo>
                      <a:lnTo>
                        <a:pt x="1029" y="959"/>
                      </a:lnTo>
                      <a:lnTo>
                        <a:pt x="1030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2" y="960"/>
                      </a:lnTo>
                      <a:lnTo>
                        <a:pt x="1032" y="961"/>
                      </a:lnTo>
                      <a:lnTo>
                        <a:pt x="1033" y="961"/>
                      </a:lnTo>
                      <a:lnTo>
                        <a:pt x="1033" y="961"/>
                      </a:lnTo>
                      <a:lnTo>
                        <a:pt x="1034" y="961"/>
                      </a:lnTo>
                      <a:lnTo>
                        <a:pt x="1035" y="962"/>
                      </a:lnTo>
                      <a:lnTo>
                        <a:pt x="1035" y="962"/>
                      </a:lnTo>
                      <a:lnTo>
                        <a:pt x="1036" y="962"/>
                      </a:lnTo>
                      <a:lnTo>
                        <a:pt x="1036" y="962"/>
                      </a:lnTo>
                      <a:lnTo>
                        <a:pt x="1037" y="962"/>
                      </a:lnTo>
                      <a:lnTo>
                        <a:pt x="1038" y="963"/>
                      </a:lnTo>
                      <a:lnTo>
                        <a:pt x="1038" y="963"/>
                      </a:lnTo>
                      <a:lnTo>
                        <a:pt x="1039" y="963"/>
                      </a:lnTo>
                      <a:lnTo>
                        <a:pt x="1039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1" y="964"/>
                      </a:lnTo>
                      <a:lnTo>
                        <a:pt x="1042" y="965"/>
                      </a:lnTo>
                      <a:lnTo>
                        <a:pt x="1042" y="965"/>
                      </a:lnTo>
                      <a:lnTo>
                        <a:pt x="1043" y="965"/>
                      </a:lnTo>
                      <a:lnTo>
                        <a:pt x="1043" y="965"/>
                      </a:lnTo>
                      <a:lnTo>
                        <a:pt x="1044" y="965"/>
                      </a:lnTo>
                      <a:lnTo>
                        <a:pt x="1044" y="966"/>
                      </a:lnTo>
                      <a:lnTo>
                        <a:pt x="1045" y="966"/>
                      </a:lnTo>
                      <a:lnTo>
                        <a:pt x="1046" y="966"/>
                      </a:lnTo>
                      <a:lnTo>
                        <a:pt x="1046" y="966"/>
                      </a:lnTo>
                      <a:lnTo>
                        <a:pt x="1047" y="966"/>
                      </a:lnTo>
                      <a:lnTo>
                        <a:pt x="1047" y="967"/>
                      </a:lnTo>
                      <a:lnTo>
                        <a:pt x="1048" y="967"/>
                      </a:lnTo>
                      <a:lnTo>
                        <a:pt x="1048" y="967"/>
                      </a:lnTo>
                      <a:lnTo>
                        <a:pt x="1049" y="968"/>
                      </a:lnTo>
                      <a:lnTo>
                        <a:pt x="1049" y="968"/>
                      </a:lnTo>
                      <a:lnTo>
                        <a:pt x="1050" y="968"/>
                      </a:lnTo>
                      <a:lnTo>
                        <a:pt x="1050" y="968"/>
                      </a:lnTo>
                      <a:lnTo>
                        <a:pt x="1051" y="968"/>
                      </a:lnTo>
                      <a:lnTo>
                        <a:pt x="1051" y="969"/>
                      </a:lnTo>
                      <a:lnTo>
                        <a:pt x="1052" y="969"/>
                      </a:lnTo>
                      <a:lnTo>
                        <a:pt x="1053" y="969"/>
                      </a:lnTo>
                      <a:lnTo>
                        <a:pt x="1053" y="969"/>
                      </a:lnTo>
                      <a:lnTo>
                        <a:pt x="1054" y="969"/>
                      </a:lnTo>
                      <a:lnTo>
                        <a:pt x="1054" y="970"/>
                      </a:lnTo>
                      <a:lnTo>
                        <a:pt x="1055" y="970"/>
                      </a:lnTo>
                      <a:lnTo>
                        <a:pt x="1055" y="970"/>
                      </a:lnTo>
                      <a:lnTo>
                        <a:pt x="1056" y="971"/>
                      </a:lnTo>
                      <a:lnTo>
                        <a:pt x="1056" y="971"/>
                      </a:lnTo>
                      <a:lnTo>
                        <a:pt x="1057" y="971"/>
                      </a:lnTo>
                      <a:lnTo>
                        <a:pt x="1057" y="971"/>
                      </a:lnTo>
                      <a:lnTo>
                        <a:pt x="1058" y="971"/>
                      </a:lnTo>
                      <a:lnTo>
                        <a:pt x="1058" y="972"/>
                      </a:lnTo>
                      <a:lnTo>
                        <a:pt x="1059" y="972"/>
                      </a:lnTo>
                      <a:lnTo>
                        <a:pt x="1060" y="972"/>
                      </a:lnTo>
                      <a:lnTo>
                        <a:pt x="1060" y="972"/>
                      </a:lnTo>
                      <a:lnTo>
                        <a:pt x="1061" y="972"/>
                      </a:lnTo>
                      <a:lnTo>
                        <a:pt x="1061" y="973"/>
                      </a:lnTo>
                      <a:lnTo>
                        <a:pt x="1062" y="973"/>
                      </a:lnTo>
                      <a:lnTo>
                        <a:pt x="1062" y="973"/>
                      </a:lnTo>
                      <a:lnTo>
                        <a:pt x="1063" y="973"/>
                      </a:lnTo>
                      <a:lnTo>
                        <a:pt x="1063" y="973"/>
                      </a:lnTo>
                      <a:lnTo>
                        <a:pt x="1064" y="974"/>
                      </a:lnTo>
                      <a:lnTo>
                        <a:pt x="1064" y="974"/>
                      </a:lnTo>
                      <a:lnTo>
                        <a:pt x="1065" y="974"/>
                      </a:lnTo>
                      <a:lnTo>
                        <a:pt x="1065" y="975"/>
                      </a:lnTo>
                      <a:lnTo>
                        <a:pt x="1066" y="975"/>
                      </a:lnTo>
                      <a:lnTo>
                        <a:pt x="1066" y="975"/>
                      </a:lnTo>
                      <a:lnTo>
                        <a:pt x="1067" y="975"/>
                      </a:lnTo>
                      <a:lnTo>
                        <a:pt x="1068" y="975"/>
                      </a:lnTo>
                      <a:lnTo>
                        <a:pt x="1068" y="976"/>
                      </a:lnTo>
                      <a:lnTo>
                        <a:pt x="1069" y="976"/>
                      </a:lnTo>
                      <a:lnTo>
                        <a:pt x="1069" y="976"/>
                      </a:lnTo>
                      <a:lnTo>
                        <a:pt x="1070" y="976"/>
                      </a:lnTo>
                      <a:lnTo>
                        <a:pt x="1070" y="976"/>
                      </a:lnTo>
                      <a:lnTo>
                        <a:pt x="1071" y="977"/>
                      </a:lnTo>
                      <a:lnTo>
                        <a:pt x="1071" y="977"/>
                      </a:lnTo>
                      <a:lnTo>
                        <a:pt x="1072" y="977"/>
                      </a:lnTo>
                      <a:lnTo>
                        <a:pt x="1072" y="977"/>
                      </a:lnTo>
                      <a:lnTo>
                        <a:pt x="1073" y="977"/>
                      </a:lnTo>
                      <a:lnTo>
                        <a:pt x="1073" y="978"/>
                      </a:lnTo>
                      <a:lnTo>
                        <a:pt x="1074" y="978"/>
                      </a:lnTo>
                      <a:lnTo>
                        <a:pt x="1075" y="978"/>
                      </a:lnTo>
                      <a:lnTo>
                        <a:pt x="1075" y="979"/>
                      </a:lnTo>
                      <a:lnTo>
                        <a:pt x="1076" y="979"/>
                      </a:lnTo>
                      <a:lnTo>
                        <a:pt x="1076" y="979"/>
                      </a:lnTo>
                      <a:lnTo>
                        <a:pt x="1077" y="979"/>
                      </a:lnTo>
                      <a:lnTo>
                        <a:pt x="1078" y="979"/>
                      </a:lnTo>
                      <a:lnTo>
                        <a:pt x="1078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80" y="980"/>
                      </a:lnTo>
                      <a:lnTo>
                        <a:pt x="1080" y="981"/>
                      </a:lnTo>
                      <a:lnTo>
                        <a:pt x="1081" y="981"/>
                      </a:lnTo>
                      <a:lnTo>
                        <a:pt x="1082" y="981"/>
                      </a:lnTo>
                      <a:lnTo>
                        <a:pt x="1082" y="981"/>
                      </a:lnTo>
                      <a:lnTo>
                        <a:pt x="1083" y="981"/>
                      </a:lnTo>
                      <a:lnTo>
                        <a:pt x="1083" y="982"/>
                      </a:lnTo>
                      <a:lnTo>
                        <a:pt x="1084" y="982"/>
                      </a:lnTo>
                      <a:lnTo>
                        <a:pt x="1084" y="982"/>
                      </a:lnTo>
                      <a:lnTo>
                        <a:pt x="1085" y="983"/>
                      </a:lnTo>
                      <a:lnTo>
                        <a:pt x="1086" y="983"/>
                      </a:lnTo>
                      <a:lnTo>
                        <a:pt x="1086" y="983"/>
                      </a:lnTo>
                      <a:lnTo>
                        <a:pt x="1087" y="983"/>
                      </a:lnTo>
                      <a:lnTo>
                        <a:pt x="1087" y="983"/>
                      </a:lnTo>
                      <a:lnTo>
                        <a:pt x="1088" y="984"/>
                      </a:lnTo>
                      <a:lnTo>
                        <a:pt x="1088" y="984"/>
                      </a:lnTo>
                      <a:lnTo>
                        <a:pt x="1089" y="984"/>
                      </a:lnTo>
                      <a:lnTo>
                        <a:pt x="1089" y="984"/>
                      </a:lnTo>
                      <a:lnTo>
                        <a:pt x="1090" y="984"/>
                      </a:lnTo>
                      <a:lnTo>
                        <a:pt x="1090" y="985"/>
                      </a:lnTo>
                      <a:lnTo>
                        <a:pt x="1091" y="985"/>
                      </a:lnTo>
                      <a:lnTo>
                        <a:pt x="1091" y="985"/>
                      </a:lnTo>
                      <a:lnTo>
                        <a:pt x="1092" y="985"/>
                      </a:lnTo>
                      <a:lnTo>
                        <a:pt x="1093" y="985"/>
                      </a:lnTo>
                      <a:lnTo>
                        <a:pt x="1093" y="986"/>
                      </a:lnTo>
                      <a:lnTo>
                        <a:pt x="1094" y="986"/>
                      </a:lnTo>
                      <a:lnTo>
                        <a:pt x="1094" y="986"/>
                      </a:lnTo>
                      <a:lnTo>
                        <a:pt x="1095" y="986"/>
                      </a:lnTo>
                      <a:lnTo>
                        <a:pt x="1095" y="987"/>
                      </a:lnTo>
                      <a:lnTo>
                        <a:pt x="1096" y="987"/>
                      </a:lnTo>
                      <a:lnTo>
                        <a:pt x="1096" y="987"/>
                      </a:lnTo>
                      <a:lnTo>
                        <a:pt x="1097" y="987"/>
                      </a:lnTo>
                      <a:lnTo>
                        <a:pt x="1097" y="987"/>
                      </a:lnTo>
                      <a:lnTo>
                        <a:pt x="1098" y="988"/>
                      </a:lnTo>
                      <a:lnTo>
                        <a:pt x="1098" y="988"/>
                      </a:lnTo>
                      <a:lnTo>
                        <a:pt x="1099" y="988"/>
                      </a:lnTo>
                      <a:lnTo>
                        <a:pt x="1100" y="988"/>
                      </a:lnTo>
                      <a:lnTo>
                        <a:pt x="1100" y="988"/>
                      </a:lnTo>
                      <a:lnTo>
                        <a:pt x="1101" y="989"/>
                      </a:lnTo>
                      <a:lnTo>
                        <a:pt x="1101" y="989"/>
                      </a:lnTo>
                      <a:lnTo>
                        <a:pt x="1102" y="989"/>
                      </a:lnTo>
                      <a:lnTo>
                        <a:pt x="1102" y="989"/>
                      </a:lnTo>
                      <a:lnTo>
                        <a:pt x="1103" y="989"/>
                      </a:lnTo>
                      <a:lnTo>
                        <a:pt x="1103" y="990"/>
                      </a:lnTo>
                      <a:lnTo>
                        <a:pt x="1104" y="990"/>
                      </a:lnTo>
                      <a:lnTo>
                        <a:pt x="1104" y="990"/>
                      </a:lnTo>
                      <a:lnTo>
                        <a:pt x="1105" y="991"/>
                      </a:lnTo>
                      <a:lnTo>
                        <a:pt x="1105" y="991"/>
                      </a:lnTo>
                      <a:lnTo>
                        <a:pt x="1106" y="991"/>
                      </a:lnTo>
                      <a:lnTo>
                        <a:pt x="1106" y="991"/>
                      </a:lnTo>
                      <a:lnTo>
                        <a:pt x="1107" y="991"/>
                      </a:lnTo>
                      <a:lnTo>
                        <a:pt x="1108" y="992"/>
                      </a:lnTo>
                      <a:lnTo>
                        <a:pt x="1108" y="992"/>
                      </a:lnTo>
                      <a:lnTo>
                        <a:pt x="1109" y="992"/>
                      </a:lnTo>
                      <a:lnTo>
                        <a:pt x="1109" y="992"/>
                      </a:lnTo>
                      <a:lnTo>
                        <a:pt x="1110" y="992"/>
                      </a:lnTo>
                      <a:lnTo>
                        <a:pt x="1110" y="993"/>
                      </a:lnTo>
                      <a:lnTo>
                        <a:pt x="1111" y="993"/>
                      </a:lnTo>
                      <a:lnTo>
                        <a:pt x="1111" y="993"/>
                      </a:lnTo>
                      <a:lnTo>
                        <a:pt x="1112" y="993"/>
                      </a:lnTo>
                      <a:lnTo>
                        <a:pt x="1112" y="994"/>
                      </a:lnTo>
                      <a:lnTo>
                        <a:pt x="1113" y="994"/>
                      </a:lnTo>
                      <a:lnTo>
                        <a:pt x="1113" y="994"/>
                      </a:lnTo>
                      <a:lnTo>
                        <a:pt x="1114" y="994"/>
                      </a:lnTo>
                      <a:lnTo>
                        <a:pt x="1115" y="994"/>
                      </a:lnTo>
                      <a:lnTo>
                        <a:pt x="1115" y="995"/>
                      </a:lnTo>
                      <a:lnTo>
                        <a:pt x="1116" y="995"/>
                      </a:lnTo>
                      <a:lnTo>
                        <a:pt x="1116" y="995"/>
                      </a:lnTo>
                      <a:lnTo>
                        <a:pt x="1117" y="995"/>
                      </a:lnTo>
                      <a:lnTo>
                        <a:pt x="1117" y="995"/>
                      </a:lnTo>
                      <a:lnTo>
                        <a:pt x="1118" y="996"/>
                      </a:lnTo>
                      <a:lnTo>
                        <a:pt x="1118" y="996"/>
                      </a:lnTo>
                      <a:lnTo>
                        <a:pt x="1119" y="996"/>
                      </a:lnTo>
                      <a:lnTo>
                        <a:pt x="1119" y="996"/>
                      </a:lnTo>
                      <a:lnTo>
                        <a:pt x="1120" y="996"/>
                      </a:lnTo>
                      <a:lnTo>
                        <a:pt x="1120" y="997"/>
                      </a:lnTo>
                      <a:lnTo>
                        <a:pt x="1121" y="997"/>
                      </a:lnTo>
                      <a:lnTo>
                        <a:pt x="1122" y="997"/>
                      </a:lnTo>
                      <a:lnTo>
                        <a:pt x="1122" y="998"/>
                      </a:lnTo>
                      <a:lnTo>
                        <a:pt x="1123" y="998"/>
                      </a:lnTo>
                      <a:lnTo>
                        <a:pt x="1123" y="998"/>
                      </a:lnTo>
                      <a:lnTo>
                        <a:pt x="1124" y="998"/>
                      </a:lnTo>
                      <a:lnTo>
                        <a:pt x="1124" y="998"/>
                      </a:lnTo>
                      <a:lnTo>
                        <a:pt x="1125" y="998"/>
                      </a:lnTo>
                      <a:lnTo>
                        <a:pt x="1126" y="999"/>
                      </a:lnTo>
                      <a:lnTo>
                        <a:pt x="1126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8" y="1000"/>
                      </a:lnTo>
                      <a:lnTo>
                        <a:pt x="1128" y="1000"/>
                      </a:lnTo>
                      <a:lnTo>
                        <a:pt x="1129" y="1000"/>
                      </a:lnTo>
                      <a:lnTo>
                        <a:pt x="1130" y="1000"/>
                      </a:lnTo>
                      <a:lnTo>
                        <a:pt x="1130" y="1000"/>
                      </a:lnTo>
                      <a:lnTo>
                        <a:pt x="1131" y="1001"/>
                      </a:lnTo>
                      <a:lnTo>
                        <a:pt x="1131" y="1001"/>
                      </a:lnTo>
                      <a:lnTo>
                        <a:pt x="1132" y="1001"/>
                      </a:lnTo>
                      <a:lnTo>
                        <a:pt x="1133" y="1002"/>
                      </a:lnTo>
                      <a:lnTo>
                        <a:pt x="1133" y="1002"/>
                      </a:lnTo>
                      <a:lnTo>
                        <a:pt x="1134" y="1002"/>
                      </a:lnTo>
                      <a:lnTo>
                        <a:pt x="1134" y="1002"/>
                      </a:lnTo>
                      <a:lnTo>
                        <a:pt x="1135" y="1002"/>
                      </a:lnTo>
                      <a:lnTo>
                        <a:pt x="1135" y="1002"/>
                      </a:lnTo>
                      <a:lnTo>
                        <a:pt x="1136" y="1003"/>
                      </a:lnTo>
                      <a:lnTo>
                        <a:pt x="1136" y="1003"/>
                      </a:lnTo>
                      <a:lnTo>
                        <a:pt x="1137" y="1003"/>
                      </a:lnTo>
                      <a:lnTo>
                        <a:pt x="1137" y="1003"/>
                      </a:lnTo>
                      <a:lnTo>
                        <a:pt x="1138" y="1003"/>
                      </a:lnTo>
                      <a:lnTo>
                        <a:pt x="1138" y="1004"/>
                      </a:lnTo>
                      <a:lnTo>
                        <a:pt x="1139" y="1004"/>
                      </a:lnTo>
                      <a:lnTo>
                        <a:pt x="1139" y="1004"/>
                      </a:lnTo>
                      <a:lnTo>
                        <a:pt x="1140" y="1004"/>
                      </a:lnTo>
                      <a:lnTo>
                        <a:pt x="1141" y="1004"/>
                      </a:lnTo>
                      <a:lnTo>
                        <a:pt x="1141" y="1005"/>
                      </a:lnTo>
                      <a:lnTo>
                        <a:pt x="1142" y="1005"/>
                      </a:lnTo>
                      <a:lnTo>
                        <a:pt x="1142" y="1005"/>
                      </a:lnTo>
                      <a:lnTo>
                        <a:pt x="1143" y="1005"/>
                      </a:lnTo>
                      <a:lnTo>
                        <a:pt x="1143" y="1006"/>
                      </a:lnTo>
                      <a:lnTo>
                        <a:pt x="1144" y="1006"/>
                      </a:lnTo>
                      <a:lnTo>
                        <a:pt x="1144" y="1006"/>
                      </a:lnTo>
                      <a:lnTo>
                        <a:pt x="1145" y="1006"/>
                      </a:lnTo>
                      <a:lnTo>
                        <a:pt x="1145" y="1006"/>
                      </a:lnTo>
                      <a:lnTo>
                        <a:pt x="1146" y="1007"/>
                      </a:lnTo>
                      <a:lnTo>
                        <a:pt x="1146" y="1007"/>
                      </a:lnTo>
                      <a:lnTo>
                        <a:pt x="1147" y="1007"/>
                      </a:lnTo>
                      <a:lnTo>
                        <a:pt x="1148" y="1007"/>
                      </a:lnTo>
                      <a:lnTo>
                        <a:pt x="1148" y="1007"/>
                      </a:lnTo>
                      <a:lnTo>
                        <a:pt x="1149" y="1008"/>
                      </a:lnTo>
                      <a:lnTo>
                        <a:pt x="1149" y="1008"/>
                      </a:lnTo>
                      <a:lnTo>
                        <a:pt x="1150" y="1008"/>
                      </a:lnTo>
                      <a:lnTo>
                        <a:pt x="1150" y="1008"/>
                      </a:lnTo>
                      <a:lnTo>
                        <a:pt x="1151" y="1008"/>
                      </a:lnTo>
                      <a:lnTo>
                        <a:pt x="1151" y="1009"/>
                      </a:lnTo>
                      <a:lnTo>
                        <a:pt x="1152" y="1009"/>
                      </a:lnTo>
                      <a:lnTo>
                        <a:pt x="1152" y="1009"/>
                      </a:lnTo>
                      <a:lnTo>
                        <a:pt x="1153" y="1009"/>
                      </a:lnTo>
                      <a:lnTo>
                        <a:pt x="1153" y="1010"/>
                      </a:lnTo>
                      <a:lnTo>
                        <a:pt x="1154" y="1010"/>
                      </a:lnTo>
                      <a:lnTo>
                        <a:pt x="1155" y="1010"/>
                      </a:lnTo>
                      <a:lnTo>
                        <a:pt x="1155" y="1010"/>
                      </a:lnTo>
                      <a:lnTo>
                        <a:pt x="1156" y="1010"/>
                      </a:lnTo>
                      <a:lnTo>
                        <a:pt x="1156" y="1011"/>
                      </a:lnTo>
                      <a:lnTo>
                        <a:pt x="1157" y="1011"/>
                      </a:lnTo>
                      <a:lnTo>
                        <a:pt x="1157" y="1011"/>
                      </a:lnTo>
                      <a:lnTo>
                        <a:pt x="1158" y="1011"/>
                      </a:lnTo>
                      <a:lnTo>
                        <a:pt x="1158" y="1011"/>
                      </a:lnTo>
                      <a:lnTo>
                        <a:pt x="1159" y="1011"/>
                      </a:lnTo>
                      <a:lnTo>
                        <a:pt x="1159" y="1012"/>
                      </a:lnTo>
                      <a:lnTo>
                        <a:pt x="1160" y="1012"/>
                      </a:lnTo>
                      <a:lnTo>
                        <a:pt x="1160" y="1012"/>
                      </a:lnTo>
                      <a:lnTo>
                        <a:pt x="1161" y="1012"/>
                      </a:lnTo>
                      <a:lnTo>
                        <a:pt x="1161" y="1012"/>
                      </a:lnTo>
                      <a:lnTo>
                        <a:pt x="1162" y="1013"/>
                      </a:lnTo>
                      <a:lnTo>
                        <a:pt x="1163" y="1013"/>
                      </a:lnTo>
                      <a:lnTo>
                        <a:pt x="1163" y="1013"/>
                      </a:lnTo>
                      <a:lnTo>
                        <a:pt x="1164" y="1014"/>
                      </a:lnTo>
                      <a:lnTo>
                        <a:pt x="1164" y="1014"/>
                      </a:lnTo>
                      <a:lnTo>
                        <a:pt x="1165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7" y="1015"/>
                      </a:lnTo>
                      <a:lnTo>
                        <a:pt x="1167" y="1015"/>
                      </a:lnTo>
                      <a:lnTo>
                        <a:pt x="1168" y="1015"/>
                      </a:lnTo>
                      <a:lnTo>
                        <a:pt x="1168" y="1015"/>
                      </a:lnTo>
                      <a:lnTo>
                        <a:pt x="1169" y="1015"/>
                      </a:lnTo>
                      <a:lnTo>
                        <a:pt x="1170" y="1016"/>
                      </a:lnTo>
                      <a:lnTo>
                        <a:pt x="1170" y="1016"/>
                      </a:lnTo>
                      <a:lnTo>
                        <a:pt x="1171" y="1016"/>
                      </a:lnTo>
                      <a:lnTo>
                        <a:pt x="1171" y="1016"/>
                      </a:lnTo>
                      <a:lnTo>
                        <a:pt x="1172" y="1017"/>
                      </a:lnTo>
                      <a:lnTo>
                        <a:pt x="1172" y="1017"/>
                      </a:lnTo>
                      <a:lnTo>
                        <a:pt x="1173" y="1017"/>
                      </a:lnTo>
                      <a:lnTo>
                        <a:pt x="1174" y="1017"/>
                      </a:lnTo>
                      <a:lnTo>
                        <a:pt x="1174" y="1017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6" y="1018"/>
                      </a:lnTo>
                      <a:lnTo>
                        <a:pt x="1177" y="1018"/>
                      </a:lnTo>
                      <a:lnTo>
                        <a:pt x="1177" y="1018"/>
                      </a:lnTo>
                      <a:lnTo>
                        <a:pt x="1178" y="1019"/>
                      </a:lnTo>
                      <a:lnTo>
                        <a:pt x="1178" y="1019"/>
                      </a:lnTo>
                      <a:lnTo>
                        <a:pt x="1179" y="1019"/>
                      </a:lnTo>
                      <a:lnTo>
                        <a:pt x="1179" y="1019"/>
                      </a:lnTo>
                      <a:lnTo>
                        <a:pt x="1180" y="1019"/>
                      </a:lnTo>
                      <a:lnTo>
                        <a:pt x="1181" y="1020"/>
                      </a:lnTo>
                      <a:lnTo>
                        <a:pt x="1181" y="1020"/>
                      </a:lnTo>
                      <a:lnTo>
                        <a:pt x="1182" y="1020"/>
                      </a:lnTo>
                      <a:lnTo>
                        <a:pt x="1182" y="1020"/>
                      </a:lnTo>
                      <a:lnTo>
                        <a:pt x="1183" y="1021"/>
                      </a:lnTo>
                      <a:lnTo>
                        <a:pt x="1183" y="1021"/>
                      </a:lnTo>
                      <a:lnTo>
                        <a:pt x="1184" y="1021"/>
                      </a:lnTo>
                      <a:lnTo>
                        <a:pt x="1184" y="1021"/>
                      </a:lnTo>
                      <a:lnTo>
                        <a:pt x="1185" y="1021"/>
                      </a:lnTo>
                      <a:lnTo>
                        <a:pt x="1185" y="1022"/>
                      </a:lnTo>
                      <a:lnTo>
                        <a:pt x="1186" y="1022"/>
                      </a:lnTo>
                      <a:lnTo>
                        <a:pt x="1186" y="1022"/>
                      </a:lnTo>
                      <a:lnTo>
                        <a:pt x="1187" y="1022"/>
                      </a:lnTo>
                      <a:lnTo>
                        <a:pt x="1188" y="1022"/>
                      </a:lnTo>
                      <a:lnTo>
                        <a:pt x="1188" y="1022"/>
                      </a:lnTo>
                      <a:lnTo>
                        <a:pt x="1189" y="1023"/>
                      </a:lnTo>
                      <a:lnTo>
                        <a:pt x="1189" y="1023"/>
                      </a:lnTo>
                      <a:lnTo>
                        <a:pt x="1190" y="1023"/>
                      </a:lnTo>
                      <a:lnTo>
                        <a:pt x="1190" y="1023"/>
                      </a:lnTo>
                      <a:lnTo>
                        <a:pt x="1191" y="1023"/>
                      </a:lnTo>
                      <a:lnTo>
                        <a:pt x="1191" y="1024"/>
                      </a:lnTo>
                      <a:lnTo>
                        <a:pt x="1192" y="1024"/>
                      </a:lnTo>
                      <a:lnTo>
                        <a:pt x="1192" y="1024"/>
                      </a:lnTo>
                      <a:lnTo>
                        <a:pt x="1193" y="1024"/>
                      </a:lnTo>
                      <a:lnTo>
                        <a:pt x="1193" y="1025"/>
                      </a:lnTo>
                      <a:lnTo>
                        <a:pt x="1194" y="1025"/>
                      </a:lnTo>
                      <a:lnTo>
                        <a:pt x="1194" y="1025"/>
                      </a:lnTo>
                      <a:lnTo>
                        <a:pt x="1195" y="1025"/>
                      </a:lnTo>
                      <a:lnTo>
                        <a:pt x="1196" y="1025"/>
                      </a:lnTo>
                      <a:lnTo>
                        <a:pt x="1196" y="1026"/>
                      </a:lnTo>
                      <a:lnTo>
                        <a:pt x="1197" y="1026"/>
                      </a:lnTo>
                      <a:lnTo>
                        <a:pt x="1197" y="1026"/>
                      </a:lnTo>
                      <a:lnTo>
                        <a:pt x="1198" y="1026"/>
                      </a:lnTo>
                      <a:lnTo>
                        <a:pt x="1198" y="1026"/>
                      </a:lnTo>
                      <a:lnTo>
                        <a:pt x="1199" y="1026"/>
                      </a:lnTo>
                      <a:lnTo>
                        <a:pt x="1199" y="1027"/>
                      </a:lnTo>
                      <a:lnTo>
                        <a:pt x="1200" y="1027"/>
                      </a:lnTo>
                      <a:lnTo>
                        <a:pt x="1200" y="1027"/>
                      </a:lnTo>
                      <a:lnTo>
                        <a:pt x="1201" y="1027"/>
                      </a:lnTo>
                      <a:lnTo>
                        <a:pt x="1201" y="1027"/>
                      </a:lnTo>
                      <a:lnTo>
                        <a:pt x="1202" y="1028"/>
                      </a:lnTo>
                      <a:lnTo>
                        <a:pt x="1203" y="1028"/>
                      </a:lnTo>
                      <a:lnTo>
                        <a:pt x="1203" y="1028"/>
                      </a:lnTo>
                      <a:lnTo>
                        <a:pt x="1204" y="1028"/>
                      </a:lnTo>
                      <a:lnTo>
                        <a:pt x="1204" y="1029"/>
                      </a:lnTo>
                      <a:lnTo>
                        <a:pt x="1205" y="1029"/>
                      </a:lnTo>
                      <a:lnTo>
                        <a:pt x="1205" y="1029"/>
                      </a:lnTo>
                      <a:lnTo>
                        <a:pt x="1206" y="1029"/>
                      </a:lnTo>
                      <a:lnTo>
                        <a:pt x="1206" y="1029"/>
                      </a:lnTo>
                      <a:lnTo>
                        <a:pt x="1207" y="1029"/>
                      </a:lnTo>
                      <a:lnTo>
                        <a:pt x="1207" y="1030"/>
                      </a:lnTo>
                      <a:lnTo>
                        <a:pt x="1208" y="1030"/>
                      </a:lnTo>
                      <a:lnTo>
                        <a:pt x="1208" y="1030"/>
                      </a:lnTo>
                      <a:lnTo>
                        <a:pt x="1209" y="1030"/>
                      </a:lnTo>
                      <a:lnTo>
                        <a:pt x="1210" y="1030"/>
                      </a:lnTo>
                      <a:lnTo>
                        <a:pt x="1210" y="1031"/>
                      </a:lnTo>
                      <a:lnTo>
                        <a:pt x="1211" y="1031"/>
                      </a:lnTo>
                      <a:lnTo>
                        <a:pt x="1211" y="1031"/>
                      </a:lnTo>
                      <a:lnTo>
                        <a:pt x="1212" y="1031"/>
                      </a:lnTo>
                      <a:lnTo>
                        <a:pt x="1212" y="1031"/>
                      </a:lnTo>
                      <a:lnTo>
                        <a:pt x="1213" y="1031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5" y="1033"/>
                      </a:lnTo>
                      <a:lnTo>
                        <a:pt x="1215" y="1033"/>
                      </a:lnTo>
                      <a:lnTo>
                        <a:pt x="1216" y="1033"/>
                      </a:lnTo>
                      <a:lnTo>
                        <a:pt x="1216" y="1033"/>
                      </a:lnTo>
                      <a:lnTo>
                        <a:pt x="1217" y="1033"/>
                      </a:lnTo>
                      <a:lnTo>
                        <a:pt x="1218" y="1033"/>
                      </a:lnTo>
                      <a:lnTo>
                        <a:pt x="1218" y="1034"/>
                      </a:lnTo>
                      <a:lnTo>
                        <a:pt x="1219" y="1034"/>
                      </a:lnTo>
                      <a:lnTo>
                        <a:pt x="1219" y="1034"/>
                      </a:lnTo>
                      <a:lnTo>
                        <a:pt x="1220" y="1034"/>
                      </a:lnTo>
                      <a:lnTo>
                        <a:pt x="1221" y="1034"/>
                      </a:lnTo>
                      <a:lnTo>
                        <a:pt x="1221" y="1034"/>
                      </a:lnTo>
                      <a:lnTo>
                        <a:pt x="1222" y="1035"/>
                      </a:lnTo>
                      <a:lnTo>
                        <a:pt x="1222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4" y="1036"/>
                      </a:lnTo>
                      <a:lnTo>
                        <a:pt x="1225" y="1036"/>
                      </a:lnTo>
                      <a:lnTo>
                        <a:pt x="1225" y="1036"/>
                      </a:lnTo>
                      <a:lnTo>
                        <a:pt x="1226" y="1036"/>
                      </a:lnTo>
                      <a:lnTo>
                        <a:pt x="1226" y="1037"/>
                      </a:lnTo>
                      <a:lnTo>
                        <a:pt x="1227" y="1037"/>
                      </a:lnTo>
                      <a:lnTo>
                        <a:pt x="1227" y="1037"/>
                      </a:lnTo>
                      <a:lnTo>
                        <a:pt x="1228" y="1037"/>
                      </a:lnTo>
                      <a:lnTo>
                        <a:pt x="1229" y="1037"/>
                      </a:lnTo>
                      <a:lnTo>
                        <a:pt x="1229" y="1037"/>
                      </a:lnTo>
                      <a:lnTo>
                        <a:pt x="1230" y="1038"/>
                      </a:lnTo>
                      <a:lnTo>
                        <a:pt x="1230" y="1038"/>
                      </a:lnTo>
                      <a:lnTo>
                        <a:pt x="1231" y="1038"/>
                      </a:lnTo>
                      <a:lnTo>
                        <a:pt x="1231" y="1038"/>
                      </a:lnTo>
                      <a:lnTo>
                        <a:pt x="1232" y="1038"/>
                      </a:lnTo>
                      <a:lnTo>
                        <a:pt x="1232" y="1038"/>
                      </a:lnTo>
                      <a:lnTo>
                        <a:pt x="1233" y="1039"/>
                      </a:lnTo>
                      <a:lnTo>
                        <a:pt x="1233" y="1039"/>
                      </a:lnTo>
                      <a:lnTo>
                        <a:pt x="1234" y="1039"/>
                      </a:lnTo>
                      <a:lnTo>
                        <a:pt x="1234" y="1040"/>
                      </a:lnTo>
                      <a:lnTo>
                        <a:pt x="1235" y="1040"/>
                      </a:lnTo>
                      <a:lnTo>
                        <a:pt x="1236" y="1040"/>
                      </a:lnTo>
                      <a:lnTo>
                        <a:pt x="1236" y="1040"/>
                      </a:lnTo>
                      <a:lnTo>
                        <a:pt x="1237" y="1040"/>
                      </a:lnTo>
                      <a:lnTo>
                        <a:pt x="1237" y="1040"/>
                      </a:lnTo>
                      <a:lnTo>
                        <a:pt x="1238" y="1041"/>
                      </a:lnTo>
                      <a:lnTo>
                        <a:pt x="1238" y="1041"/>
                      </a:lnTo>
                      <a:lnTo>
                        <a:pt x="1239" y="1041"/>
                      </a:lnTo>
                      <a:lnTo>
                        <a:pt x="1239" y="1041"/>
                      </a:lnTo>
                      <a:lnTo>
                        <a:pt x="1240" y="1041"/>
                      </a:lnTo>
                      <a:lnTo>
                        <a:pt x="1240" y="1041"/>
                      </a:lnTo>
                      <a:lnTo>
                        <a:pt x="1241" y="1042"/>
                      </a:lnTo>
                      <a:lnTo>
                        <a:pt x="1241" y="1042"/>
                      </a:lnTo>
                      <a:lnTo>
                        <a:pt x="1242" y="1042"/>
                      </a:lnTo>
                      <a:lnTo>
                        <a:pt x="1243" y="1042"/>
                      </a:lnTo>
                      <a:lnTo>
                        <a:pt x="1243" y="1042"/>
                      </a:lnTo>
                      <a:lnTo>
                        <a:pt x="1244" y="1042"/>
                      </a:lnTo>
                      <a:lnTo>
                        <a:pt x="1244" y="1043"/>
                      </a:lnTo>
                      <a:lnTo>
                        <a:pt x="1245" y="1043"/>
                      </a:lnTo>
                      <a:lnTo>
                        <a:pt x="1245" y="1043"/>
                      </a:lnTo>
                      <a:lnTo>
                        <a:pt x="1246" y="1044"/>
                      </a:lnTo>
                      <a:lnTo>
                        <a:pt x="1246" y="1044"/>
                      </a:lnTo>
                      <a:lnTo>
                        <a:pt x="1247" y="1044"/>
                      </a:lnTo>
                      <a:lnTo>
                        <a:pt x="1247" y="1044"/>
                      </a:lnTo>
                      <a:lnTo>
                        <a:pt x="1248" y="1044"/>
                      </a:lnTo>
                      <a:lnTo>
                        <a:pt x="1248" y="1044"/>
                      </a:lnTo>
                      <a:lnTo>
                        <a:pt x="1249" y="1045"/>
                      </a:lnTo>
                      <a:lnTo>
                        <a:pt x="1249" y="1045"/>
                      </a:lnTo>
                      <a:lnTo>
                        <a:pt x="1250" y="1045"/>
                      </a:lnTo>
                      <a:lnTo>
                        <a:pt x="1251" y="1045"/>
                      </a:lnTo>
                      <a:lnTo>
                        <a:pt x="1251" y="1045"/>
                      </a:lnTo>
                      <a:lnTo>
                        <a:pt x="1252" y="1045"/>
                      </a:lnTo>
                      <a:lnTo>
                        <a:pt x="1252" y="1046"/>
                      </a:lnTo>
                      <a:lnTo>
                        <a:pt x="1253" y="1046"/>
                      </a:lnTo>
                      <a:lnTo>
                        <a:pt x="1253" y="1046"/>
                      </a:lnTo>
                      <a:lnTo>
                        <a:pt x="1254" y="1046"/>
                      </a:lnTo>
                      <a:lnTo>
                        <a:pt x="1254" y="1046"/>
                      </a:lnTo>
                      <a:lnTo>
                        <a:pt x="1255" y="1046"/>
                      </a:lnTo>
                      <a:lnTo>
                        <a:pt x="1255" y="1047"/>
                      </a:lnTo>
                      <a:lnTo>
                        <a:pt x="1256" y="1047"/>
                      </a:lnTo>
                      <a:lnTo>
                        <a:pt x="1256" y="1047"/>
                      </a:lnTo>
                      <a:lnTo>
                        <a:pt x="1257" y="1047"/>
                      </a:lnTo>
                      <a:lnTo>
                        <a:pt x="1258" y="1048"/>
                      </a:lnTo>
                      <a:lnTo>
                        <a:pt x="1258" y="1048"/>
                      </a:lnTo>
                      <a:lnTo>
                        <a:pt x="1259" y="1048"/>
                      </a:lnTo>
                      <a:lnTo>
                        <a:pt x="1259" y="1048"/>
                      </a:lnTo>
                      <a:lnTo>
                        <a:pt x="1260" y="1048"/>
                      </a:lnTo>
                      <a:lnTo>
                        <a:pt x="1260" y="1048"/>
                      </a:lnTo>
                      <a:lnTo>
                        <a:pt x="1261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3" y="1049"/>
                      </a:lnTo>
                      <a:lnTo>
                        <a:pt x="1263" y="1049"/>
                      </a:lnTo>
                      <a:lnTo>
                        <a:pt x="1264" y="1050"/>
                      </a:lnTo>
                      <a:lnTo>
                        <a:pt x="1265" y="1050"/>
                      </a:lnTo>
                      <a:lnTo>
                        <a:pt x="1265" y="1050"/>
                      </a:lnTo>
                      <a:lnTo>
                        <a:pt x="1266" y="1050"/>
                      </a:lnTo>
                      <a:lnTo>
                        <a:pt x="1266" y="1050"/>
                      </a:lnTo>
                      <a:lnTo>
                        <a:pt x="1267" y="1050"/>
                      </a:lnTo>
                      <a:lnTo>
                        <a:pt x="1267" y="1051"/>
                      </a:lnTo>
                      <a:lnTo>
                        <a:pt x="1268" y="1051"/>
                      </a:lnTo>
                      <a:lnTo>
                        <a:pt x="1269" y="1051"/>
                      </a:lnTo>
                      <a:lnTo>
                        <a:pt x="1269" y="1052"/>
                      </a:lnTo>
                      <a:lnTo>
                        <a:pt x="1270" y="1052"/>
                      </a:lnTo>
                      <a:lnTo>
                        <a:pt x="1270" y="1052"/>
                      </a:lnTo>
                      <a:lnTo>
                        <a:pt x="1271" y="1052"/>
                      </a:lnTo>
                      <a:lnTo>
                        <a:pt x="1271" y="1052"/>
                      </a:lnTo>
                      <a:lnTo>
                        <a:pt x="1272" y="1052"/>
                      </a:lnTo>
                      <a:lnTo>
                        <a:pt x="1272" y="1053"/>
                      </a:lnTo>
                      <a:lnTo>
                        <a:pt x="1273" y="1053"/>
                      </a:lnTo>
                      <a:lnTo>
                        <a:pt x="1273" y="1053"/>
                      </a:lnTo>
                      <a:lnTo>
                        <a:pt x="1274" y="1053"/>
                      </a:lnTo>
                      <a:lnTo>
                        <a:pt x="1274" y="1053"/>
                      </a:lnTo>
                      <a:lnTo>
                        <a:pt x="1275" y="1053"/>
                      </a:lnTo>
                      <a:lnTo>
                        <a:pt x="1276" y="1054"/>
                      </a:lnTo>
                      <a:lnTo>
                        <a:pt x="1276" y="1054"/>
                      </a:lnTo>
                      <a:lnTo>
                        <a:pt x="1277" y="1054"/>
                      </a:lnTo>
                      <a:lnTo>
                        <a:pt x="1277" y="1054"/>
                      </a:lnTo>
                      <a:lnTo>
                        <a:pt x="1278" y="1054"/>
                      </a:lnTo>
                      <a:lnTo>
                        <a:pt x="1278" y="1054"/>
                      </a:lnTo>
                      <a:lnTo>
                        <a:pt x="1279" y="1055"/>
                      </a:lnTo>
                      <a:lnTo>
                        <a:pt x="1279" y="1055"/>
                      </a:lnTo>
                      <a:lnTo>
                        <a:pt x="1280" y="1055"/>
                      </a:lnTo>
                      <a:lnTo>
                        <a:pt x="1280" y="1055"/>
                      </a:lnTo>
                      <a:lnTo>
                        <a:pt x="1281" y="1056"/>
                      </a:lnTo>
                      <a:lnTo>
                        <a:pt x="1281" y="1056"/>
                      </a:lnTo>
                      <a:lnTo>
                        <a:pt x="1282" y="1056"/>
                      </a:lnTo>
                      <a:lnTo>
                        <a:pt x="1283" y="1056"/>
                      </a:lnTo>
                      <a:lnTo>
                        <a:pt x="1283" y="1056"/>
                      </a:lnTo>
                      <a:lnTo>
                        <a:pt x="1284" y="1056"/>
                      </a:lnTo>
                      <a:lnTo>
                        <a:pt x="1284" y="1057"/>
                      </a:lnTo>
                      <a:lnTo>
                        <a:pt x="1285" y="1057"/>
                      </a:lnTo>
                      <a:lnTo>
                        <a:pt x="1285" y="1057"/>
                      </a:lnTo>
                      <a:lnTo>
                        <a:pt x="1286" y="1057"/>
                      </a:lnTo>
                      <a:lnTo>
                        <a:pt x="1286" y="1057"/>
                      </a:lnTo>
                      <a:lnTo>
                        <a:pt x="1287" y="1057"/>
                      </a:lnTo>
                      <a:lnTo>
                        <a:pt x="1287" y="1058"/>
                      </a:lnTo>
                      <a:lnTo>
                        <a:pt x="1288" y="1058"/>
                      </a:lnTo>
                      <a:lnTo>
                        <a:pt x="1288" y="1058"/>
                      </a:lnTo>
                      <a:lnTo>
                        <a:pt x="1289" y="1058"/>
                      </a:lnTo>
                      <a:lnTo>
                        <a:pt x="1289" y="1058"/>
                      </a:lnTo>
                      <a:lnTo>
                        <a:pt x="1290" y="1058"/>
                      </a:lnTo>
                      <a:lnTo>
                        <a:pt x="1291" y="1059"/>
                      </a:lnTo>
                      <a:lnTo>
                        <a:pt x="1291" y="1059"/>
                      </a:lnTo>
                      <a:lnTo>
                        <a:pt x="1292" y="1059"/>
                      </a:lnTo>
                      <a:lnTo>
                        <a:pt x="1292" y="1059"/>
                      </a:lnTo>
                      <a:lnTo>
                        <a:pt x="1293" y="1060"/>
                      </a:lnTo>
                      <a:lnTo>
                        <a:pt x="1293" y="1060"/>
                      </a:lnTo>
                      <a:lnTo>
                        <a:pt x="1294" y="1060"/>
                      </a:lnTo>
                      <a:lnTo>
                        <a:pt x="1294" y="1060"/>
                      </a:lnTo>
                      <a:lnTo>
                        <a:pt x="1295" y="1060"/>
                      </a:lnTo>
                      <a:lnTo>
                        <a:pt x="1295" y="1060"/>
                      </a:lnTo>
                      <a:lnTo>
                        <a:pt x="1296" y="1060"/>
                      </a:lnTo>
                      <a:lnTo>
                        <a:pt x="1296" y="1061"/>
                      </a:lnTo>
                      <a:lnTo>
                        <a:pt x="1297" y="1061"/>
                      </a:lnTo>
                      <a:lnTo>
                        <a:pt x="1298" y="1061"/>
                      </a:lnTo>
                      <a:lnTo>
                        <a:pt x="1298" y="1061"/>
                      </a:lnTo>
                      <a:lnTo>
                        <a:pt x="1299" y="1061"/>
                      </a:lnTo>
                      <a:lnTo>
                        <a:pt x="1299" y="1061"/>
                      </a:lnTo>
                      <a:lnTo>
                        <a:pt x="1300" y="1062"/>
                      </a:lnTo>
                      <a:lnTo>
                        <a:pt x="1300" y="1062"/>
                      </a:lnTo>
                      <a:lnTo>
                        <a:pt x="1301" y="1062"/>
                      </a:lnTo>
                      <a:lnTo>
                        <a:pt x="1301" y="1062"/>
                      </a:lnTo>
                      <a:lnTo>
                        <a:pt x="1302" y="1062"/>
                      </a:lnTo>
                      <a:lnTo>
                        <a:pt x="1302" y="1062"/>
                      </a:lnTo>
                      <a:lnTo>
                        <a:pt x="1303" y="1063"/>
                      </a:lnTo>
                      <a:lnTo>
                        <a:pt x="1303" y="1063"/>
                      </a:lnTo>
                      <a:lnTo>
                        <a:pt x="1304" y="1063"/>
                      </a:lnTo>
                      <a:lnTo>
                        <a:pt x="1305" y="1063"/>
                      </a:lnTo>
                      <a:lnTo>
                        <a:pt x="1305" y="1064"/>
                      </a:lnTo>
                      <a:lnTo>
                        <a:pt x="1306" y="1064"/>
                      </a:lnTo>
                      <a:lnTo>
                        <a:pt x="1306" y="1064"/>
                      </a:lnTo>
                      <a:lnTo>
                        <a:pt x="1307" y="1064"/>
                      </a:lnTo>
                      <a:lnTo>
                        <a:pt x="1307" y="1064"/>
                      </a:lnTo>
                      <a:lnTo>
                        <a:pt x="1308" y="1064"/>
                      </a:lnTo>
                      <a:lnTo>
                        <a:pt x="1309" y="1065"/>
                      </a:lnTo>
                      <a:lnTo>
                        <a:pt x="1309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1" y="1065"/>
                      </a:lnTo>
                      <a:lnTo>
                        <a:pt x="1311" y="1066"/>
                      </a:lnTo>
                      <a:lnTo>
                        <a:pt x="1312" y="1066"/>
                      </a:lnTo>
                      <a:lnTo>
                        <a:pt x="1313" y="1066"/>
                      </a:lnTo>
                      <a:lnTo>
                        <a:pt x="1313" y="1066"/>
                      </a:lnTo>
                      <a:lnTo>
                        <a:pt x="1314" y="1067"/>
                      </a:lnTo>
                      <a:lnTo>
                        <a:pt x="1314" y="1067"/>
                      </a:lnTo>
                      <a:lnTo>
                        <a:pt x="1315" y="1067"/>
                      </a:lnTo>
                      <a:lnTo>
                        <a:pt x="1316" y="1067"/>
                      </a:lnTo>
                      <a:lnTo>
                        <a:pt x="1316" y="1067"/>
                      </a:lnTo>
                      <a:lnTo>
                        <a:pt x="1317" y="1067"/>
                      </a:lnTo>
                      <a:lnTo>
                        <a:pt x="1317" y="1067"/>
                      </a:lnTo>
                      <a:lnTo>
                        <a:pt x="1318" y="1068"/>
                      </a:lnTo>
                      <a:lnTo>
                        <a:pt x="1318" y="1068"/>
                      </a:lnTo>
                      <a:lnTo>
                        <a:pt x="1319" y="1068"/>
                      </a:lnTo>
                      <a:lnTo>
                        <a:pt x="1319" y="1068"/>
                      </a:lnTo>
                      <a:lnTo>
                        <a:pt x="1320" y="1068"/>
                      </a:lnTo>
                      <a:lnTo>
                        <a:pt x="1320" y="1068"/>
                      </a:lnTo>
                      <a:lnTo>
                        <a:pt x="1321" y="1069"/>
                      </a:lnTo>
                      <a:lnTo>
                        <a:pt x="1321" y="1069"/>
                      </a:lnTo>
                      <a:lnTo>
                        <a:pt x="1322" y="1069"/>
                      </a:lnTo>
                      <a:lnTo>
                        <a:pt x="1322" y="1069"/>
                      </a:lnTo>
                      <a:lnTo>
                        <a:pt x="1323" y="1069"/>
                      </a:lnTo>
                      <a:lnTo>
                        <a:pt x="1324" y="1069"/>
                      </a:lnTo>
                      <a:lnTo>
                        <a:pt x="1324" y="1070"/>
                      </a:lnTo>
                      <a:lnTo>
                        <a:pt x="1325" y="1070"/>
                      </a:lnTo>
                      <a:lnTo>
                        <a:pt x="1325" y="1070"/>
                      </a:lnTo>
                      <a:lnTo>
                        <a:pt x="1326" y="1070"/>
                      </a:lnTo>
                      <a:lnTo>
                        <a:pt x="1326" y="1071"/>
                      </a:lnTo>
                      <a:lnTo>
                        <a:pt x="1327" y="1071"/>
                      </a:lnTo>
                      <a:lnTo>
                        <a:pt x="1327" y="1071"/>
                      </a:lnTo>
                      <a:lnTo>
                        <a:pt x="1328" y="1071"/>
                      </a:lnTo>
                      <a:lnTo>
                        <a:pt x="1328" y="1071"/>
                      </a:lnTo>
                      <a:lnTo>
                        <a:pt x="1329" y="1071"/>
                      </a:lnTo>
                      <a:lnTo>
                        <a:pt x="1329" y="1071"/>
                      </a:lnTo>
                      <a:lnTo>
                        <a:pt x="1330" y="1072"/>
                      </a:lnTo>
                      <a:lnTo>
                        <a:pt x="1331" y="1072"/>
                      </a:lnTo>
                      <a:lnTo>
                        <a:pt x="1331" y="1072"/>
                      </a:lnTo>
                      <a:lnTo>
                        <a:pt x="1332" y="1072"/>
                      </a:lnTo>
                      <a:lnTo>
                        <a:pt x="1332" y="1072"/>
                      </a:lnTo>
                      <a:lnTo>
                        <a:pt x="1333" y="1072"/>
                      </a:lnTo>
                      <a:lnTo>
                        <a:pt x="1333" y="1073"/>
                      </a:lnTo>
                      <a:lnTo>
                        <a:pt x="1334" y="1073"/>
                      </a:lnTo>
                      <a:lnTo>
                        <a:pt x="1334" y="1073"/>
                      </a:lnTo>
                      <a:lnTo>
                        <a:pt x="1335" y="1073"/>
                      </a:lnTo>
                      <a:lnTo>
                        <a:pt x="1335" y="1073"/>
                      </a:lnTo>
                      <a:lnTo>
                        <a:pt x="1336" y="1073"/>
                      </a:lnTo>
                      <a:lnTo>
                        <a:pt x="1336" y="1074"/>
                      </a:lnTo>
                      <a:lnTo>
                        <a:pt x="1337" y="1074"/>
                      </a:lnTo>
                      <a:lnTo>
                        <a:pt x="1338" y="1074"/>
                      </a:lnTo>
                      <a:lnTo>
                        <a:pt x="1338" y="1074"/>
                      </a:lnTo>
                      <a:lnTo>
                        <a:pt x="1339" y="1074"/>
                      </a:lnTo>
                      <a:lnTo>
                        <a:pt x="1339" y="1075"/>
                      </a:lnTo>
                      <a:lnTo>
                        <a:pt x="1340" y="1075"/>
                      </a:lnTo>
                      <a:lnTo>
                        <a:pt x="1340" y="1075"/>
                      </a:lnTo>
                      <a:lnTo>
                        <a:pt x="1341" y="1075"/>
                      </a:lnTo>
                      <a:lnTo>
                        <a:pt x="1341" y="1075"/>
                      </a:lnTo>
                      <a:lnTo>
                        <a:pt x="1342" y="1075"/>
                      </a:lnTo>
                      <a:lnTo>
                        <a:pt x="1342" y="1076"/>
                      </a:lnTo>
                      <a:lnTo>
                        <a:pt x="1343" y="1076"/>
                      </a:lnTo>
                      <a:lnTo>
                        <a:pt x="1343" y="1076"/>
                      </a:lnTo>
                      <a:lnTo>
                        <a:pt x="1344" y="1076"/>
                      </a:lnTo>
                      <a:lnTo>
                        <a:pt x="1344" y="1076"/>
                      </a:lnTo>
                      <a:lnTo>
                        <a:pt x="1345" y="1076"/>
                      </a:lnTo>
                      <a:lnTo>
                        <a:pt x="1346" y="1077"/>
                      </a:lnTo>
                      <a:lnTo>
                        <a:pt x="1346" y="1077"/>
                      </a:lnTo>
                      <a:lnTo>
                        <a:pt x="1347" y="1077"/>
                      </a:lnTo>
                      <a:lnTo>
                        <a:pt x="1347" y="1077"/>
                      </a:lnTo>
                      <a:lnTo>
                        <a:pt x="1348" y="1077"/>
                      </a:lnTo>
                      <a:lnTo>
                        <a:pt x="1349" y="1077"/>
                      </a:lnTo>
                      <a:lnTo>
                        <a:pt x="1349" y="1077"/>
                      </a:lnTo>
                      <a:lnTo>
                        <a:pt x="1349" y="1078"/>
                      </a:lnTo>
                      <a:lnTo>
                        <a:pt x="1350" y="1078"/>
                      </a:lnTo>
                      <a:lnTo>
                        <a:pt x="1350" y="1078"/>
                      </a:lnTo>
                      <a:lnTo>
                        <a:pt x="1351" y="1078"/>
                      </a:lnTo>
                      <a:lnTo>
                        <a:pt x="1351" y="1079"/>
                      </a:lnTo>
                      <a:lnTo>
                        <a:pt x="1352" y="1079"/>
                      </a:lnTo>
                      <a:lnTo>
                        <a:pt x="1353" y="1079"/>
                      </a:lnTo>
                      <a:lnTo>
                        <a:pt x="1353" y="1079"/>
                      </a:lnTo>
                      <a:lnTo>
                        <a:pt x="1354" y="1079"/>
                      </a:lnTo>
                      <a:lnTo>
                        <a:pt x="1354" y="1079"/>
                      </a:lnTo>
                      <a:lnTo>
                        <a:pt x="1355" y="1079"/>
                      </a:lnTo>
                      <a:lnTo>
                        <a:pt x="1355" y="1080"/>
                      </a:lnTo>
                      <a:lnTo>
                        <a:pt x="1356" y="1080"/>
                      </a:lnTo>
                      <a:lnTo>
                        <a:pt x="1357" y="1080"/>
                      </a:lnTo>
                      <a:lnTo>
                        <a:pt x="1357" y="1080"/>
                      </a:lnTo>
                      <a:lnTo>
                        <a:pt x="1358" y="1080"/>
                      </a:lnTo>
                      <a:lnTo>
                        <a:pt x="1358" y="1080"/>
                      </a:lnTo>
                      <a:lnTo>
                        <a:pt x="1358" y="1081"/>
                      </a:lnTo>
                      <a:lnTo>
                        <a:pt x="1359" y="1081"/>
                      </a:lnTo>
                      <a:lnTo>
                        <a:pt x="1360" y="1081"/>
                      </a:lnTo>
                      <a:lnTo>
                        <a:pt x="1360" y="1081"/>
                      </a:lnTo>
                      <a:lnTo>
                        <a:pt x="1361" y="1081"/>
                      </a:lnTo>
                      <a:lnTo>
                        <a:pt x="1361" y="1081"/>
                      </a:lnTo>
                      <a:lnTo>
                        <a:pt x="1362" y="1081"/>
                      </a:lnTo>
                      <a:lnTo>
                        <a:pt x="1362" y="1082"/>
                      </a:lnTo>
                      <a:lnTo>
                        <a:pt x="1363" y="1082"/>
                      </a:lnTo>
                      <a:lnTo>
                        <a:pt x="1364" y="1082"/>
                      </a:lnTo>
                      <a:lnTo>
                        <a:pt x="1364" y="1082"/>
                      </a:lnTo>
                      <a:lnTo>
                        <a:pt x="1365" y="1083"/>
                      </a:lnTo>
                      <a:lnTo>
                        <a:pt x="1365" y="1083"/>
                      </a:lnTo>
                      <a:lnTo>
                        <a:pt x="1366" y="1083"/>
                      </a:lnTo>
                      <a:lnTo>
                        <a:pt x="1366" y="1083"/>
                      </a:lnTo>
                      <a:lnTo>
                        <a:pt x="1367" y="1083"/>
                      </a:lnTo>
                      <a:lnTo>
                        <a:pt x="1367" y="1083"/>
                      </a:lnTo>
                      <a:lnTo>
                        <a:pt x="1368" y="1083"/>
                      </a:lnTo>
                      <a:lnTo>
                        <a:pt x="1368" y="1084"/>
                      </a:lnTo>
                      <a:lnTo>
                        <a:pt x="1369" y="1084"/>
                      </a:lnTo>
                      <a:lnTo>
                        <a:pt x="1369" y="1084"/>
                      </a:lnTo>
                      <a:lnTo>
                        <a:pt x="1370" y="1084"/>
                      </a:lnTo>
                      <a:lnTo>
                        <a:pt x="1371" y="1084"/>
                      </a:lnTo>
                      <a:lnTo>
                        <a:pt x="1371" y="1084"/>
                      </a:lnTo>
                      <a:lnTo>
                        <a:pt x="1372" y="1085"/>
                      </a:lnTo>
                      <a:lnTo>
                        <a:pt x="1372" y="1085"/>
                      </a:lnTo>
                      <a:lnTo>
                        <a:pt x="1373" y="1085"/>
                      </a:lnTo>
                      <a:lnTo>
                        <a:pt x="1373" y="1085"/>
                      </a:lnTo>
                      <a:lnTo>
                        <a:pt x="1374" y="1085"/>
                      </a:lnTo>
                      <a:lnTo>
                        <a:pt x="1374" y="1085"/>
                      </a:lnTo>
                      <a:lnTo>
                        <a:pt x="1375" y="1085"/>
                      </a:lnTo>
                      <a:lnTo>
                        <a:pt x="1375" y="1086"/>
                      </a:lnTo>
                      <a:lnTo>
                        <a:pt x="1376" y="1086"/>
                      </a:lnTo>
                      <a:lnTo>
                        <a:pt x="1376" y="1086"/>
                      </a:lnTo>
                      <a:lnTo>
                        <a:pt x="1377" y="1086"/>
                      </a:lnTo>
                      <a:lnTo>
                        <a:pt x="1377" y="1087"/>
                      </a:lnTo>
                      <a:lnTo>
                        <a:pt x="1378" y="1087"/>
                      </a:lnTo>
                      <a:lnTo>
                        <a:pt x="1379" y="1087"/>
                      </a:lnTo>
                      <a:lnTo>
                        <a:pt x="1379" y="1087"/>
                      </a:lnTo>
                      <a:lnTo>
                        <a:pt x="1380" y="1087"/>
                      </a:lnTo>
                      <a:lnTo>
                        <a:pt x="1380" y="1087"/>
                      </a:lnTo>
                      <a:lnTo>
                        <a:pt x="1381" y="1087"/>
                      </a:lnTo>
                      <a:lnTo>
                        <a:pt x="1381" y="1088"/>
                      </a:lnTo>
                      <a:lnTo>
                        <a:pt x="1382" y="1088"/>
                      </a:lnTo>
                      <a:lnTo>
                        <a:pt x="1382" y="1088"/>
                      </a:lnTo>
                      <a:lnTo>
                        <a:pt x="1383" y="1088"/>
                      </a:lnTo>
                      <a:lnTo>
                        <a:pt x="1383" y="1088"/>
                      </a:lnTo>
                      <a:lnTo>
                        <a:pt x="1384" y="1088"/>
                      </a:lnTo>
                      <a:lnTo>
                        <a:pt x="1384" y="1088"/>
                      </a:lnTo>
                      <a:lnTo>
                        <a:pt x="1385" y="1089"/>
                      </a:lnTo>
                      <a:lnTo>
                        <a:pt x="1386" y="1089"/>
                      </a:lnTo>
                      <a:lnTo>
                        <a:pt x="1386" y="1089"/>
                      </a:lnTo>
                      <a:lnTo>
                        <a:pt x="1387" y="1089"/>
                      </a:lnTo>
                      <a:lnTo>
                        <a:pt x="1387" y="1090"/>
                      </a:lnTo>
                      <a:lnTo>
                        <a:pt x="1388" y="1090"/>
                      </a:lnTo>
                      <a:lnTo>
                        <a:pt x="1388" y="1090"/>
                      </a:lnTo>
                      <a:lnTo>
                        <a:pt x="1389" y="1090"/>
                      </a:lnTo>
                      <a:lnTo>
                        <a:pt x="1389" y="1090"/>
                      </a:lnTo>
                      <a:lnTo>
                        <a:pt x="1390" y="1090"/>
                      </a:lnTo>
                      <a:lnTo>
                        <a:pt x="1390" y="1090"/>
                      </a:lnTo>
                      <a:lnTo>
                        <a:pt x="1391" y="1091"/>
                      </a:lnTo>
                      <a:lnTo>
                        <a:pt x="1391" y="1091"/>
                      </a:lnTo>
                      <a:lnTo>
                        <a:pt x="1392" y="1091"/>
                      </a:lnTo>
                      <a:lnTo>
                        <a:pt x="1393" y="1091"/>
                      </a:lnTo>
                      <a:lnTo>
                        <a:pt x="1393" y="1091"/>
                      </a:lnTo>
                      <a:lnTo>
                        <a:pt x="1394" y="1091"/>
                      </a:lnTo>
                      <a:lnTo>
                        <a:pt x="1394" y="1091"/>
                      </a:lnTo>
                      <a:lnTo>
                        <a:pt x="1395" y="1092"/>
                      </a:lnTo>
                      <a:lnTo>
                        <a:pt x="1395" y="1092"/>
                      </a:lnTo>
                      <a:lnTo>
                        <a:pt x="1396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8" y="1092"/>
                      </a:lnTo>
                      <a:lnTo>
                        <a:pt x="1398" y="1093"/>
                      </a:lnTo>
                      <a:lnTo>
                        <a:pt x="1399" y="1093"/>
                      </a:lnTo>
                      <a:lnTo>
                        <a:pt x="1399" y="1093"/>
                      </a:lnTo>
                      <a:lnTo>
                        <a:pt x="1400" y="1093"/>
                      </a:lnTo>
                      <a:lnTo>
                        <a:pt x="1401" y="1094"/>
                      </a:lnTo>
                      <a:lnTo>
                        <a:pt x="1401" y="1094"/>
                      </a:lnTo>
                      <a:lnTo>
                        <a:pt x="1402" y="1094"/>
                      </a:lnTo>
                      <a:lnTo>
                        <a:pt x="1402" y="1094"/>
                      </a:lnTo>
                      <a:lnTo>
                        <a:pt x="1403" y="1094"/>
                      </a:lnTo>
                      <a:lnTo>
                        <a:pt x="1404" y="1094"/>
                      </a:lnTo>
                      <a:lnTo>
                        <a:pt x="1404" y="1094"/>
                      </a:lnTo>
                      <a:lnTo>
                        <a:pt x="1405" y="1095"/>
                      </a:lnTo>
                      <a:lnTo>
                        <a:pt x="1405" y="1095"/>
                      </a:lnTo>
                      <a:lnTo>
                        <a:pt x="1406" y="1095"/>
                      </a:lnTo>
                      <a:lnTo>
                        <a:pt x="1406" y="1095"/>
                      </a:lnTo>
                      <a:lnTo>
                        <a:pt x="1407" y="1095"/>
                      </a:lnTo>
                      <a:lnTo>
                        <a:pt x="1407" y="1095"/>
                      </a:lnTo>
                      <a:lnTo>
                        <a:pt x="1408" y="1095"/>
                      </a:lnTo>
                      <a:lnTo>
                        <a:pt x="1408" y="1096"/>
                      </a:lnTo>
                      <a:lnTo>
                        <a:pt x="1409" y="1096"/>
                      </a:lnTo>
                      <a:lnTo>
                        <a:pt x="1409" y="1096"/>
                      </a:lnTo>
                      <a:lnTo>
                        <a:pt x="1410" y="1096"/>
                      </a:lnTo>
                      <a:lnTo>
                        <a:pt x="1410" y="1096"/>
                      </a:lnTo>
                      <a:lnTo>
                        <a:pt x="1411" y="1096"/>
                      </a:lnTo>
                      <a:lnTo>
                        <a:pt x="1412" y="1096"/>
                      </a:lnTo>
                      <a:lnTo>
                        <a:pt x="1412" y="1097"/>
                      </a:lnTo>
                      <a:lnTo>
                        <a:pt x="1413" y="1097"/>
                      </a:lnTo>
                      <a:lnTo>
                        <a:pt x="1413" y="1097"/>
                      </a:lnTo>
                      <a:lnTo>
                        <a:pt x="1414" y="1097"/>
                      </a:lnTo>
                      <a:lnTo>
                        <a:pt x="1414" y="1097"/>
                      </a:lnTo>
                      <a:lnTo>
                        <a:pt x="1415" y="1098"/>
                      </a:lnTo>
                      <a:lnTo>
                        <a:pt x="1415" y="1098"/>
                      </a:lnTo>
                      <a:lnTo>
                        <a:pt x="1416" y="1098"/>
                      </a:lnTo>
                      <a:lnTo>
                        <a:pt x="1416" y="1098"/>
                      </a:lnTo>
                      <a:lnTo>
                        <a:pt x="1417" y="1098"/>
                      </a:lnTo>
                      <a:lnTo>
                        <a:pt x="1417" y="1098"/>
                      </a:lnTo>
                      <a:lnTo>
                        <a:pt x="1418" y="1098"/>
                      </a:lnTo>
                      <a:lnTo>
                        <a:pt x="1419" y="1099"/>
                      </a:lnTo>
                      <a:lnTo>
                        <a:pt x="1419" y="1099"/>
                      </a:lnTo>
                      <a:lnTo>
                        <a:pt x="1420" y="1099"/>
                      </a:lnTo>
                      <a:lnTo>
                        <a:pt x="1420" y="1099"/>
                      </a:lnTo>
                      <a:lnTo>
                        <a:pt x="1421" y="1099"/>
                      </a:lnTo>
                      <a:lnTo>
                        <a:pt x="1421" y="1099"/>
                      </a:lnTo>
                      <a:lnTo>
                        <a:pt x="1422" y="1099"/>
                      </a:lnTo>
                      <a:lnTo>
                        <a:pt x="1422" y="1100"/>
                      </a:lnTo>
                      <a:lnTo>
                        <a:pt x="1423" y="1100"/>
                      </a:lnTo>
                      <a:lnTo>
                        <a:pt x="1423" y="1100"/>
                      </a:lnTo>
                      <a:lnTo>
                        <a:pt x="1424" y="1100"/>
                      </a:lnTo>
                      <a:lnTo>
                        <a:pt x="1424" y="1100"/>
                      </a:lnTo>
                      <a:lnTo>
                        <a:pt x="1425" y="1100"/>
                      </a:lnTo>
                      <a:lnTo>
                        <a:pt x="1426" y="1100"/>
                      </a:lnTo>
                      <a:lnTo>
                        <a:pt x="1426" y="1101"/>
                      </a:lnTo>
                      <a:lnTo>
                        <a:pt x="1427" y="1101"/>
                      </a:lnTo>
                      <a:lnTo>
                        <a:pt x="1427" y="1101"/>
                      </a:lnTo>
                      <a:lnTo>
                        <a:pt x="1428" y="1101"/>
                      </a:lnTo>
                      <a:lnTo>
                        <a:pt x="1428" y="1102"/>
                      </a:lnTo>
                      <a:lnTo>
                        <a:pt x="1429" y="1102"/>
                      </a:lnTo>
                      <a:lnTo>
                        <a:pt x="1429" y="1102"/>
                      </a:lnTo>
                      <a:lnTo>
                        <a:pt x="1430" y="1102"/>
                      </a:lnTo>
                      <a:lnTo>
                        <a:pt x="1430" y="1102"/>
                      </a:lnTo>
                      <a:lnTo>
                        <a:pt x="1431" y="1102"/>
                      </a:lnTo>
                      <a:lnTo>
                        <a:pt x="1431" y="1102"/>
                      </a:lnTo>
                      <a:lnTo>
                        <a:pt x="1432" y="1102"/>
                      </a:lnTo>
                      <a:lnTo>
                        <a:pt x="1432" y="1103"/>
                      </a:lnTo>
                      <a:lnTo>
                        <a:pt x="1433" y="1103"/>
                      </a:lnTo>
                      <a:lnTo>
                        <a:pt x="1434" y="1103"/>
                      </a:lnTo>
                      <a:lnTo>
                        <a:pt x="1434" y="1103"/>
                      </a:lnTo>
                      <a:lnTo>
                        <a:pt x="1435" y="1103"/>
                      </a:lnTo>
                      <a:lnTo>
                        <a:pt x="1435" y="1103"/>
                      </a:lnTo>
                      <a:lnTo>
                        <a:pt x="1436" y="1103"/>
                      </a:lnTo>
                      <a:lnTo>
                        <a:pt x="1436" y="1104"/>
                      </a:lnTo>
                      <a:lnTo>
                        <a:pt x="1437" y="1104"/>
                      </a:lnTo>
                      <a:lnTo>
                        <a:pt x="1437" y="1104"/>
                      </a:lnTo>
                      <a:lnTo>
                        <a:pt x="1438" y="1104"/>
                      </a:lnTo>
                      <a:lnTo>
                        <a:pt x="1438" y="1104"/>
                      </a:lnTo>
                      <a:lnTo>
                        <a:pt x="1439" y="1104"/>
                      </a:lnTo>
                      <a:lnTo>
                        <a:pt x="1439" y="1104"/>
                      </a:lnTo>
                      <a:lnTo>
                        <a:pt x="1440" y="1105"/>
                      </a:lnTo>
                      <a:lnTo>
                        <a:pt x="1441" y="1105"/>
                      </a:lnTo>
                      <a:lnTo>
                        <a:pt x="1441" y="1105"/>
                      </a:lnTo>
                      <a:lnTo>
                        <a:pt x="1442" y="1105"/>
                      </a:lnTo>
                      <a:lnTo>
                        <a:pt x="1442" y="1105"/>
                      </a:lnTo>
                      <a:lnTo>
                        <a:pt x="1443" y="1106"/>
                      </a:lnTo>
                      <a:lnTo>
                        <a:pt x="1443" y="1106"/>
                      </a:lnTo>
                      <a:lnTo>
                        <a:pt x="1444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6" y="1106"/>
                      </a:lnTo>
                      <a:lnTo>
                        <a:pt x="1446" y="1107"/>
                      </a:lnTo>
                      <a:lnTo>
                        <a:pt x="1447" y="1107"/>
                      </a:lnTo>
                      <a:lnTo>
                        <a:pt x="1448" y="1107"/>
                      </a:lnTo>
                      <a:lnTo>
                        <a:pt x="1448" y="1107"/>
                      </a:lnTo>
                      <a:lnTo>
                        <a:pt x="1449" y="1107"/>
                      </a:lnTo>
                      <a:lnTo>
                        <a:pt x="1449" y="1107"/>
                      </a:lnTo>
                      <a:lnTo>
                        <a:pt x="1450" y="1107"/>
                      </a:lnTo>
                      <a:lnTo>
                        <a:pt x="1450" y="1108"/>
                      </a:lnTo>
                      <a:lnTo>
                        <a:pt x="1451" y="1108"/>
                      </a:lnTo>
                      <a:lnTo>
                        <a:pt x="1452" y="1108"/>
                      </a:lnTo>
                      <a:lnTo>
                        <a:pt x="1452" y="1108"/>
                      </a:lnTo>
                      <a:lnTo>
                        <a:pt x="1453" y="1108"/>
                      </a:lnTo>
                      <a:lnTo>
                        <a:pt x="1453" y="1108"/>
                      </a:lnTo>
                      <a:lnTo>
                        <a:pt x="1454" y="1108"/>
                      </a:lnTo>
                      <a:lnTo>
                        <a:pt x="1454" y="1108"/>
                      </a:lnTo>
                      <a:lnTo>
                        <a:pt x="1455" y="1109"/>
                      </a:lnTo>
                      <a:lnTo>
                        <a:pt x="1455" y="1109"/>
                      </a:lnTo>
                      <a:lnTo>
                        <a:pt x="1456" y="1109"/>
                      </a:lnTo>
                      <a:lnTo>
                        <a:pt x="1456" y="1109"/>
                      </a:lnTo>
                      <a:lnTo>
                        <a:pt x="1457" y="1109"/>
                      </a:lnTo>
                      <a:lnTo>
                        <a:pt x="1457" y="1110"/>
                      </a:lnTo>
                      <a:lnTo>
                        <a:pt x="1458" y="1110"/>
                      </a:lnTo>
                      <a:lnTo>
                        <a:pt x="1459" y="1110"/>
                      </a:lnTo>
                      <a:lnTo>
                        <a:pt x="1459" y="1110"/>
                      </a:lnTo>
                      <a:lnTo>
                        <a:pt x="1460" y="1110"/>
                      </a:lnTo>
                      <a:lnTo>
                        <a:pt x="1460" y="1110"/>
                      </a:lnTo>
                      <a:lnTo>
                        <a:pt x="1461" y="1110"/>
                      </a:lnTo>
                      <a:lnTo>
                        <a:pt x="1461" y="1111"/>
                      </a:lnTo>
                      <a:lnTo>
                        <a:pt x="1462" y="1111"/>
                      </a:lnTo>
                      <a:lnTo>
                        <a:pt x="1462" y="1111"/>
                      </a:lnTo>
                      <a:lnTo>
                        <a:pt x="1463" y="1111"/>
                      </a:lnTo>
                      <a:lnTo>
                        <a:pt x="1463" y="1111"/>
                      </a:lnTo>
                      <a:lnTo>
                        <a:pt x="1464" y="1111"/>
                      </a:lnTo>
                      <a:lnTo>
                        <a:pt x="1464" y="1111"/>
                      </a:lnTo>
                      <a:lnTo>
                        <a:pt x="1465" y="1112"/>
                      </a:lnTo>
                      <a:lnTo>
                        <a:pt x="1465" y="1112"/>
                      </a:lnTo>
                      <a:lnTo>
                        <a:pt x="1466" y="1112"/>
                      </a:lnTo>
                      <a:lnTo>
                        <a:pt x="1467" y="1112"/>
                      </a:lnTo>
                      <a:lnTo>
                        <a:pt x="1467" y="1112"/>
                      </a:lnTo>
                      <a:lnTo>
                        <a:pt x="1468" y="1113"/>
                      </a:lnTo>
                      <a:lnTo>
                        <a:pt x="1468" y="1113"/>
                      </a:lnTo>
                      <a:lnTo>
                        <a:pt x="1469" y="1113"/>
                      </a:lnTo>
                      <a:lnTo>
                        <a:pt x="1469" y="1113"/>
                      </a:lnTo>
                      <a:lnTo>
                        <a:pt x="1470" y="1113"/>
                      </a:lnTo>
                      <a:lnTo>
                        <a:pt x="1470" y="1113"/>
                      </a:lnTo>
                      <a:lnTo>
                        <a:pt x="1471" y="1113"/>
                      </a:lnTo>
                      <a:lnTo>
                        <a:pt x="1471" y="1113"/>
                      </a:lnTo>
                      <a:lnTo>
                        <a:pt x="1472" y="1114"/>
                      </a:lnTo>
                      <a:lnTo>
                        <a:pt x="1472" y="1114"/>
                      </a:lnTo>
                      <a:lnTo>
                        <a:pt x="1473" y="1114"/>
                      </a:lnTo>
                      <a:lnTo>
                        <a:pt x="1474" y="1114"/>
                      </a:lnTo>
                      <a:lnTo>
                        <a:pt x="1474" y="1114"/>
                      </a:lnTo>
                      <a:lnTo>
                        <a:pt x="1475" y="1114"/>
                      </a:lnTo>
                      <a:lnTo>
                        <a:pt x="1475" y="1114"/>
                      </a:lnTo>
                      <a:lnTo>
                        <a:pt x="1476" y="1115"/>
                      </a:lnTo>
                      <a:lnTo>
                        <a:pt x="1476" y="1115"/>
                      </a:lnTo>
                      <a:lnTo>
                        <a:pt x="1477" y="1115"/>
                      </a:lnTo>
                      <a:lnTo>
                        <a:pt x="1477" y="1115"/>
                      </a:lnTo>
                      <a:lnTo>
                        <a:pt x="1478" y="1115"/>
                      </a:lnTo>
                      <a:lnTo>
                        <a:pt x="1478" y="1115"/>
                      </a:lnTo>
                      <a:lnTo>
                        <a:pt x="1479" y="1115"/>
                      </a:lnTo>
                      <a:lnTo>
                        <a:pt x="1479" y="1115"/>
                      </a:lnTo>
                      <a:lnTo>
                        <a:pt x="1480" y="1116"/>
                      </a:lnTo>
                      <a:lnTo>
                        <a:pt x="1481" y="1116"/>
                      </a:lnTo>
                      <a:lnTo>
                        <a:pt x="1481" y="1116"/>
                      </a:lnTo>
                      <a:lnTo>
                        <a:pt x="1482" y="1116"/>
                      </a:lnTo>
                      <a:lnTo>
                        <a:pt x="1482" y="1116"/>
                      </a:lnTo>
                      <a:lnTo>
                        <a:pt x="1483" y="1117"/>
                      </a:lnTo>
                      <a:lnTo>
                        <a:pt x="1483" y="1117"/>
                      </a:lnTo>
                      <a:lnTo>
                        <a:pt x="1484" y="1117"/>
                      </a:lnTo>
                      <a:lnTo>
                        <a:pt x="1484" y="1117"/>
                      </a:lnTo>
                      <a:lnTo>
                        <a:pt x="1485" y="1117"/>
                      </a:lnTo>
                      <a:lnTo>
                        <a:pt x="1485" y="1117"/>
                      </a:lnTo>
                      <a:lnTo>
                        <a:pt x="1486" y="1117"/>
                      </a:lnTo>
                      <a:lnTo>
                        <a:pt x="1486" y="1117"/>
                      </a:lnTo>
                      <a:lnTo>
                        <a:pt x="1487" y="1118"/>
                      </a:lnTo>
                      <a:lnTo>
                        <a:pt x="1488" y="1118"/>
                      </a:lnTo>
                      <a:lnTo>
                        <a:pt x="1488" y="1118"/>
                      </a:lnTo>
                      <a:lnTo>
                        <a:pt x="1489" y="1118"/>
                      </a:lnTo>
                      <a:lnTo>
                        <a:pt x="1489" y="1118"/>
                      </a:lnTo>
                      <a:lnTo>
                        <a:pt x="1490" y="1118"/>
                      </a:lnTo>
                      <a:lnTo>
                        <a:pt x="1490" y="1118"/>
                      </a:lnTo>
                      <a:lnTo>
                        <a:pt x="1491" y="1119"/>
                      </a:lnTo>
                      <a:lnTo>
                        <a:pt x="1492" y="1119"/>
                      </a:lnTo>
                      <a:lnTo>
                        <a:pt x="1492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4" y="1119"/>
                      </a:lnTo>
                      <a:lnTo>
                        <a:pt x="1494" y="1119"/>
                      </a:lnTo>
                      <a:lnTo>
                        <a:pt x="1495" y="1120"/>
                      </a:lnTo>
                      <a:lnTo>
                        <a:pt x="1496" y="1120"/>
                      </a:lnTo>
                      <a:lnTo>
                        <a:pt x="1496" y="1120"/>
                      </a:lnTo>
                      <a:lnTo>
                        <a:pt x="1497" y="1120"/>
                      </a:lnTo>
                      <a:lnTo>
                        <a:pt x="1497" y="1120"/>
                      </a:lnTo>
                      <a:lnTo>
                        <a:pt x="1498" y="1121"/>
                      </a:lnTo>
                      <a:lnTo>
                        <a:pt x="1499" y="1121"/>
                      </a:lnTo>
                      <a:lnTo>
                        <a:pt x="1499" y="1121"/>
                      </a:lnTo>
                      <a:lnTo>
                        <a:pt x="1500" y="1121"/>
                      </a:lnTo>
                      <a:lnTo>
                        <a:pt x="1500" y="1121"/>
                      </a:lnTo>
                      <a:lnTo>
                        <a:pt x="1501" y="1121"/>
                      </a:lnTo>
                      <a:lnTo>
                        <a:pt x="1501" y="1121"/>
                      </a:lnTo>
                      <a:lnTo>
                        <a:pt x="1502" y="1121"/>
                      </a:lnTo>
                      <a:lnTo>
                        <a:pt x="1502" y="1122"/>
                      </a:lnTo>
                      <a:lnTo>
                        <a:pt x="1503" y="1122"/>
                      </a:lnTo>
                      <a:lnTo>
                        <a:pt x="1503" y="1122"/>
                      </a:lnTo>
                      <a:lnTo>
                        <a:pt x="1504" y="1122"/>
                      </a:lnTo>
                      <a:lnTo>
                        <a:pt x="1504" y="1122"/>
                      </a:lnTo>
                      <a:lnTo>
                        <a:pt x="1505" y="1122"/>
                      </a:lnTo>
                      <a:lnTo>
                        <a:pt x="1505" y="1122"/>
                      </a:lnTo>
                      <a:lnTo>
                        <a:pt x="1506" y="1122"/>
                      </a:lnTo>
                      <a:lnTo>
                        <a:pt x="1507" y="1123"/>
                      </a:lnTo>
                      <a:lnTo>
                        <a:pt x="1507" y="1123"/>
                      </a:lnTo>
                      <a:lnTo>
                        <a:pt x="1508" y="1123"/>
                      </a:lnTo>
                      <a:lnTo>
                        <a:pt x="1508" y="1123"/>
                      </a:lnTo>
                      <a:lnTo>
                        <a:pt x="1509" y="1123"/>
                      </a:lnTo>
                      <a:lnTo>
                        <a:pt x="1509" y="1123"/>
                      </a:lnTo>
                      <a:lnTo>
                        <a:pt x="1510" y="1123"/>
                      </a:lnTo>
                      <a:lnTo>
                        <a:pt x="1510" y="1123"/>
                      </a:lnTo>
                      <a:lnTo>
                        <a:pt x="1511" y="1124"/>
                      </a:lnTo>
                      <a:lnTo>
                        <a:pt x="1511" y="1124"/>
                      </a:lnTo>
                      <a:lnTo>
                        <a:pt x="1512" y="1124"/>
                      </a:lnTo>
                      <a:lnTo>
                        <a:pt x="1512" y="1124"/>
                      </a:lnTo>
                      <a:lnTo>
                        <a:pt x="1513" y="1124"/>
                      </a:lnTo>
                      <a:lnTo>
                        <a:pt x="1514" y="1125"/>
                      </a:lnTo>
                      <a:lnTo>
                        <a:pt x="1514" y="1125"/>
                      </a:lnTo>
                      <a:lnTo>
                        <a:pt x="1515" y="1125"/>
                      </a:lnTo>
                      <a:lnTo>
                        <a:pt x="1515" y="1125"/>
                      </a:lnTo>
                      <a:lnTo>
                        <a:pt x="1516" y="1125"/>
                      </a:lnTo>
                      <a:lnTo>
                        <a:pt x="1516" y="1125"/>
                      </a:lnTo>
                      <a:lnTo>
                        <a:pt x="1517" y="1125"/>
                      </a:lnTo>
                      <a:lnTo>
                        <a:pt x="1517" y="1125"/>
                      </a:lnTo>
                      <a:lnTo>
                        <a:pt x="1518" y="1126"/>
                      </a:lnTo>
                      <a:lnTo>
                        <a:pt x="1518" y="1126"/>
                      </a:lnTo>
                      <a:lnTo>
                        <a:pt x="1519" y="1126"/>
                      </a:lnTo>
                      <a:lnTo>
                        <a:pt x="1519" y="1126"/>
                      </a:lnTo>
                      <a:lnTo>
                        <a:pt x="1520" y="1126"/>
                      </a:lnTo>
                      <a:lnTo>
                        <a:pt x="1521" y="1126"/>
                      </a:lnTo>
                      <a:lnTo>
                        <a:pt x="1521" y="1126"/>
                      </a:lnTo>
                      <a:lnTo>
                        <a:pt x="1522" y="1126"/>
                      </a:lnTo>
                      <a:lnTo>
                        <a:pt x="1522" y="1127"/>
                      </a:lnTo>
                      <a:lnTo>
                        <a:pt x="1523" y="1127"/>
                      </a:lnTo>
                      <a:lnTo>
                        <a:pt x="1523" y="1127"/>
                      </a:lnTo>
                      <a:lnTo>
                        <a:pt x="1524" y="1127"/>
                      </a:lnTo>
                      <a:lnTo>
                        <a:pt x="1524" y="1127"/>
                      </a:lnTo>
                      <a:lnTo>
                        <a:pt x="1525" y="1127"/>
                      </a:lnTo>
                      <a:lnTo>
                        <a:pt x="1525" y="1127"/>
                      </a:lnTo>
                      <a:lnTo>
                        <a:pt x="1526" y="1127"/>
                      </a:lnTo>
                      <a:lnTo>
                        <a:pt x="1526" y="1127"/>
                      </a:lnTo>
                      <a:lnTo>
                        <a:pt x="1527" y="1128"/>
                      </a:lnTo>
                      <a:lnTo>
                        <a:pt x="1527" y="1128"/>
                      </a:lnTo>
                      <a:lnTo>
                        <a:pt x="1528" y="1128"/>
                      </a:lnTo>
                      <a:lnTo>
                        <a:pt x="1529" y="1128"/>
                      </a:lnTo>
                      <a:lnTo>
                        <a:pt x="1529" y="1128"/>
                      </a:lnTo>
                      <a:lnTo>
                        <a:pt x="1530" y="1129"/>
                      </a:lnTo>
                      <a:lnTo>
                        <a:pt x="1530" y="1129"/>
                      </a:lnTo>
                      <a:lnTo>
                        <a:pt x="1531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3" y="1129"/>
                      </a:lnTo>
                      <a:lnTo>
                        <a:pt x="1533" y="1129"/>
                      </a:lnTo>
                      <a:lnTo>
                        <a:pt x="1534" y="1130"/>
                      </a:lnTo>
                      <a:lnTo>
                        <a:pt x="1534" y="1130"/>
                      </a:lnTo>
                      <a:lnTo>
                        <a:pt x="1535" y="1130"/>
                      </a:lnTo>
                      <a:lnTo>
                        <a:pt x="1536" y="1130"/>
                      </a:lnTo>
                      <a:lnTo>
                        <a:pt x="1536" y="1130"/>
                      </a:lnTo>
                      <a:lnTo>
                        <a:pt x="1537" y="1130"/>
                      </a:lnTo>
                      <a:lnTo>
                        <a:pt x="1537" y="1130"/>
                      </a:lnTo>
                      <a:lnTo>
                        <a:pt x="1538" y="1130"/>
                      </a:lnTo>
                      <a:lnTo>
                        <a:pt x="1538" y="1131"/>
                      </a:lnTo>
                      <a:lnTo>
                        <a:pt x="1539" y="1131"/>
                      </a:lnTo>
                      <a:lnTo>
                        <a:pt x="1540" y="1131"/>
                      </a:lnTo>
                      <a:lnTo>
                        <a:pt x="1540" y="1131"/>
                      </a:lnTo>
                      <a:lnTo>
                        <a:pt x="1541" y="1131"/>
                      </a:lnTo>
                      <a:lnTo>
                        <a:pt x="1541" y="1131"/>
                      </a:lnTo>
                      <a:lnTo>
                        <a:pt x="1542" y="1131"/>
                      </a:lnTo>
                      <a:lnTo>
                        <a:pt x="1542" y="1131"/>
                      </a:lnTo>
                      <a:lnTo>
                        <a:pt x="1543" y="1131"/>
                      </a:lnTo>
                      <a:lnTo>
                        <a:pt x="1543" y="1132"/>
                      </a:lnTo>
                      <a:lnTo>
                        <a:pt x="1544" y="1132"/>
                      </a:lnTo>
                      <a:lnTo>
                        <a:pt x="1544" y="1132"/>
                      </a:lnTo>
                      <a:lnTo>
                        <a:pt x="1545" y="1132"/>
                      </a:lnTo>
                      <a:lnTo>
                        <a:pt x="1545" y="1132"/>
                      </a:lnTo>
                      <a:lnTo>
                        <a:pt x="1546" y="1133"/>
                      </a:lnTo>
                      <a:lnTo>
                        <a:pt x="1547" y="1133"/>
                      </a:lnTo>
                      <a:lnTo>
                        <a:pt x="1547" y="1133"/>
                      </a:lnTo>
                      <a:lnTo>
                        <a:pt x="1548" y="1133"/>
                      </a:lnTo>
                      <a:lnTo>
                        <a:pt x="1548" y="1133"/>
                      </a:lnTo>
                      <a:lnTo>
                        <a:pt x="1549" y="1133"/>
                      </a:lnTo>
                      <a:lnTo>
                        <a:pt x="1549" y="1133"/>
                      </a:lnTo>
                      <a:lnTo>
                        <a:pt x="1550" y="1133"/>
                      </a:lnTo>
                      <a:lnTo>
                        <a:pt x="1550" y="1133"/>
                      </a:lnTo>
                      <a:lnTo>
                        <a:pt x="1551" y="1134"/>
                      </a:lnTo>
                      <a:lnTo>
                        <a:pt x="1551" y="1134"/>
                      </a:lnTo>
                      <a:lnTo>
                        <a:pt x="1552" y="1134"/>
                      </a:lnTo>
                      <a:lnTo>
                        <a:pt x="1552" y="1134"/>
                      </a:lnTo>
                      <a:lnTo>
                        <a:pt x="1553" y="1134"/>
                      </a:lnTo>
                      <a:lnTo>
                        <a:pt x="1554" y="1134"/>
                      </a:lnTo>
                      <a:lnTo>
                        <a:pt x="1554" y="1134"/>
                      </a:lnTo>
                      <a:lnTo>
                        <a:pt x="1555" y="1134"/>
                      </a:lnTo>
                      <a:lnTo>
                        <a:pt x="1555" y="1135"/>
                      </a:lnTo>
                      <a:lnTo>
                        <a:pt x="1556" y="1135"/>
                      </a:lnTo>
                      <a:lnTo>
                        <a:pt x="1556" y="1135"/>
                      </a:lnTo>
                      <a:lnTo>
                        <a:pt x="1557" y="1135"/>
                      </a:lnTo>
                      <a:lnTo>
                        <a:pt x="1557" y="1135"/>
                      </a:lnTo>
                      <a:lnTo>
                        <a:pt x="1558" y="1135"/>
                      </a:lnTo>
                      <a:lnTo>
                        <a:pt x="1558" y="1136"/>
                      </a:lnTo>
                      <a:lnTo>
                        <a:pt x="1559" y="1136"/>
                      </a:lnTo>
                      <a:lnTo>
                        <a:pt x="1559" y="1136"/>
                      </a:lnTo>
                      <a:lnTo>
                        <a:pt x="1560" y="1136"/>
                      </a:lnTo>
                      <a:lnTo>
                        <a:pt x="1560" y="1136"/>
                      </a:lnTo>
                      <a:lnTo>
                        <a:pt x="1561" y="1136"/>
                      </a:lnTo>
                      <a:lnTo>
                        <a:pt x="1562" y="1136"/>
                      </a:lnTo>
                      <a:lnTo>
                        <a:pt x="1562" y="1136"/>
                      </a:lnTo>
                      <a:lnTo>
                        <a:pt x="1563" y="1136"/>
                      </a:lnTo>
                      <a:lnTo>
                        <a:pt x="1563" y="1137"/>
                      </a:lnTo>
                      <a:lnTo>
                        <a:pt x="1564" y="1137"/>
                      </a:lnTo>
                      <a:lnTo>
                        <a:pt x="1564" y="1137"/>
                      </a:lnTo>
                      <a:lnTo>
                        <a:pt x="1565" y="1137"/>
                      </a:lnTo>
                      <a:lnTo>
                        <a:pt x="1565" y="1137"/>
                      </a:lnTo>
                      <a:lnTo>
                        <a:pt x="1566" y="1137"/>
                      </a:lnTo>
                      <a:lnTo>
                        <a:pt x="1566" y="1137"/>
                      </a:lnTo>
                      <a:lnTo>
                        <a:pt x="1567" y="1137"/>
                      </a:lnTo>
                      <a:lnTo>
                        <a:pt x="1567" y="1138"/>
                      </a:lnTo>
                      <a:lnTo>
                        <a:pt x="1568" y="1138"/>
                      </a:lnTo>
                      <a:lnTo>
                        <a:pt x="1569" y="1138"/>
                      </a:lnTo>
                      <a:lnTo>
                        <a:pt x="1569" y="1138"/>
                      </a:lnTo>
                      <a:lnTo>
                        <a:pt x="1570" y="1138"/>
                      </a:lnTo>
                      <a:lnTo>
                        <a:pt x="1570" y="1138"/>
                      </a:lnTo>
                      <a:lnTo>
                        <a:pt x="1571" y="1138"/>
                      </a:lnTo>
                      <a:lnTo>
                        <a:pt x="1571" y="1138"/>
                      </a:lnTo>
                      <a:lnTo>
                        <a:pt x="1572" y="1138"/>
                      </a:lnTo>
                      <a:lnTo>
                        <a:pt x="1572" y="1139"/>
                      </a:lnTo>
                      <a:lnTo>
                        <a:pt x="1573" y="1139"/>
                      </a:lnTo>
                      <a:lnTo>
                        <a:pt x="1573" y="1139"/>
                      </a:lnTo>
                      <a:lnTo>
                        <a:pt x="1574" y="1139"/>
                      </a:lnTo>
                      <a:lnTo>
                        <a:pt x="1574" y="1139"/>
                      </a:lnTo>
                      <a:lnTo>
                        <a:pt x="1575" y="1139"/>
                      </a:lnTo>
                      <a:lnTo>
                        <a:pt x="1576" y="1140"/>
                      </a:lnTo>
                      <a:lnTo>
                        <a:pt x="1576" y="1140"/>
                      </a:lnTo>
                      <a:lnTo>
                        <a:pt x="1577" y="1140"/>
                      </a:lnTo>
                      <a:lnTo>
                        <a:pt x="1577" y="1140"/>
                      </a:lnTo>
                      <a:lnTo>
                        <a:pt x="1578" y="1140"/>
                      </a:lnTo>
                      <a:lnTo>
                        <a:pt x="1578" y="1140"/>
                      </a:lnTo>
                      <a:lnTo>
                        <a:pt x="1579" y="1140"/>
                      </a:lnTo>
                      <a:lnTo>
                        <a:pt x="1580" y="1140"/>
                      </a:lnTo>
                      <a:lnTo>
                        <a:pt x="1580" y="1140"/>
                      </a:lnTo>
                      <a:lnTo>
                        <a:pt x="1580" y="1141"/>
                      </a:lnTo>
                      <a:lnTo>
                        <a:pt x="1581" y="1141"/>
                      </a:lnTo>
                      <a:lnTo>
                        <a:pt x="1581" y="1141"/>
                      </a:lnTo>
                      <a:lnTo>
                        <a:pt x="1582" y="1141"/>
                      </a:lnTo>
                      <a:lnTo>
                        <a:pt x="1582" y="1141"/>
                      </a:lnTo>
                      <a:lnTo>
                        <a:pt x="1583" y="1141"/>
                      </a:lnTo>
                      <a:lnTo>
                        <a:pt x="1584" y="1141"/>
                      </a:lnTo>
                      <a:lnTo>
                        <a:pt x="1584" y="1141"/>
                      </a:lnTo>
                      <a:lnTo>
                        <a:pt x="1585" y="1141"/>
                      </a:lnTo>
                      <a:lnTo>
                        <a:pt x="1585" y="1142"/>
                      </a:lnTo>
                      <a:lnTo>
                        <a:pt x="1586" y="1142"/>
                      </a:lnTo>
                      <a:lnTo>
                        <a:pt x="1587" y="1142"/>
                      </a:lnTo>
                      <a:lnTo>
                        <a:pt x="1587" y="1142"/>
                      </a:lnTo>
                      <a:lnTo>
                        <a:pt x="1588" y="1142"/>
                      </a:lnTo>
                      <a:lnTo>
                        <a:pt x="1588" y="1142"/>
                      </a:lnTo>
                      <a:lnTo>
                        <a:pt x="1589" y="1142"/>
                      </a:lnTo>
                      <a:lnTo>
                        <a:pt x="1589" y="1142"/>
                      </a:lnTo>
                      <a:lnTo>
                        <a:pt x="1590" y="1142"/>
                      </a:lnTo>
                      <a:lnTo>
                        <a:pt x="1590" y="1143"/>
                      </a:lnTo>
                      <a:lnTo>
                        <a:pt x="1591" y="1143"/>
                      </a:lnTo>
                      <a:lnTo>
                        <a:pt x="1591" y="1143"/>
                      </a:lnTo>
                      <a:lnTo>
                        <a:pt x="1592" y="1143"/>
                      </a:lnTo>
                      <a:lnTo>
                        <a:pt x="1592" y="1143"/>
                      </a:lnTo>
                      <a:lnTo>
                        <a:pt x="1593" y="1143"/>
                      </a:lnTo>
                      <a:lnTo>
                        <a:pt x="1593" y="1144"/>
                      </a:lnTo>
                      <a:lnTo>
                        <a:pt x="1594" y="1144"/>
                      </a:lnTo>
                      <a:lnTo>
                        <a:pt x="1595" y="1144"/>
                      </a:lnTo>
                      <a:lnTo>
                        <a:pt x="1595" y="1144"/>
                      </a:lnTo>
                      <a:lnTo>
                        <a:pt x="1596" y="1144"/>
                      </a:lnTo>
                      <a:lnTo>
                        <a:pt x="1596" y="1144"/>
                      </a:lnTo>
                      <a:lnTo>
                        <a:pt x="1597" y="1144"/>
                      </a:lnTo>
                      <a:lnTo>
                        <a:pt x="1597" y="1144"/>
                      </a:lnTo>
                      <a:lnTo>
                        <a:pt x="1598" y="1144"/>
                      </a:lnTo>
                      <a:lnTo>
                        <a:pt x="1598" y="1145"/>
                      </a:lnTo>
                      <a:lnTo>
                        <a:pt x="1599" y="1145"/>
                      </a:lnTo>
                      <a:lnTo>
                        <a:pt x="1599" y="1145"/>
                      </a:lnTo>
                      <a:lnTo>
                        <a:pt x="1600" y="1145"/>
                      </a:lnTo>
                      <a:lnTo>
                        <a:pt x="1600" y="1145"/>
                      </a:lnTo>
                      <a:lnTo>
                        <a:pt x="1601" y="1145"/>
                      </a:lnTo>
                      <a:lnTo>
                        <a:pt x="1602" y="1145"/>
                      </a:lnTo>
                      <a:lnTo>
                        <a:pt x="1602" y="1145"/>
                      </a:lnTo>
                      <a:lnTo>
                        <a:pt x="1603" y="1145"/>
                      </a:lnTo>
                      <a:lnTo>
                        <a:pt x="1603" y="1146"/>
                      </a:lnTo>
                      <a:lnTo>
                        <a:pt x="1604" y="1146"/>
                      </a:lnTo>
                      <a:lnTo>
                        <a:pt x="1604" y="1146"/>
                      </a:lnTo>
                      <a:lnTo>
                        <a:pt x="1605" y="1146"/>
                      </a:lnTo>
                      <a:lnTo>
                        <a:pt x="1605" y="1146"/>
                      </a:lnTo>
                      <a:lnTo>
                        <a:pt x="1606" y="1146"/>
                      </a:lnTo>
                      <a:lnTo>
                        <a:pt x="1606" y="1146"/>
                      </a:lnTo>
                      <a:lnTo>
                        <a:pt x="1607" y="1146"/>
                      </a:lnTo>
                      <a:lnTo>
                        <a:pt x="1607" y="1146"/>
                      </a:lnTo>
                      <a:lnTo>
                        <a:pt x="1608" y="1147"/>
                      </a:lnTo>
                      <a:lnTo>
                        <a:pt x="1609" y="1147"/>
                      </a:lnTo>
                      <a:lnTo>
                        <a:pt x="1609" y="1147"/>
                      </a:lnTo>
                      <a:lnTo>
                        <a:pt x="1610" y="1147"/>
                      </a:lnTo>
                      <a:lnTo>
                        <a:pt x="1610" y="1147"/>
                      </a:lnTo>
                      <a:lnTo>
                        <a:pt x="1611" y="1147"/>
                      </a:lnTo>
                      <a:lnTo>
                        <a:pt x="1611" y="1148"/>
                      </a:lnTo>
                      <a:lnTo>
                        <a:pt x="1612" y="1148"/>
                      </a:lnTo>
                      <a:lnTo>
                        <a:pt x="1612" y="1148"/>
                      </a:lnTo>
                      <a:lnTo>
                        <a:pt x="1613" y="1148"/>
                      </a:lnTo>
                      <a:lnTo>
                        <a:pt x="1613" y="1148"/>
                      </a:lnTo>
                      <a:lnTo>
                        <a:pt x="1614" y="1148"/>
                      </a:lnTo>
                      <a:lnTo>
                        <a:pt x="1614" y="1148"/>
                      </a:lnTo>
                      <a:lnTo>
                        <a:pt x="1615" y="1148"/>
                      </a:lnTo>
                      <a:lnTo>
                        <a:pt x="1615" y="1148"/>
                      </a:lnTo>
                      <a:lnTo>
                        <a:pt x="1616" y="1148"/>
                      </a:lnTo>
                      <a:lnTo>
                        <a:pt x="1617" y="1149"/>
                      </a:lnTo>
                      <a:lnTo>
                        <a:pt x="1617" y="1149"/>
                      </a:lnTo>
                      <a:lnTo>
                        <a:pt x="1618" y="1149"/>
                      </a:lnTo>
                      <a:lnTo>
                        <a:pt x="1618" y="1149"/>
                      </a:lnTo>
                      <a:lnTo>
                        <a:pt x="1619" y="1149"/>
                      </a:lnTo>
                      <a:lnTo>
                        <a:pt x="1619" y="1149"/>
                      </a:lnTo>
                      <a:lnTo>
                        <a:pt x="1620" y="1149"/>
                      </a:lnTo>
                      <a:lnTo>
                        <a:pt x="1620" y="1149"/>
                      </a:lnTo>
                      <a:lnTo>
                        <a:pt x="1621" y="1149"/>
                      </a:lnTo>
                      <a:lnTo>
                        <a:pt x="1621" y="1150"/>
                      </a:lnTo>
                      <a:lnTo>
                        <a:pt x="1622" y="1150"/>
                      </a:lnTo>
                      <a:lnTo>
                        <a:pt x="1622" y="1150"/>
                      </a:lnTo>
                      <a:lnTo>
                        <a:pt x="1623" y="1150"/>
                      </a:lnTo>
                      <a:lnTo>
                        <a:pt x="1624" y="1150"/>
                      </a:lnTo>
                      <a:lnTo>
                        <a:pt x="1624" y="1150"/>
                      </a:lnTo>
                      <a:lnTo>
                        <a:pt x="1625" y="1150"/>
                      </a:lnTo>
                      <a:lnTo>
                        <a:pt x="1625" y="1150"/>
                      </a:lnTo>
                      <a:lnTo>
                        <a:pt x="1626" y="1150"/>
                      </a:lnTo>
                      <a:lnTo>
                        <a:pt x="1626" y="1150"/>
                      </a:lnTo>
                      <a:lnTo>
                        <a:pt x="1627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9" y="1151"/>
                      </a:lnTo>
                      <a:lnTo>
                        <a:pt x="1629" y="1151"/>
                      </a:lnTo>
                      <a:lnTo>
                        <a:pt x="1630" y="1152"/>
                      </a:lnTo>
                      <a:lnTo>
                        <a:pt x="1631" y="1152"/>
                      </a:lnTo>
                      <a:lnTo>
                        <a:pt x="1631" y="1152"/>
                      </a:lnTo>
                      <a:lnTo>
                        <a:pt x="1632" y="1152"/>
                      </a:lnTo>
                      <a:lnTo>
                        <a:pt x="1632" y="1152"/>
                      </a:lnTo>
                      <a:lnTo>
                        <a:pt x="1633" y="1152"/>
                      </a:lnTo>
                      <a:lnTo>
                        <a:pt x="1633" y="1152"/>
                      </a:lnTo>
                      <a:lnTo>
                        <a:pt x="1634" y="1152"/>
                      </a:lnTo>
                      <a:lnTo>
                        <a:pt x="1635" y="1152"/>
                      </a:lnTo>
                      <a:lnTo>
                        <a:pt x="1635" y="1152"/>
                      </a:lnTo>
                      <a:lnTo>
                        <a:pt x="1636" y="1153"/>
                      </a:lnTo>
                      <a:lnTo>
                        <a:pt x="1636" y="1153"/>
                      </a:lnTo>
                      <a:lnTo>
                        <a:pt x="1637" y="1153"/>
                      </a:lnTo>
                      <a:lnTo>
                        <a:pt x="1637" y="1153"/>
                      </a:lnTo>
                      <a:lnTo>
                        <a:pt x="1638" y="1153"/>
                      </a:lnTo>
                      <a:lnTo>
                        <a:pt x="1638" y="1153"/>
                      </a:lnTo>
                      <a:lnTo>
                        <a:pt x="1639" y="1153"/>
                      </a:lnTo>
                      <a:lnTo>
                        <a:pt x="1639" y="1153"/>
                      </a:lnTo>
                      <a:lnTo>
                        <a:pt x="1640" y="1153"/>
                      </a:lnTo>
                      <a:lnTo>
                        <a:pt x="1640" y="1153"/>
                      </a:lnTo>
                      <a:lnTo>
                        <a:pt x="1641" y="1154"/>
                      </a:lnTo>
                      <a:lnTo>
                        <a:pt x="1642" y="1154"/>
                      </a:lnTo>
                      <a:lnTo>
                        <a:pt x="1642" y="1154"/>
                      </a:lnTo>
                      <a:lnTo>
                        <a:pt x="1643" y="1154"/>
                      </a:lnTo>
                      <a:lnTo>
                        <a:pt x="1643" y="1154"/>
                      </a:lnTo>
                      <a:lnTo>
                        <a:pt x="1644" y="1154"/>
                      </a:lnTo>
                      <a:lnTo>
                        <a:pt x="1644" y="1154"/>
                      </a:lnTo>
                      <a:lnTo>
                        <a:pt x="1645" y="1154"/>
                      </a:lnTo>
                      <a:lnTo>
                        <a:pt x="1645" y="1154"/>
                      </a:lnTo>
                      <a:lnTo>
                        <a:pt x="1646" y="1154"/>
                      </a:lnTo>
                      <a:lnTo>
                        <a:pt x="1646" y="1155"/>
                      </a:lnTo>
                      <a:lnTo>
                        <a:pt x="1647" y="1155"/>
                      </a:lnTo>
                      <a:lnTo>
                        <a:pt x="1647" y="1155"/>
                      </a:lnTo>
                      <a:lnTo>
                        <a:pt x="1648" y="1155"/>
                      </a:lnTo>
                      <a:lnTo>
                        <a:pt x="1648" y="1155"/>
                      </a:lnTo>
                      <a:lnTo>
                        <a:pt x="1649" y="1155"/>
                      </a:lnTo>
                      <a:lnTo>
                        <a:pt x="1650" y="1155"/>
                      </a:lnTo>
                      <a:lnTo>
                        <a:pt x="1650" y="1156"/>
                      </a:lnTo>
                      <a:lnTo>
                        <a:pt x="1651" y="1156"/>
                      </a:lnTo>
                      <a:lnTo>
                        <a:pt x="1651" y="1156"/>
                      </a:lnTo>
                      <a:lnTo>
                        <a:pt x="1652" y="1156"/>
                      </a:lnTo>
                      <a:lnTo>
                        <a:pt x="1652" y="1156"/>
                      </a:lnTo>
                      <a:lnTo>
                        <a:pt x="1653" y="1156"/>
                      </a:lnTo>
                      <a:lnTo>
                        <a:pt x="1653" y="1156"/>
                      </a:lnTo>
                      <a:lnTo>
                        <a:pt x="1654" y="1156"/>
                      </a:lnTo>
                      <a:lnTo>
                        <a:pt x="1654" y="1156"/>
                      </a:lnTo>
                      <a:lnTo>
                        <a:pt x="1655" y="1156"/>
                      </a:lnTo>
                      <a:lnTo>
                        <a:pt x="1655" y="1157"/>
                      </a:lnTo>
                      <a:lnTo>
                        <a:pt x="1656" y="1157"/>
                      </a:lnTo>
                      <a:lnTo>
                        <a:pt x="1657" y="1157"/>
                      </a:lnTo>
                      <a:lnTo>
                        <a:pt x="1657" y="1157"/>
                      </a:lnTo>
                      <a:lnTo>
                        <a:pt x="1658" y="1157"/>
                      </a:lnTo>
                      <a:lnTo>
                        <a:pt x="1658" y="1157"/>
                      </a:lnTo>
                      <a:lnTo>
                        <a:pt x="1659" y="1157"/>
                      </a:lnTo>
                      <a:lnTo>
                        <a:pt x="1659" y="1157"/>
                      </a:lnTo>
                      <a:lnTo>
                        <a:pt x="1660" y="1157"/>
                      </a:lnTo>
                      <a:lnTo>
                        <a:pt x="1660" y="1157"/>
                      </a:lnTo>
                      <a:lnTo>
                        <a:pt x="1661" y="1158"/>
                      </a:lnTo>
                      <a:lnTo>
                        <a:pt x="1661" y="1158"/>
                      </a:lnTo>
                      <a:lnTo>
                        <a:pt x="1662" y="1158"/>
                      </a:lnTo>
                      <a:lnTo>
                        <a:pt x="1662" y="1158"/>
                      </a:lnTo>
                      <a:lnTo>
                        <a:pt x="1663" y="1158"/>
                      </a:lnTo>
                      <a:lnTo>
                        <a:pt x="1664" y="1158"/>
                      </a:lnTo>
                      <a:lnTo>
                        <a:pt x="1664" y="1158"/>
                      </a:lnTo>
                      <a:lnTo>
                        <a:pt x="1665" y="1158"/>
                      </a:lnTo>
                      <a:lnTo>
                        <a:pt x="1665" y="1158"/>
                      </a:lnTo>
                      <a:lnTo>
                        <a:pt x="1666" y="1158"/>
                      </a:lnTo>
                      <a:lnTo>
                        <a:pt x="1666" y="1158"/>
                      </a:lnTo>
                      <a:lnTo>
                        <a:pt x="1667" y="1159"/>
                      </a:lnTo>
                      <a:lnTo>
                        <a:pt x="1667" y="1159"/>
                      </a:lnTo>
                      <a:lnTo>
                        <a:pt x="1668" y="1159"/>
                      </a:lnTo>
                      <a:lnTo>
                        <a:pt x="1668" y="1159"/>
                      </a:lnTo>
                      <a:lnTo>
                        <a:pt x="1669" y="1159"/>
                      </a:lnTo>
                      <a:lnTo>
                        <a:pt x="1669" y="1159"/>
                      </a:lnTo>
                      <a:lnTo>
                        <a:pt x="1670" y="1159"/>
                      </a:lnTo>
                      <a:lnTo>
                        <a:pt x="1670" y="1160"/>
                      </a:lnTo>
                      <a:lnTo>
                        <a:pt x="1671" y="1160"/>
                      </a:lnTo>
                      <a:lnTo>
                        <a:pt x="1672" y="1160"/>
                      </a:lnTo>
                      <a:lnTo>
                        <a:pt x="1672" y="1160"/>
                      </a:lnTo>
                      <a:lnTo>
                        <a:pt x="1673" y="1160"/>
                      </a:lnTo>
                      <a:lnTo>
                        <a:pt x="1673" y="1160"/>
                      </a:lnTo>
                      <a:lnTo>
                        <a:pt x="1674" y="1160"/>
                      </a:lnTo>
                      <a:lnTo>
                        <a:pt x="1675" y="1160"/>
                      </a:lnTo>
                      <a:lnTo>
                        <a:pt x="1675" y="1160"/>
                      </a:lnTo>
                      <a:lnTo>
                        <a:pt x="1676" y="1160"/>
                      </a:lnTo>
                      <a:lnTo>
                        <a:pt x="1676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8" y="1161"/>
                      </a:lnTo>
                      <a:lnTo>
                        <a:pt x="1679" y="1161"/>
                      </a:lnTo>
                      <a:lnTo>
                        <a:pt x="1679" y="1161"/>
                      </a:lnTo>
                      <a:lnTo>
                        <a:pt x="1680" y="1161"/>
                      </a:lnTo>
                      <a:lnTo>
                        <a:pt x="1680" y="1161"/>
                      </a:lnTo>
                      <a:lnTo>
                        <a:pt x="1681" y="1161"/>
                      </a:lnTo>
                      <a:lnTo>
                        <a:pt x="1682" y="1161"/>
                      </a:lnTo>
                      <a:lnTo>
                        <a:pt x="1682" y="1162"/>
                      </a:lnTo>
                      <a:lnTo>
                        <a:pt x="1683" y="1162"/>
                      </a:lnTo>
                      <a:lnTo>
                        <a:pt x="1683" y="1162"/>
                      </a:lnTo>
                      <a:lnTo>
                        <a:pt x="1684" y="1162"/>
                      </a:lnTo>
                      <a:lnTo>
                        <a:pt x="1684" y="1162"/>
                      </a:lnTo>
                      <a:lnTo>
                        <a:pt x="1685" y="1162"/>
                      </a:lnTo>
                      <a:lnTo>
                        <a:pt x="1685" y="1162"/>
                      </a:lnTo>
                      <a:lnTo>
                        <a:pt x="1686" y="1163"/>
                      </a:lnTo>
                      <a:lnTo>
                        <a:pt x="1686" y="1163"/>
                      </a:lnTo>
                      <a:lnTo>
                        <a:pt x="1687" y="1163"/>
                      </a:lnTo>
                      <a:lnTo>
                        <a:pt x="1687" y="1163"/>
                      </a:lnTo>
                      <a:lnTo>
                        <a:pt x="1688" y="1163"/>
                      </a:lnTo>
                      <a:lnTo>
                        <a:pt x="1688" y="1163"/>
                      </a:lnTo>
                      <a:lnTo>
                        <a:pt x="1689" y="1163"/>
                      </a:lnTo>
                      <a:lnTo>
                        <a:pt x="1690" y="1163"/>
                      </a:lnTo>
                      <a:lnTo>
                        <a:pt x="1690" y="1163"/>
                      </a:lnTo>
                      <a:lnTo>
                        <a:pt x="1691" y="1163"/>
                      </a:lnTo>
                      <a:lnTo>
                        <a:pt x="1691" y="1163"/>
                      </a:lnTo>
                      <a:lnTo>
                        <a:pt x="1692" y="1164"/>
                      </a:lnTo>
                      <a:lnTo>
                        <a:pt x="1692" y="1164"/>
                      </a:lnTo>
                      <a:lnTo>
                        <a:pt x="1693" y="1164"/>
                      </a:lnTo>
                      <a:lnTo>
                        <a:pt x="1693" y="1164"/>
                      </a:lnTo>
                      <a:lnTo>
                        <a:pt x="1694" y="1164"/>
                      </a:lnTo>
                      <a:lnTo>
                        <a:pt x="1694" y="1164"/>
                      </a:lnTo>
                      <a:lnTo>
                        <a:pt x="1695" y="1164"/>
                      </a:lnTo>
                      <a:lnTo>
                        <a:pt x="1695" y="1164"/>
                      </a:lnTo>
                      <a:lnTo>
                        <a:pt x="1696" y="1164"/>
                      </a:lnTo>
                      <a:lnTo>
                        <a:pt x="1697" y="1164"/>
                      </a:lnTo>
                      <a:lnTo>
                        <a:pt x="1697" y="1164"/>
                      </a:lnTo>
                      <a:lnTo>
                        <a:pt x="1698" y="1165"/>
                      </a:lnTo>
                      <a:lnTo>
                        <a:pt x="1698" y="1165"/>
                      </a:lnTo>
                      <a:lnTo>
                        <a:pt x="1699" y="1165"/>
                      </a:lnTo>
                      <a:lnTo>
                        <a:pt x="1699" y="1165"/>
                      </a:lnTo>
                      <a:lnTo>
                        <a:pt x="1700" y="1165"/>
                      </a:lnTo>
                      <a:lnTo>
                        <a:pt x="1700" y="1165"/>
                      </a:lnTo>
                      <a:lnTo>
                        <a:pt x="1701" y="1165"/>
                      </a:lnTo>
                      <a:lnTo>
                        <a:pt x="1701" y="1165"/>
                      </a:lnTo>
                      <a:lnTo>
                        <a:pt x="1702" y="1165"/>
                      </a:lnTo>
                      <a:lnTo>
                        <a:pt x="1702" y="1165"/>
                      </a:lnTo>
                      <a:lnTo>
                        <a:pt x="1703" y="1165"/>
                      </a:lnTo>
                      <a:lnTo>
                        <a:pt x="1704" y="1165"/>
                      </a:lnTo>
                      <a:lnTo>
                        <a:pt x="1704" y="1166"/>
                      </a:lnTo>
                      <a:lnTo>
                        <a:pt x="1705" y="1166"/>
                      </a:lnTo>
                      <a:lnTo>
                        <a:pt x="1705" y="1166"/>
                      </a:lnTo>
                      <a:lnTo>
                        <a:pt x="1706" y="1166"/>
                      </a:lnTo>
                      <a:lnTo>
                        <a:pt x="1706" y="1166"/>
                      </a:lnTo>
                      <a:lnTo>
                        <a:pt x="1707" y="1166"/>
                      </a:lnTo>
                      <a:lnTo>
                        <a:pt x="1707" y="1166"/>
                      </a:lnTo>
                      <a:lnTo>
                        <a:pt x="1708" y="1167"/>
                      </a:lnTo>
                      <a:lnTo>
                        <a:pt x="1708" y="1167"/>
                      </a:lnTo>
                      <a:lnTo>
                        <a:pt x="1709" y="1167"/>
                      </a:lnTo>
                      <a:lnTo>
                        <a:pt x="1709" y="1167"/>
                      </a:lnTo>
                      <a:lnTo>
                        <a:pt x="1710" y="1167"/>
                      </a:lnTo>
                      <a:lnTo>
                        <a:pt x="1710" y="1167"/>
                      </a:lnTo>
                      <a:lnTo>
                        <a:pt x="1711" y="1167"/>
                      </a:lnTo>
                      <a:lnTo>
                        <a:pt x="1712" y="1167"/>
                      </a:lnTo>
                      <a:lnTo>
                        <a:pt x="1712" y="1167"/>
                      </a:lnTo>
                      <a:lnTo>
                        <a:pt x="1713" y="1167"/>
                      </a:lnTo>
                      <a:lnTo>
                        <a:pt x="1713" y="1167"/>
                      </a:lnTo>
                      <a:lnTo>
                        <a:pt x="1714" y="1167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6" y="1168"/>
                      </a:lnTo>
                      <a:lnTo>
                        <a:pt x="1716" y="1168"/>
                      </a:lnTo>
                      <a:lnTo>
                        <a:pt x="1717" y="1168"/>
                      </a:lnTo>
                      <a:lnTo>
                        <a:pt x="1717" y="1168"/>
                      </a:lnTo>
                      <a:lnTo>
                        <a:pt x="1718" y="1168"/>
                      </a:lnTo>
                      <a:lnTo>
                        <a:pt x="1719" y="1168"/>
                      </a:lnTo>
                      <a:lnTo>
                        <a:pt x="1719" y="1168"/>
                      </a:lnTo>
                      <a:lnTo>
                        <a:pt x="1720" y="1168"/>
                      </a:lnTo>
                      <a:lnTo>
                        <a:pt x="1720" y="1168"/>
                      </a:lnTo>
                      <a:lnTo>
                        <a:pt x="1721" y="1169"/>
                      </a:lnTo>
                      <a:lnTo>
                        <a:pt x="1721" y="1169"/>
                      </a:lnTo>
                      <a:lnTo>
                        <a:pt x="1722" y="1169"/>
                      </a:lnTo>
                      <a:lnTo>
                        <a:pt x="1723" y="1169"/>
                      </a:lnTo>
                      <a:lnTo>
                        <a:pt x="1723" y="1169"/>
                      </a:lnTo>
                      <a:lnTo>
                        <a:pt x="1724" y="1169"/>
                      </a:lnTo>
                      <a:lnTo>
                        <a:pt x="1724" y="1169"/>
                      </a:lnTo>
                      <a:lnTo>
                        <a:pt x="1725" y="1169"/>
                      </a:lnTo>
                      <a:lnTo>
                        <a:pt x="1725" y="1169"/>
                      </a:lnTo>
                      <a:lnTo>
                        <a:pt x="1726" y="1169"/>
                      </a:lnTo>
                      <a:lnTo>
                        <a:pt x="1726" y="1169"/>
                      </a:lnTo>
                      <a:lnTo>
                        <a:pt x="1727" y="1169"/>
                      </a:lnTo>
                      <a:lnTo>
                        <a:pt x="1727" y="1170"/>
                      </a:lnTo>
                      <a:lnTo>
                        <a:pt x="1728" y="1170"/>
                      </a:lnTo>
                      <a:lnTo>
                        <a:pt x="1728" y="1170"/>
                      </a:lnTo>
                      <a:lnTo>
                        <a:pt x="1729" y="1170"/>
                      </a:lnTo>
                      <a:lnTo>
                        <a:pt x="1730" y="1170"/>
                      </a:lnTo>
                      <a:lnTo>
                        <a:pt x="1730" y="1170"/>
                      </a:lnTo>
                      <a:lnTo>
                        <a:pt x="1731" y="1170"/>
                      </a:lnTo>
                      <a:lnTo>
                        <a:pt x="1731" y="1170"/>
                      </a:lnTo>
                      <a:lnTo>
                        <a:pt x="1732" y="1171"/>
                      </a:lnTo>
                      <a:lnTo>
                        <a:pt x="1732" y="1171"/>
                      </a:lnTo>
                      <a:lnTo>
                        <a:pt x="1733" y="1171"/>
                      </a:lnTo>
                      <a:lnTo>
                        <a:pt x="1733" y="1171"/>
                      </a:lnTo>
                      <a:lnTo>
                        <a:pt x="1734" y="1171"/>
                      </a:lnTo>
                      <a:lnTo>
                        <a:pt x="1734" y="1171"/>
                      </a:lnTo>
                      <a:lnTo>
                        <a:pt x="1735" y="1171"/>
                      </a:lnTo>
                      <a:lnTo>
                        <a:pt x="1735" y="1171"/>
                      </a:lnTo>
                      <a:lnTo>
                        <a:pt x="1736" y="1171"/>
                      </a:lnTo>
                      <a:lnTo>
                        <a:pt x="1737" y="1171"/>
                      </a:lnTo>
                      <a:lnTo>
                        <a:pt x="1737" y="1171"/>
                      </a:lnTo>
                      <a:lnTo>
                        <a:pt x="1738" y="1171"/>
                      </a:lnTo>
                      <a:lnTo>
                        <a:pt x="1738" y="1172"/>
                      </a:lnTo>
                      <a:lnTo>
                        <a:pt x="1739" y="1172"/>
                      </a:lnTo>
                      <a:lnTo>
                        <a:pt x="1739" y="1172"/>
                      </a:lnTo>
                      <a:lnTo>
                        <a:pt x="1740" y="1172"/>
                      </a:lnTo>
                      <a:lnTo>
                        <a:pt x="1740" y="1172"/>
                      </a:lnTo>
                      <a:lnTo>
                        <a:pt x="1741" y="1172"/>
                      </a:lnTo>
                      <a:lnTo>
                        <a:pt x="1741" y="1172"/>
                      </a:lnTo>
                      <a:lnTo>
                        <a:pt x="1742" y="1172"/>
                      </a:lnTo>
                      <a:lnTo>
                        <a:pt x="1742" y="1172"/>
                      </a:lnTo>
                      <a:lnTo>
                        <a:pt x="1743" y="1172"/>
                      </a:lnTo>
                      <a:lnTo>
                        <a:pt x="1743" y="1172"/>
                      </a:lnTo>
                      <a:lnTo>
                        <a:pt x="1744" y="1172"/>
                      </a:lnTo>
                      <a:lnTo>
                        <a:pt x="1745" y="1173"/>
                      </a:lnTo>
                      <a:lnTo>
                        <a:pt x="1745" y="1173"/>
                      </a:lnTo>
                      <a:lnTo>
                        <a:pt x="1746" y="1173"/>
                      </a:lnTo>
                      <a:lnTo>
                        <a:pt x="1746" y="1173"/>
                      </a:lnTo>
                      <a:lnTo>
                        <a:pt x="1747" y="1173"/>
                      </a:lnTo>
                      <a:lnTo>
                        <a:pt x="1747" y="1173"/>
                      </a:lnTo>
                      <a:lnTo>
                        <a:pt x="1748" y="1173"/>
                      </a:lnTo>
                      <a:lnTo>
                        <a:pt x="1748" y="1173"/>
                      </a:lnTo>
                      <a:lnTo>
                        <a:pt x="1749" y="1173"/>
                      </a:lnTo>
                      <a:lnTo>
                        <a:pt x="1749" y="1173"/>
                      </a:lnTo>
                      <a:lnTo>
                        <a:pt x="1750" y="1173"/>
                      </a:lnTo>
                      <a:lnTo>
                        <a:pt x="1750" y="1173"/>
                      </a:lnTo>
                      <a:lnTo>
                        <a:pt x="1751" y="1173"/>
                      </a:lnTo>
                      <a:lnTo>
                        <a:pt x="1752" y="1174"/>
                      </a:lnTo>
                      <a:lnTo>
                        <a:pt x="1752" y="1174"/>
                      </a:lnTo>
                      <a:lnTo>
                        <a:pt x="1753" y="1174"/>
                      </a:lnTo>
                      <a:lnTo>
                        <a:pt x="1753" y="1174"/>
                      </a:lnTo>
                      <a:lnTo>
                        <a:pt x="1754" y="1174"/>
                      </a:lnTo>
                      <a:lnTo>
                        <a:pt x="1754" y="1174"/>
                      </a:lnTo>
                      <a:lnTo>
                        <a:pt x="1755" y="1174"/>
                      </a:lnTo>
                      <a:lnTo>
                        <a:pt x="1755" y="1174"/>
                      </a:lnTo>
                      <a:lnTo>
                        <a:pt x="1756" y="1174"/>
                      </a:lnTo>
                      <a:lnTo>
                        <a:pt x="1756" y="1175"/>
                      </a:lnTo>
                      <a:lnTo>
                        <a:pt x="1757" y="1175"/>
                      </a:lnTo>
                      <a:lnTo>
                        <a:pt x="1757" y="1175"/>
                      </a:lnTo>
                      <a:lnTo>
                        <a:pt x="1758" y="1175"/>
                      </a:lnTo>
                      <a:lnTo>
                        <a:pt x="1759" y="1175"/>
                      </a:lnTo>
                      <a:lnTo>
                        <a:pt x="1759" y="1175"/>
                      </a:lnTo>
                      <a:lnTo>
                        <a:pt x="1760" y="1175"/>
                      </a:lnTo>
                      <a:lnTo>
                        <a:pt x="1760" y="1175"/>
                      </a:lnTo>
                      <a:lnTo>
                        <a:pt x="1761" y="1175"/>
                      </a:lnTo>
                      <a:lnTo>
                        <a:pt x="1761" y="1175"/>
                      </a:lnTo>
                      <a:lnTo>
                        <a:pt x="1762" y="1175"/>
                      </a:lnTo>
                      <a:lnTo>
                        <a:pt x="1763" y="1175"/>
                      </a:lnTo>
                      <a:lnTo>
                        <a:pt x="1763" y="1175"/>
                      </a:lnTo>
                      <a:lnTo>
                        <a:pt x="1763" y="1176"/>
                      </a:lnTo>
                      <a:lnTo>
                        <a:pt x="1764" y="1176"/>
                      </a:lnTo>
                      <a:lnTo>
                        <a:pt x="1764" y="1176"/>
                      </a:lnTo>
                      <a:lnTo>
                        <a:pt x="1765" y="1176"/>
                      </a:lnTo>
                      <a:lnTo>
                        <a:pt x="1765" y="1176"/>
                      </a:lnTo>
                      <a:lnTo>
                        <a:pt x="1766" y="1176"/>
                      </a:lnTo>
                      <a:lnTo>
                        <a:pt x="1767" y="1176"/>
                      </a:lnTo>
                      <a:lnTo>
                        <a:pt x="1767" y="1176"/>
                      </a:lnTo>
                      <a:lnTo>
                        <a:pt x="1768" y="1176"/>
                      </a:lnTo>
                      <a:lnTo>
                        <a:pt x="1768" y="1176"/>
                      </a:lnTo>
                      <a:lnTo>
                        <a:pt x="1769" y="1176"/>
                      </a:lnTo>
                      <a:lnTo>
                        <a:pt x="1770" y="1176"/>
                      </a:lnTo>
                      <a:lnTo>
                        <a:pt x="1770" y="1176"/>
                      </a:lnTo>
                      <a:lnTo>
                        <a:pt x="1771" y="1177"/>
                      </a:lnTo>
                      <a:lnTo>
                        <a:pt x="1771" y="1177"/>
                      </a:lnTo>
                      <a:lnTo>
                        <a:pt x="1772" y="1177"/>
                      </a:lnTo>
                      <a:lnTo>
                        <a:pt x="1772" y="1177"/>
                      </a:lnTo>
                      <a:lnTo>
                        <a:pt x="1773" y="1177"/>
                      </a:lnTo>
                      <a:lnTo>
                        <a:pt x="1773" y="1177"/>
                      </a:lnTo>
                      <a:lnTo>
                        <a:pt x="1774" y="1177"/>
                      </a:lnTo>
                      <a:lnTo>
                        <a:pt x="1774" y="1177"/>
                      </a:lnTo>
                      <a:lnTo>
                        <a:pt x="1775" y="1177"/>
                      </a:lnTo>
                      <a:lnTo>
                        <a:pt x="1775" y="1177"/>
                      </a:lnTo>
                      <a:lnTo>
                        <a:pt x="1776" y="1177"/>
                      </a:lnTo>
                      <a:lnTo>
                        <a:pt x="1776" y="1177"/>
                      </a:lnTo>
                      <a:lnTo>
                        <a:pt x="1777" y="1177"/>
                      </a:lnTo>
                      <a:lnTo>
                        <a:pt x="1778" y="1177"/>
                      </a:lnTo>
                      <a:lnTo>
                        <a:pt x="1778" y="1178"/>
                      </a:lnTo>
                      <a:lnTo>
                        <a:pt x="1779" y="1178"/>
                      </a:lnTo>
                      <a:lnTo>
                        <a:pt x="1779" y="1178"/>
                      </a:lnTo>
                      <a:lnTo>
                        <a:pt x="1780" y="1178"/>
                      </a:lnTo>
                      <a:lnTo>
                        <a:pt x="1780" y="1178"/>
                      </a:lnTo>
                      <a:lnTo>
                        <a:pt x="1781" y="1178"/>
                      </a:lnTo>
                      <a:lnTo>
                        <a:pt x="1781" y="1178"/>
                      </a:lnTo>
                      <a:lnTo>
                        <a:pt x="1782" y="1178"/>
                      </a:lnTo>
                      <a:lnTo>
                        <a:pt x="1782" y="1178"/>
                      </a:lnTo>
                      <a:lnTo>
                        <a:pt x="1783" y="1179"/>
                      </a:lnTo>
                      <a:lnTo>
                        <a:pt x="1783" y="1179"/>
                      </a:lnTo>
                      <a:lnTo>
                        <a:pt x="1784" y="1179"/>
                      </a:lnTo>
                      <a:lnTo>
                        <a:pt x="1785" y="1179"/>
                      </a:lnTo>
                      <a:lnTo>
                        <a:pt x="1785" y="1179"/>
                      </a:lnTo>
                      <a:lnTo>
                        <a:pt x="1786" y="1179"/>
                      </a:lnTo>
                      <a:lnTo>
                        <a:pt x="1786" y="1179"/>
                      </a:lnTo>
                      <a:lnTo>
                        <a:pt x="1787" y="1179"/>
                      </a:lnTo>
                      <a:lnTo>
                        <a:pt x="1787" y="1179"/>
                      </a:lnTo>
                      <a:lnTo>
                        <a:pt x="1788" y="1179"/>
                      </a:lnTo>
                      <a:lnTo>
                        <a:pt x="1788" y="1179"/>
                      </a:lnTo>
                      <a:lnTo>
                        <a:pt x="1789" y="1179"/>
                      </a:lnTo>
                      <a:lnTo>
                        <a:pt x="1789" y="1179"/>
                      </a:lnTo>
                      <a:lnTo>
                        <a:pt x="1790" y="1179"/>
                      </a:lnTo>
                      <a:lnTo>
                        <a:pt x="1790" y="1179"/>
                      </a:lnTo>
                      <a:lnTo>
                        <a:pt x="1791" y="1180"/>
                      </a:lnTo>
                      <a:lnTo>
                        <a:pt x="1792" y="1180"/>
                      </a:lnTo>
                      <a:lnTo>
                        <a:pt x="1792" y="1180"/>
                      </a:lnTo>
                      <a:lnTo>
                        <a:pt x="1793" y="1180"/>
                      </a:lnTo>
                      <a:lnTo>
                        <a:pt x="1793" y="1180"/>
                      </a:lnTo>
                      <a:lnTo>
                        <a:pt x="1794" y="1180"/>
                      </a:lnTo>
                      <a:lnTo>
                        <a:pt x="1794" y="1180"/>
                      </a:lnTo>
                      <a:lnTo>
                        <a:pt x="1795" y="1180"/>
                      </a:lnTo>
                      <a:lnTo>
                        <a:pt x="1795" y="1180"/>
                      </a:lnTo>
                      <a:lnTo>
                        <a:pt x="1796" y="1180"/>
                      </a:lnTo>
                      <a:lnTo>
                        <a:pt x="1796" y="1180"/>
                      </a:lnTo>
                      <a:lnTo>
                        <a:pt x="1797" y="1180"/>
                      </a:lnTo>
                      <a:lnTo>
                        <a:pt x="1797" y="1180"/>
                      </a:lnTo>
                      <a:lnTo>
                        <a:pt x="1798" y="1180"/>
                      </a:lnTo>
                      <a:lnTo>
                        <a:pt x="1798" y="1181"/>
                      </a:lnTo>
                      <a:lnTo>
                        <a:pt x="1799" y="1181"/>
                      </a:lnTo>
                      <a:lnTo>
                        <a:pt x="1800" y="1181"/>
                      </a:lnTo>
                      <a:lnTo>
                        <a:pt x="1800" y="1181"/>
                      </a:lnTo>
                      <a:lnTo>
                        <a:pt x="1801" y="1181"/>
                      </a:lnTo>
                      <a:lnTo>
                        <a:pt x="1801" y="1181"/>
                      </a:lnTo>
                      <a:lnTo>
                        <a:pt x="1802" y="1181"/>
                      </a:lnTo>
                      <a:lnTo>
                        <a:pt x="1802" y="1181"/>
                      </a:lnTo>
                      <a:lnTo>
                        <a:pt x="1803" y="1181"/>
                      </a:lnTo>
                      <a:lnTo>
                        <a:pt x="1803" y="1181"/>
                      </a:lnTo>
                      <a:lnTo>
                        <a:pt x="1804" y="1181"/>
                      </a:lnTo>
                      <a:lnTo>
                        <a:pt x="1804" y="1181"/>
                      </a:lnTo>
                      <a:lnTo>
                        <a:pt x="1805" y="1181"/>
                      </a:lnTo>
                      <a:lnTo>
                        <a:pt x="1805" y="1181"/>
                      </a:lnTo>
                      <a:lnTo>
                        <a:pt x="1806" y="1181"/>
                      </a:lnTo>
                      <a:lnTo>
                        <a:pt x="1807" y="1182"/>
                      </a:lnTo>
                      <a:lnTo>
                        <a:pt x="1807" y="1182"/>
                      </a:lnTo>
                      <a:lnTo>
                        <a:pt x="1808" y="1182"/>
                      </a:lnTo>
                      <a:lnTo>
                        <a:pt x="1808" y="1182"/>
                      </a:lnTo>
                      <a:lnTo>
                        <a:pt x="1809" y="1182"/>
                      </a:lnTo>
                      <a:lnTo>
                        <a:pt x="1809" y="1182"/>
                      </a:lnTo>
                      <a:lnTo>
                        <a:pt x="1810" y="1182"/>
                      </a:lnTo>
                      <a:lnTo>
                        <a:pt x="1811" y="1182"/>
                      </a:lnTo>
                      <a:lnTo>
                        <a:pt x="1811" y="1182"/>
                      </a:lnTo>
                      <a:lnTo>
                        <a:pt x="1812" y="1182"/>
                      </a:lnTo>
                      <a:lnTo>
                        <a:pt x="1812" y="1183"/>
                      </a:lnTo>
                      <a:lnTo>
                        <a:pt x="1812" y="1183"/>
                      </a:lnTo>
                      <a:lnTo>
                        <a:pt x="1813" y="1183"/>
                      </a:lnTo>
                      <a:lnTo>
                        <a:pt x="1814" y="1183"/>
                      </a:lnTo>
                      <a:lnTo>
                        <a:pt x="1814" y="1183"/>
                      </a:lnTo>
                      <a:lnTo>
                        <a:pt x="1815" y="1183"/>
                      </a:lnTo>
                      <a:lnTo>
                        <a:pt x="1815" y="1183"/>
                      </a:lnTo>
                      <a:lnTo>
                        <a:pt x="1816" y="1183"/>
                      </a:lnTo>
                      <a:lnTo>
                        <a:pt x="1816" y="1183"/>
                      </a:lnTo>
                      <a:lnTo>
                        <a:pt x="1817" y="1183"/>
                      </a:lnTo>
                      <a:lnTo>
                        <a:pt x="1818" y="1183"/>
                      </a:lnTo>
                      <a:lnTo>
                        <a:pt x="1818" y="1183"/>
                      </a:lnTo>
                      <a:lnTo>
                        <a:pt x="1819" y="1183"/>
                      </a:lnTo>
                      <a:lnTo>
                        <a:pt x="1819" y="1183"/>
                      </a:lnTo>
                      <a:lnTo>
                        <a:pt x="1820" y="1183"/>
                      </a:lnTo>
                      <a:lnTo>
                        <a:pt x="1820" y="1183"/>
                      </a:lnTo>
                      <a:lnTo>
                        <a:pt x="1821" y="1184"/>
                      </a:lnTo>
                      <a:lnTo>
                        <a:pt x="1821" y="1184"/>
                      </a:lnTo>
                      <a:lnTo>
                        <a:pt x="1822" y="1184"/>
                      </a:lnTo>
                      <a:lnTo>
                        <a:pt x="1822" y="1184"/>
                      </a:lnTo>
                      <a:lnTo>
                        <a:pt x="1823" y="1184"/>
                      </a:lnTo>
                      <a:lnTo>
                        <a:pt x="1823" y="1184"/>
                      </a:lnTo>
                      <a:lnTo>
                        <a:pt x="1824" y="1184"/>
                      </a:lnTo>
                      <a:lnTo>
                        <a:pt x="1825" y="1184"/>
                      </a:lnTo>
                      <a:lnTo>
                        <a:pt x="1825" y="1184"/>
                      </a:lnTo>
                      <a:lnTo>
                        <a:pt x="1826" y="1184"/>
                      </a:lnTo>
                      <a:lnTo>
                        <a:pt x="1826" y="1184"/>
                      </a:lnTo>
                      <a:lnTo>
                        <a:pt x="1827" y="1184"/>
                      </a:lnTo>
                      <a:lnTo>
                        <a:pt x="1827" y="1184"/>
                      </a:lnTo>
                      <a:lnTo>
                        <a:pt x="1828" y="1184"/>
                      </a:lnTo>
                      <a:lnTo>
                        <a:pt x="1828" y="1184"/>
                      </a:lnTo>
                      <a:lnTo>
                        <a:pt x="1829" y="1184"/>
                      </a:lnTo>
                      <a:lnTo>
                        <a:pt x="1829" y="1185"/>
                      </a:lnTo>
                      <a:lnTo>
                        <a:pt x="1830" y="1185"/>
                      </a:lnTo>
                      <a:lnTo>
                        <a:pt x="1830" y="1185"/>
                      </a:lnTo>
                      <a:lnTo>
                        <a:pt x="1831" y="1185"/>
                      </a:lnTo>
                      <a:lnTo>
                        <a:pt x="1831" y="1185"/>
                      </a:lnTo>
                      <a:lnTo>
                        <a:pt x="1832" y="1185"/>
                      </a:lnTo>
                      <a:lnTo>
                        <a:pt x="1833" y="1185"/>
                      </a:lnTo>
                      <a:lnTo>
                        <a:pt x="1833" y="1185"/>
                      </a:lnTo>
                      <a:lnTo>
                        <a:pt x="1834" y="1185"/>
                      </a:lnTo>
                      <a:lnTo>
                        <a:pt x="1834" y="1185"/>
                      </a:lnTo>
                      <a:lnTo>
                        <a:pt x="1835" y="1185"/>
                      </a:lnTo>
                      <a:lnTo>
                        <a:pt x="1835" y="1186"/>
                      </a:lnTo>
                      <a:lnTo>
                        <a:pt x="1836" y="1186"/>
                      </a:lnTo>
                      <a:lnTo>
                        <a:pt x="1836" y="1186"/>
                      </a:lnTo>
                      <a:lnTo>
                        <a:pt x="1837" y="1186"/>
                      </a:lnTo>
                      <a:lnTo>
                        <a:pt x="1837" y="1186"/>
                      </a:lnTo>
                      <a:lnTo>
                        <a:pt x="1838" y="1186"/>
                      </a:lnTo>
                      <a:lnTo>
                        <a:pt x="1838" y="1186"/>
                      </a:lnTo>
                      <a:lnTo>
                        <a:pt x="1839" y="1186"/>
                      </a:lnTo>
                      <a:lnTo>
                        <a:pt x="1840" y="1186"/>
                      </a:lnTo>
                      <a:lnTo>
                        <a:pt x="1840" y="1186"/>
                      </a:lnTo>
                      <a:lnTo>
                        <a:pt x="1841" y="1186"/>
                      </a:lnTo>
                      <a:lnTo>
                        <a:pt x="1841" y="1186"/>
                      </a:lnTo>
                      <a:lnTo>
                        <a:pt x="1842" y="1186"/>
                      </a:lnTo>
                      <a:lnTo>
                        <a:pt x="1842" y="1186"/>
                      </a:lnTo>
                      <a:lnTo>
                        <a:pt x="1843" y="1186"/>
                      </a:lnTo>
                      <a:lnTo>
                        <a:pt x="1843" y="1186"/>
                      </a:lnTo>
                      <a:lnTo>
                        <a:pt x="1844" y="1186"/>
                      </a:lnTo>
                      <a:lnTo>
                        <a:pt x="1844" y="1186"/>
                      </a:lnTo>
                      <a:lnTo>
                        <a:pt x="1845" y="1187"/>
                      </a:lnTo>
                      <a:lnTo>
                        <a:pt x="1845" y="1187"/>
                      </a:lnTo>
                      <a:lnTo>
                        <a:pt x="1846" y="1187"/>
                      </a:lnTo>
                      <a:lnTo>
                        <a:pt x="1847" y="1187"/>
                      </a:lnTo>
                      <a:lnTo>
                        <a:pt x="1847" y="1187"/>
                      </a:lnTo>
                      <a:lnTo>
                        <a:pt x="1848" y="1187"/>
                      </a:lnTo>
                      <a:lnTo>
                        <a:pt x="1848" y="1187"/>
                      </a:lnTo>
                      <a:lnTo>
                        <a:pt x="1849" y="1187"/>
                      </a:lnTo>
                      <a:lnTo>
                        <a:pt x="1849" y="1187"/>
                      </a:lnTo>
                      <a:lnTo>
                        <a:pt x="1850" y="1187"/>
                      </a:lnTo>
                      <a:lnTo>
                        <a:pt x="1850" y="1187"/>
                      </a:lnTo>
                      <a:lnTo>
                        <a:pt x="1851" y="1187"/>
                      </a:lnTo>
                      <a:lnTo>
                        <a:pt x="1851" y="1187"/>
                      </a:lnTo>
                      <a:lnTo>
                        <a:pt x="1852" y="1187"/>
                      </a:lnTo>
                      <a:lnTo>
                        <a:pt x="1852" y="1187"/>
                      </a:lnTo>
                      <a:lnTo>
                        <a:pt x="1853" y="1187"/>
                      </a:lnTo>
                      <a:lnTo>
                        <a:pt x="1853" y="1187"/>
                      </a:lnTo>
                      <a:lnTo>
                        <a:pt x="1854" y="1188"/>
                      </a:lnTo>
                      <a:lnTo>
                        <a:pt x="1855" y="1188"/>
                      </a:lnTo>
                      <a:lnTo>
                        <a:pt x="1855" y="1188"/>
                      </a:lnTo>
                      <a:lnTo>
                        <a:pt x="1856" y="1188"/>
                      </a:lnTo>
                      <a:lnTo>
                        <a:pt x="1856" y="1188"/>
                      </a:lnTo>
                      <a:lnTo>
                        <a:pt x="1857" y="1188"/>
                      </a:lnTo>
                      <a:lnTo>
                        <a:pt x="1858" y="1188"/>
                      </a:lnTo>
                      <a:lnTo>
                        <a:pt x="1858" y="1188"/>
                      </a:lnTo>
                      <a:lnTo>
                        <a:pt x="1859" y="1188"/>
                      </a:lnTo>
                      <a:lnTo>
                        <a:pt x="1859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1" y="1188"/>
                      </a:lnTo>
                      <a:lnTo>
                        <a:pt x="1862" y="1188"/>
                      </a:lnTo>
                      <a:lnTo>
                        <a:pt x="1862" y="1188"/>
                      </a:lnTo>
                      <a:lnTo>
                        <a:pt x="1863" y="1188"/>
                      </a:lnTo>
                      <a:lnTo>
                        <a:pt x="1863" y="1188"/>
                      </a:lnTo>
                      <a:lnTo>
                        <a:pt x="1864" y="1188"/>
                      </a:lnTo>
                      <a:lnTo>
                        <a:pt x="1864" y="1189"/>
                      </a:lnTo>
                      <a:lnTo>
                        <a:pt x="1865" y="1189"/>
                      </a:lnTo>
                      <a:lnTo>
                        <a:pt x="1866" y="1189"/>
                      </a:lnTo>
                      <a:lnTo>
                        <a:pt x="1866" y="1189"/>
                      </a:lnTo>
                      <a:lnTo>
                        <a:pt x="1867" y="1189"/>
                      </a:lnTo>
                      <a:lnTo>
                        <a:pt x="1867" y="1189"/>
                      </a:lnTo>
                      <a:lnTo>
                        <a:pt x="1868" y="1189"/>
                      </a:lnTo>
                      <a:lnTo>
                        <a:pt x="1868" y="1189"/>
                      </a:lnTo>
                      <a:lnTo>
                        <a:pt x="1869" y="1189"/>
                      </a:lnTo>
                      <a:lnTo>
                        <a:pt x="1869" y="1189"/>
                      </a:lnTo>
                      <a:lnTo>
                        <a:pt x="1870" y="1189"/>
                      </a:lnTo>
                      <a:lnTo>
                        <a:pt x="1870" y="1189"/>
                      </a:lnTo>
                      <a:lnTo>
                        <a:pt x="1871" y="1189"/>
                      </a:lnTo>
                      <a:lnTo>
                        <a:pt x="1871" y="1190"/>
                      </a:lnTo>
                      <a:lnTo>
                        <a:pt x="1872" y="1190"/>
                      </a:lnTo>
                      <a:lnTo>
                        <a:pt x="1873" y="1190"/>
                      </a:lnTo>
                      <a:lnTo>
                        <a:pt x="1873" y="1190"/>
                      </a:lnTo>
                      <a:lnTo>
                        <a:pt x="1874" y="1190"/>
                      </a:lnTo>
                      <a:lnTo>
                        <a:pt x="1874" y="1190"/>
                      </a:lnTo>
                      <a:lnTo>
                        <a:pt x="1875" y="1190"/>
                      </a:lnTo>
                      <a:lnTo>
                        <a:pt x="1875" y="1190"/>
                      </a:lnTo>
                      <a:lnTo>
                        <a:pt x="1876" y="1190"/>
                      </a:lnTo>
                      <a:lnTo>
                        <a:pt x="1876" y="1190"/>
                      </a:lnTo>
                      <a:lnTo>
                        <a:pt x="1877" y="1190"/>
                      </a:lnTo>
                      <a:lnTo>
                        <a:pt x="1877" y="1190"/>
                      </a:lnTo>
                      <a:lnTo>
                        <a:pt x="1878" y="1190"/>
                      </a:lnTo>
                      <a:lnTo>
                        <a:pt x="1878" y="1190"/>
                      </a:lnTo>
                      <a:lnTo>
                        <a:pt x="1879" y="1190"/>
                      </a:lnTo>
                      <a:lnTo>
                        <a:pt x="1880" y="1190"/>
                      </a:lnTo>
                      <a:lnTo>
                        <a:pt x="1880" y="1190"/>
                      </a:lnTo>
                      <a:lnTo>
                        <a:pt x="1881" y="1190"/>
                      </a:lnTo>
                      <a:lnTo>
                        <a:pt x="1881" y="1190"/>
                      </a:lnTo>
                      <a:lnTo>
                        <a:pt x="1882" y="1190"/>
                      </a:lnTo>
                      <a:lnTo>
                        <a:pt x="1882" y="1191"/>
                      </a:lnTo>
                      <a:lnTo>
                        <a:pt x="1883" y="1191"/>
                      </a:lnTo>
                      <a:lnTo>
                        <a:pt x="1883" y="1191"/>
                      </a:lnTo>
                      <a:lnTo>
                        <a:pt x="1884" y="1191"/>
                      </a:lnTo>
                      <a:lnTo>
                        <a:pt x="1884" y="1191"/>
                      </a:lnTo>
                      <a:lnTo>
                        <a:pt x="1885" y="1191"/>
                      </a:lnTo>
                      <a:lnTo>
                        <a:pt x="1885" y="1191"/>
                      </a:lnTo>
                      <a:lnTo>
                        <a:pt x="1886" y="1191"/>
                      </a:lnTo>
                      <a:lnTo>
                        <a:pt x="1887" y="1191"/>
                      </a:lnTo>
                      <a:lnTo>
                        <a:pt x="1887" y="1191"/>
                      </a:lnTo>
                      <a:lnTo>
                        <a:pt x="1888" y="1191"/>
                      </a:lnTo>
                      <a:lnTo>
                        <a:pt x="1888" y="1191"/>
                      </a:lnTo>
                      <a:lnTo>
                        <a:pt x="1889" y="1191"/>
                      </a:lnTo>
                      <a:lnTo>
                        <a:pt x="1889" y="1191"/>
                      </a:lnTo>
                      <a:lnTo>
                        <a:pt x="1890" y="1191"/>
                      </a:lnTo>
                      <a:lnTo>
                        <a:pt x="1890" y="1191"/>
                      </a:lnTo>
                      <a:lnTo>
                        <a:pt x="1891" y="1191"/>
                      </a:lnTo>
                      <a:lnTo>
                        <a:pt x="1891" y="1191"/>
                      </a:lnTo>
                      <a:lnTo>
                        <a:pt x="1892" y="1191"/>
                      </a:lnTo>
                      <a:lnTo>
                        <a:pt x="1892" y="1191"/>
                      </a:lnTo>
                      <a:lnTo>
                        <a:pt x="1893" y="1191"/>
                      </a:lnTo>
                      <a:lnTo>
                        <a:pt x="1893" y="1192"/>
                      </a:lnTo>
                      <a:lnTo>
                        <a:pt x="1894" y="1192"/>
                      </a:lnTo>
                      <a:lnTo>
                        <a:pt x="1895" y="1192"/>
                      </a:lnTo>
                      <a:lnTo>
                        <a:pt x="1895" y="1192"/>
                      </a:lnTo>
                      <a:lnTo>
                        <a:pt x="1896" y="1192"/>
                      </a:lnTo>
                      <a:lnTo>
                        <a:pt x="1896" y="1192"/>
                      </a:lnTo>
                      <a:lnTo>
                        <a:pt x="1897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9" y="1192"/>
                      </a:lnTo>
                      <a:lnTo>
                        <a:pt x="1899" y="1192"/>
                      </a:lnTo>
                      <a:lnTo>
                        <a:pt x="1900" y="1192"/>
                      </a:lnTo>
                      <a:lnTo>
                        <a:pt x="1900" y="1192"/>
                      </a:lnTo>
                      <a:lnTo>
                        <a:pt x="1901" y="1192"/>
                      </a:lnTo>
                      <a:lnTo>
                        <a:pt x="1902" y="1192"/>
                      </a:lnTo>
                      <a:lnTo>
                        <a:pt x="1902" y="1192"/>
                      </a:lnTo>
                      <a:lnTo>
                        <a:pt x="1903" y="1192"/>
                      </a:lnTo>
                      <a:lnTo>
                        <a:pt x="1903" y="1192"/>
                      </a:lnTo>
                      <a:lnTo>
                        <a:pt x="1904" y="1192"/>
                      </a:lnTo>
                      <a:lnTo>
                        <a:pt x="1904" y="1192"/>
                      </a:lnTo>
                      <a:lnTo>
                        <a:pt x="1905" y="1192"/>
                      </a:lnTo>
                      <a:lnTo>
                        <a:pt x="1906" y="1192"/>
                      </a:lnTo>
                      <a:lnTo>
                        <a:pt x="1906" y="1193"/>
                      </a:lnTo>
                      <a:lnTo>
                        <a:pt x="1907" y="1193"/>
                      </a:lnTo>
                      <a:lnTo>
                        <a:pt x="1907" y="1193"/>
                      </a:lnTo>
                      <a:lnTo>
                        <a:pt x="1908" y="1193"/>
                      </a:lnTo>
                      <a:lnTo>
                        <a:pt x="1908" y="1193"/>
                      </a:lnTo>
                      <a:lnTo>
                        <a:pt x="1909" y="1193"/>
                      </a:lnTo>
                      <a:lnTo>
                        <a:pt x="1909" y="1193"/>
                      </a:lnTo>
                      <a:lnTo>
                        <a:pt x="1910" y="1193"/>
                      </a:lnTo>
                      <a:lnTo>
                        <a:pt x="1910" y="1193"/>
                      </a:lnTo>
                      <a:lnTo>
                        <a:pt x="1911" y="1193"/>
                      </a:lnTo>
                      <a:lnTo>
                        <a:pt x="1911" y="1193"/>
                      </a:lnTo>
                      <a:lnTo>
                        <a:pt x="1912" y="1193"/>
                      </a:lnTo>
                      <a:lnTo>
                        <a:pt x="1913" y="1193"/>
                      </a:lnTo>
                      <a:lnTo>
                        <a:pt x="1913" y="1193"/>
                      </a:lnTo>
                      <a:lnTo>
                        <a:pt x="1914" y="1193"/>
                      </a:lnTo>
                      <a:lnTo>
                        <a:pt x="1914" y="1193"/>
                      </a:lnTo>
                      <a:lnTo>
                        <a:pt x="1915" y="1194"/>
                      </a:lnTo>
                      <a:lnTo>
                        <a:pt x="1915" y="1194"/>
                      </a:lnTo>
                      <a:lnTo>
                        <a:pt x="1916" y="1194"/>
                      </a:lnTo>
                      <a:lnTo>
                        <a:pt x="1916" y="1194"/>
                      </a:lnTo>
                      <a:lnTo>
                        <a:pt x="1917" y="1194"/>
                      </a:lnTo>
                      <a:lnTo>
                        <a:pt x="1917" y="1194"/>
                      </a:lnTo>
                      <a:lnTo>
                        <a:pt x="1918" y="1194"/>
                      </a:lnTo>
                      <a:lnTo>
                        <a:pt x="1918" y="1194"/>
                      </a:lnTo>
                      <a:lnTo>
                        <a:pt x="1919" y="1194"/>
                      </a:lnTo>
                      <a:lnTo>
                        <a:pt x="1920" y="1194"/>
                      </a:lnTo>
                      <a:lnTo>
                        <a:pt x="1920" y="1194"/>
                      </a:lnTo>
                      <a:lnTo>
                        <a:pt x="1921" y="1194"/>
                      </a:lnTo>
                      <a:lnTo>
                        <a:pt x="1921" y="1194"/>
                      </a:lnTo>
                      <a:lnTo>
                        <a:pt x="1922" y="1194"/>
                      </a:lnTo>
                      <a:lnTo>
                        <a:pt x="1922" y="1194"/>
                      </a:lnTo>
                      <a:lnTo>
                        <a:pt x="1923" y="1194"/>
                      </a:lnTo>
                      <a:lnTo>
                        <a:pt x="1923" y="1194"/>
                      </a:lnTo>
                      <a:lnTo>
                        <a:pt x="1924" y="1194"/>
                      </a:lnTo>
                      <a:lnTo>
                        <a:pt x="1924" y="1194"/>
                      </a:lnTo>
                      <a:lnTo>
                        <a:pt x="1925" y="1194"/>
                      </a:lnTo>
                      <a:lnTo>
                        <a:pt x="1925" y="1194"/>
                      </a:lnTo>
                      <a:lnTo>
                        <a:pt x="1926" y="1194"/>
                      </a:lnTo>
                      <a:lnTo>
                        <a:pt x="1926" y="1194"/>
                      </a:lnTo>
                      <a:lnTo>
                        <a:pt x="1927" y="1194"/>
                      </a:lnTo>
                      <a:lnTo>
                        <a:pt x="1928" y="1194"/>
                      </a:lnTo>
                      <a:lnTo>
                        <a:pt x="1928" y="1194"/>
                      </a:lnTo>
                      <a:lnTo>
                        <a:pt x="1929" y="1195"/>
                      </a:lnTo>
                      <a:lnTo>
                        <a:pt x="1929" y="1195"/>
                      </a:lnTo>
                      <a:lnTo>
                        <a:pt x="1930" y="1195"/>
                      </a:lnTo>
                      <a:lnTo>
                        <a:pt x="1930" y="1195"/>
                      </a:lnTo>
                      <a:lnTo>
                        <a:pt x="1931" y="1195"/>
                      </a:lnTo>
                      <a:lnTo>
                        <a:pt x="1931" y="1195"/>
                      </a:lnTo>
                      <a:lnTo>
                        <a:pt x="1932" y="1195"/>
                      </a:lnTo>
                      <a:lnTo>
                        <a:pt x="1932" y="1195"/>
                      </a:lnTo>
                      <a:lnTo>
                        <a:pt x="1933" y="1195"/>
                      </a:lnTo>
                      <a:lnTo>
                        <a:pt x="1933" y="1195"/>
                      </a:lnTo>
                      <a:lnTo>
                        <a:pt x="1934" y="1195"/>
                      </a:lnTo>
                      <a:lnTo>
                        <a:pt x="1935" y="1195"/>
                      </a:lnTo>
                      <a:lnTo>
                        <a:pt x="1935" y="1195"/>
                      </a:lnTo>
                      <a:lnTo>
                        <a:pt x="1936" y="1195"/>
                      </a:lnTo>
                      <a:lnTo>
                        <a:pt x="1936" y="1195"/>
                      </a:lnTo>
                      <a:lnTo>
                        <a:pt x="1937" y="1195"/>
                      </a:lnTo>
                      <a:lnTo>
                        <a:pt x="1937" y="1195"/>
                      </a:lnTo>
                      <a:lnTo>
                        <a:pt x="1938" y="1195"/>
                      </a:lnTo>
                      <a:lnTo>
                        <a:pt x="1938" y="1195"/>
                      </a:lnTo>
                      <a:lnTo>
                        <a:pt x="1939" y="1195"/>
                      </a:lnTo>
                      <a:lnTo>
                        <a:pt x="1939" y="1195"/>
                      </a:lnTo>
                      <a:lnTo>
                        <a:pt x="1940" y="1195"/>
                      </a:lnTo>
                      <a:lnTo>
                        <a:pt x="1940" y="1195"/>
                      </a:lnTo>
                      <a:lnTo>
                        <a:pt x="1941" y="1195"/>
                      </a:lnTo>
                      <a:lnTo>
                        <a:pt x="1942" y="1195"/>
                      </a:lnTo>
                      <a:lnTo>
                        <a:pt x="1942" y="1195"/>
                      </a:lnTo>
                      <a:lnTo>
                        <a:pt x="1943" y="1195"/>
                      </a:lnTo>
                      <a:lnTo>
                        <a:pt x="1943" y="1195"/>
                      </a:lnTo>
                      <a:lnTo>
                        <a:pt x="1944" y="1196"/>
                      </a:lnTo>
                      <a:lnTo>
                        <a:pt x="1944" y="1196"/>
                      </a:lnTo>
                      <a:lnTo>
                        <a:pt x="1945" y="1196"/>
                      </a:lnTo>
                      <a:lnTo>
                        <a:pt x="1946" y="1196"/>
                      </a:lnTo>
                      <a:lnTo>
                        <a:pt x="1946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8" y="1196"/>
                      </a:lnTo>
                      <a:lnTo>
                        <a:pt x="1948" y="1196"/>
                      </a:lnTo>
                      <a:lnTo>
                        <a:pt x="1949" y="1196"/>
                      </a:lnTo>
                      <a:lnTo>
                        <a:pt x="1950" y="1196"/>
                      </a:lnTo>
                      <a:lnTo>
                        <a:pt x="1950" y="1196"/>
                      </a:lnTo>
                      <a:lnTo>
                        <a:pt x="1951" y="1196"/>
                      </a:lnTo>
                      <a:lnTo>
                        <a:pt x="1951" y="1196"/>
                      </a:lnTo>
                      <a:lnTo>
                        <a:pt x="1952" y="1196"/>
                      </a:lnTo>
                      <a:lnTo>
                        <a:pt x="1953" y="1196"/>
                      </a:lnTo>
                      <a:lnTo>
                        <a:pt x="1953" y="1196"/>
                      </a:lnTo>
                      <a:lnTo>
                        <a:pt x="1954" y="1196"/>
                      </a:lnTo>
                      <a:lnTo>
                        <a:pt x="1954" y="1196"/>
                      </a:lnTo>
                      <a:lnTo>
                        <a:pt x="1955" y="1196"/>
                      </a:lnTo>
                      <a:lnTo>
                        <a:pt x="1955" y="1196"/>
                      </a:lnTo>
                      <a:lnTo>
                        <a:pt x="1956" y="1196"/>
                      </a:lnTo>
                      <a:lnTo>
                        <a:pt x="1956" y="1196"/>
                      </a:lnTo>
                      <a:lnTo>
                        <a:pt x="1957" y="1196"/>
                      </a:lnTo>
                      <a:lnTo>
                        <a:pt x="1957" y="1196"/>
                      </a:lnTo>
                      <a:lnTo>
                        <a:pt x="1958" y="1196"/>
                      </a:lnTo>
                      <a:lnTo>
                        <a:pt x="1958" y="1196"/>
                      </a:lnTo>
                      <a:lnTo>
                        <a:pt x="1959" y="1196"/>
                      </a:lnTo>
                      <a:lnTo>
                        <a:pt x="1959" y="1196"/>
                      </a:lnTo>
                      <a:lnTo>
                        <a:pt x="1960" y="1196"/>
                      </a:lnTo>
                      <a:lnTo>
                        <a:pt x="1961" y="1196"/>
                      </a:lnTo>
                      <a:lnTo>
                        <a:pt x="1961" y="1197"/>
                      </a:lnTo>
                      <a:lnTo>
                        <a:pt x="1962" y="1197"/>
                      </a:lnTo>
                      <a:lnTo>
                        <a:pt x="1962" y="1197"/>
                      </a:lnTo>
                      <a:lnTo>
                        <a:pt x="1963" y="1197"/>
                      </a:lnTo>
                      <a:lnTo>
                        <a:pt x="1963" y="1197"/>
                      </a:lnTo>
                      <a:lnTo>
                        <a:pt x="1964" y="1197"/>
                      </a:lnTo>
                      <a:lnTo>
                        <a:pt x="1964" y="1197"/>
                      </a:lnTo>
                      <a:lnTo>
                        <a:pt x="1965" y="1197"/>
                      </a:lnTo>
                      <a:lnTo>
                        <a:pt x="1965" y="1197"/>
                      </a:lnTo>
                      <a:lnTo>
                        <a:pt x="1966" y="1197"/>
                      </a:lnTo>
                      <a:lnTo>
                        <a:pt x="1966" y="1197"/>
                      </a:lnTo>
                      <a:lnTo>
                        <a:pt x="1967" y="1197"/>
                      </a:lnTo>
                      <a:lnTo>
                        <a:pt x="1968" y="1197"/>
                      </a:lnTo>
                      <a:lnTo>
                        <a:pt x="1968" y="1197"/>
                      </a:lnTo>
                      <a:lnTo>
                        <a:pt x="1969" y="1197"/>
                      </a:lnTo>
                      <a:lnTo>
                        <a:pt x="1969" y="1197"/>
                      </a:lnTo>
                      <a:lnTo>
                        <a:pt x="1970" y="1197"/>
                      </a:lnTo>
                      <a:lnTo>
                        <a:pt x="1970" y="1197"/>
                      </a:lnTo>
                      <a:lnTo>
                        <a:pt x="1971" y="1197"/>
                      </a:lnTo>
                      <a:lnTo>
                        <a:pt x="1971" y="1197"/>
                      </a:lnTo>
                      <a:lnTo>
                        <a:pt x="1972" y="1197"/>
                      </a:lnTo>
                      <a:lnTo>
                        <a:pt x="1972" y="1197"/>
                      </a:lnTo>
                      <a:lnTo>
                        <a:pt x="1973" y="1197"/>
                      </a:lnTo>
                      <a:lnTo>
                        <a:pt x="1973" y="1197"/>
                      </a:lnTo>
                      <a:lnTo>
                        <a:pt x="1974" y="1197"/>
                      </a:lnTo>
                      <a:lnTo>
                        <a:pt x="1975" y="1198"/>
                      </a:lnTo>
                      <a:lnTo>
                        <a:pt x="1975" y="1198"/>
                      </a:lnTo>
                      <a:lnTo>
                        <a:pt x="1976" y="1198"/>
                      </a:lnTo>
                      <a:lnTo>
                        <a:pt x="1976" y="1198"/>
                      </a:lnTo>
                      <a:lnTo>
                        <a:pt x="1977" y="1198"/>
                      </a:lnTo>
                      <a:lnTo>
                        <a:pt x="1977" y="1198"/>
                      </a:lnTo>
                      <a:lnTo>
                        <a:pt x="1978" y="1198"/>
                      </a:lnTo>
                      <a:lnTo>
                        <a:pt x="1978" y="1198"/>
                      </a:lnTo>
                      <a:lnTo>
                        <a:pt x="1979" y="1198"/>
                      </a:lnTo>
                      <a:lnTo>
                        <a:pt x="1979" y="1198"/>
                      </a:lnTo>
                      <a:lnTo>
                        <a:pt x="1980" y="1198"/>
                      </a:lnTo>
                      <a:lnTo>
                        <a:pt x="1980" y="1198"/>
                      </a:lnTo>
                      <a:lnTo>
                        <a:pt x="1981" y="1198"/>
                      </a:lnTo>
                      <a:lnTo>
                        <a:pt x="1981" y="1198"/>
                      </a:lnTo>
                      <a:lnTo>
                        <a:pt x="1982" y="1198"/>
                      </a:lnTo>
                      <a:lnTo>
                        <a:pt x="1983" y="1198"/>
                      </a:lnTo>
                      <a:lnTo>
                        <a:pt x="1983" y="1198"/>
                      </a:lnTo>
                      <a:lnTo>
                        <a:pt x="1984" y="1198"/>
                      </a:lnTo>
                      <a:lnTo>
                        <a:pt x="1984" y="1198"/>
                      </a:lnTo>
                      <a:lnTo>
                        <a:pt x="1985" y="1198"/>
                      </a:lnTo>
                      <a:lnTo>
                        <a:pt x="1985" y="1198"/>
                      </a:lnTo>
                      <a:lnTo>
                        <a:pt x="1986" y="1198"/>
                      </a:lnTo>
                      <a:lnTo>
                        <a:pt x="1986" y="1198"/>
                      </a:lnTo>
                      <a:lnTo>
                        <a:pt x="1987" y="1198"/>
                      </a:lnTo>
                      <a:lnTo>
                        <a:pt x="1987" y="1198"/>
                      </a:lnTo>
                      <a:lnTo>
                        <a:pt x="1988" y="1198"/>
                      </a:lnTo>
                      <a:lnTo>
                        <a:pt x="1988" y="1198"/>
                      </a:lnTo>
                      <a:lnTo>
                        <a:pt x="1989" y="1198"/>
                      </a:lnTo>
                      <a:lnTo>
                        <a:pt x="1990" y="1198"/>
                      </a:lnTo>
                      <a:lnTo>
                        <a:pt x="1990" y="1198"/>
                      </a:lnTo>
                      <a:lnTo>
                        <a:pt x="1991" y="1198"/>
                      </a:lnTo>
                      <a:lnTo>
                        <a:pt x="1991" y="1198"/>
                      </a:lnTo>
                      <a:lnTo>
                        <a:pt x="1992" y="1198"/>
                      </a:lnTo>
                      <a:lnTo>
                        <a:pt x="1992" y="1198"/>
                      </a:lnTo>
                      <a:lnTo>
                        <a:pt x="1993" y="1198"/>
                      </a:lnTo>
                      <a:lnTo>
                        <a:pt x="1994" y="1198"/>
                      </a:lnTo>
                      <a:lnTo>
                        <a:pt x="1994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6" y="1198"/>
                      </a:lnTo>
                      <a:lnTo>
                        <a:pt x="1997" y="1198"/>
                      </a:lnTo>
                      <a:lnTo>
                        <a:pt x="1997" y="1198"/>
                      </a:lnTo>
                      <a:lnTo>
                        <a:pt x="1998" y="1198"/>
                      </a:lnTo>
                      <a:lnTo>
                        <a:pt x="1998" y="1198"/>
                      </a:lnTo>
                      <a:lnTo>
                        <a:pt x="1999" y="1199"/>
                      </a:lnTo>
                      <a:lnTo>
                        <a:pt x="1999" y="1199"/>
                      </a:lnTo>
                      <a:lnTo>
                        <a:pt x="2000" y="1199"/>
                      </a:lnTo>
                      <a:lnTo>
                        <a:pt x="2001" y="1199"/>
                      </a:lnTo>
                      <a:lnTo>
                        <a:pt x="2001" y="1199"/>
                      </a:lnTo>
                      <a:lnTo>
                        <a:pt x="2002" y="1199"/>
                      </a:lnTo>
                      <a:lnTo>
                        <a:pt x="2002" y="1199"/>
                      </a:lnTo>
                      <a:lnTo>
                        <a:pt x="2003" y="1199"/>
                      </a:lnTo>
                      <a:lnTo>
                        <a:pt x="2003" y="1199"/>
                      </a:lnTo>
                      <a:lnTo>
                        <a:pt x="2004" y="1199"/>
                      </a:lnTo>
                      <a:lnTo>
                        <a:pt x="2004" y="1199"/>
                      </a:lnTo>
                      <a:lnTo>
                        <a:pt x="2005" y="1199"/>
                      </a:lnTo>
                      <a:lnTo>
                        <a:pt x="2005" y="1199"/>
                      </a:lnTo>
                      <a:lnTo>
                        <a:pt x="2006" y="1199"/>
                      </a:lnTo>
                      <a:lnTo>
                        <a:pt x="2006" y="1199"/>
                      </a:lnTo>
                      <a:lnTo>
                        <a:pt x="2007" y="1199"/>
                      </a:lnTo>
                      <a:lnTo>
                        <a:pt x="2008" y="1199"/>
                      </a:lnTo>
                      <a:lnTo>
                        <a:pt x="2008" y="1199"/>
                      </a:lnTo>
                      <a:lnTo>
                        <a:pt x="2009" y="1199"/>
                      </a:lnTo>
                      <a:lnTo>
                        <a:pt x="2009" y="1199"/>
                      </a:lnTo>
                      <a:lnTo>
                        <a:pt x="2010" y="1199"/>
                      </a:lnTo>
                      <a:lnTo>
                        <a:pt x="2010" y="1199"/>
                      </a:lnTo>
                      <a:lnTo>
                        <a:pt x="2011" y="1199"/>
                      </a:lnTo>
                      <a:lnTo>
                        <a:pt x="2011" y="1199"/>
                      </a:lnTo>
                      <a:lnTo>
                        <a:pt x="2012" y="1199"/>
                      </a:lnTo>
                      <a:lnTo>
                        <a:pt x="2012" y="1199"/>
                      </a:lnTo>
                      <a:lnTo>
                        <a:pt x="2013" y="1199"/>
                      </a:lnTo>
                      <a:lnTo>
                        <a:pt x="2013" y="1199"/>
                      </a:lnTo>
                      <a:lnTo>
                        <a:pt x="2014" y="1199"/>
                      </a:lnTo>
                      <a:lnTo>
                        <a:pt x="2014" y="1199"/>
                      </a:lnTo>
                      <a:lnTo>
                        <a:pt x="2015" y="1199"/>
                      </a:lnTo>
                      <a:lnTo>
                        <a:pt x="2016" y="1199"/>
                      </a:lnTo>
                      <a:lnTo>
                        <a:pt x="2016" y="1199"/>
                      </a:lnTo>
                      <a:lnTo>
                        <a:pt x="2017" y="1199"/>
                      </a:lnTo>
                      <a:lnTo>
                        <a:pt x="2017" y="1199"/>
                      </a:lnTo>
                      <a:lnTo>
                        <a:pt x="2018" y="1199"/>
                      </a:lnTo>
                      <a:lnTo>
                        <a:pt x="2018" y="1199"/>
                      </a:lnTo>
                      <a:lnTo>
                        <a:pt x="2019" y="1199"/>
                      </a:lnTo>
                      <a:lnTo>
                        <a:pt x="2019" y="1199"/>
                      </a:lnTo>
                      <a:lnTo>
                        <a:pt x="2020" y="1199"/>
                      </a:lnTo>
                      <a:lnTo>
                        <a:pt x="2020" y="1199"/>
                      </a:lnTo>
                      <a:lnTo>
                        <a:pt x="2021" y="1199"/>
                      </a:lnTo>
                      <a:lnTo>
                        <a:pt x="2021" y="1199"/>
                      </a:lnTo>
                      <a:lnTo>
                        <a:pt x="2022" y="1199"/>
                      </a:lnTo>
                      <a:lnTo>
                        <a:pt x="2023" y="1199"/>
                      </a:lnTo>
                      <a:lnTo>
                        <a:pt x="2023" y="1199"/>
                      </a:lnTo>
                      <a:lnTo>
                        <a:pt x="2024" y="1199"/>
                      </a:lnTo>
                      <a:lnTo>
                        <a:pt x="2024" y="1199"/>
                      </a:lnTo>
                      <a:lnTo>
                        <a:pt x="2025" y="1199"/>
                      </a:lnTo>
                      <a:lnTo>
                        <a:pt x="2025" y="1199"/>
                      </a:lnTo>
                      <a:lnTo>
                        <a:pt x="2026" y="1199"/>
                      </a:lnTo>
                      <a:lnTo>
                        <a:pt x="2026" y="1199"/>
                      </a:lnTo>
                      <a:lnTo>
                        <a:pt x="2027" y="1199"/>
                      </a:lnTo>
                      <a:lnTo>
                        <a:pt x="2027" y="1199"/>
                      </a:lnTo>
                      <a:lnTo>
                        <a:pt x="2028" y="1199"/>
                      </a:lnTo>
                      <a:lnTo>
                        <a:pt x="2028" y="1199"/>
                      </a:lnTo>
                      <a:lnTo>
                        <a:pt x="2029" y="1199"/>
                      </a:lnTo>
                      <a:lnTo>
                        <a:pt x="2030" y="1199"/>
                      </a:lnTo>
                      <a:lnTo>
                        <a:pt x="2030" y="1199"/>
                      </a:lnTo>
                      <a:lnTo>
                        <a:pt x="2031" y="1199"/>
                      </a:lnTo>
                      <a:lnTo>
                        <a:pt x="2031" y="1199"/>
                      </a:lnTo>
                      <a:lnTo>
                        <a:pt x="2032" y="1199"/>
                      </a:lnTo>
                      <a:lnTo>
                        <a:pt x="2032" y="1199"/>
                      </a:lnTo>
                      <a:lnTo>
                        <a:pt x="2033" y="1199"/>
                      </a:lnTo>
                      <a:lnTo>
                        <a:pt x="2033" y="1199"/>
                      </a:lnTo>
                      <a:lnTo>
                        <a:pt x="2034" y="1199"/>
                      </a:lnTo>
                      <a:lnTo>
                        <a:pt x="2034" y="1199"/>
                      </a:lnTo>
                      <a:lnTo>
                        <a:pt x="2035" y="1199"/>
                      </a:lnTo>
                      <a:lnTo>
                        <a:pt x="2035" y="1199"/>
                      </a:lnTo>
                      <a:lnTo>
                        <a:pt x="2036" y="1199"/>
                      </a:lnTo>
                      <a:lnTo>
                        <a:pt x="2036" y="1199"/>
                      </a:lnTo>
                      <a:lnTo>
                        <a:pt x="2037" y="1199"/>
                      </a:lnTo>
                      <a:lnTo>
                        <a:pt x="2038" y="1200"/>
                      </a:lnTo>
                      <a:lnTo>
                        <a:pt x="2038" y="1200"/>
                      </a:lnTo>
                      <a:lnTo>
                        <a:pt x="2039" y="1200"/>
                      </a:lnTo>
                      <a:lnTo>
                        <a:pt x="2039" y="1200"/>
                      </a:lnTo>
                      <a:lnTo>
                        <a:pt x="2040" y="1200"/>
                      </a:lnTo>
                      <a:lnTo>
                        <a:pt x="2041" y="1200"/>
                      </a:lnTo>
                      <a:lnTo>
                        <a:pt x="2041" y="1200"/>
                      </a:lnTo>
                      <a:lnTo>
                        <a:pt x="2042" y="1200"/>
                      </a:lnTo>
                      <a:lnTo>
                        <a:pt x="2042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4" y="1200"/>
                      </a:lnTo>
                      <a:lnTo>
                        <a:pt x="2045" y="1200"/>
                      </a:lnTo>
                      <a:lnTo>
                        <a:pt x="2045" y="1200"/>
                      </a:lnTo>
                      <a:lnTo>
                        <a:pt x="2046" y="1200"/>
                      </a:lnTo>
                      <a:lnTo>
                        <a:pt x="2046" y="1200"/>
                      </a:lnTo>
                      <a:lnTo>
                        <a:pt x="2047" y="1200"/>
                      </a:lnTo>
                      <a:lnTo>
                        <a:pt x="2047" y="1200"/>
                      </a:lnTo>
                      <a:lnTo>
                        <a:pt x="2048" y="1200"/>
                      </a:lnTo>
                      <a:lnTo>
                        <a:pt x="2049" y="1200"/>
                      </a:lnTo>
                      <a:lnTo>
                        <a:pt x="2049" y="1200"/>
                      </a:lnTo>
                      <a:lnTo>
                        <a:pt x="2050" y="1200"/>
                      </a:lnTo>
                      <a:lnTo>
                        <a:pt x="2050" y="1200"/>
                      </a:lnTo>
                      <a:lnTo>
                        <a:pt x="2051" y="1200"/>
                      </a:lnTo>
                      <a:lnTo>
                        <a:pt x="2051" y="1200"/>
                      </a:lnTo>
                      <a:lnTo>
                        <a:pt x="2052" y="1200"/>
                      </a:lnTo>
                      <a:lnTo>
                        <a:pt x="2052" y="1200"/>
                      </a:lnTo>
                      <a:lnTo>
                        <a:pt x="2053" y="1200"/>
                      </a:lnTo>
                      <a:lnTo>
                        <a:pt x="2053" y="1200"/>
                      </a:lnTo>
                      <a:lnTo>
                        <a:pt x="2054" y="1200"/>
                      </a:lnTo>
                      <a:lnTo>
                        <a:pt x="2054" y="1200"/>
                      </a:lnTo>
                      <a:lnTo>
                        <a:pt x="2055" y="1200"/>
                      </a:lnTo>
                      <a:lnTo>
                        <a:pt x="2056" y="1200"/>
                      </a:lnTo>
                      <a:lnTo>
                        <a:pt x="2056" y="1200"/>
                      </a:lnTo>
                      <a:lnTo>
                        <a:pt x="2057" y="1200"/>
                      </a:lnTo>
                      <a:lnTo>
                        <a:pt x="2057" y="1200"/>
                      </a:lnTo>
                      <a:lnTo>
                        <a:pt x="2058" y="1200"/>
                      </a:lnTo>
                      <a:lnTo>
                        <a:pt x="2058" y="1200"/>
                      </a:lnTo>
                      <a:lnTo>
                        <a:pt x="2059" y="1200"/>
                      </a:lnTo>
                      <a:lnTo>
                        <a:pt x="2059" y="1200"/>
                      </a:lnTo>
                      <a:lnTo>
                        <a:pt x="2060" y="1200"/>
                      </a:lnTo>
                      <a:lnTo>
                        <a:pt x="2060" y="1200"/>
                      </a:lnTo>
                      <a:lnTo>
                        <a:pt x="2061" y="1200"/>
                      </a:lnTo>
                      <a:lnTo>
                        <a:pt x="2061" y="1200"/>
                      </a:lnTo>
                      <a:lnTo>
                        <a:pt x="2062" y="1200"/>
                      </a:lnTo>
                      <a:lnTo>
                        <a:pt x="2063" y="1200"/>
                      </a:lnTo>
                      <a:lnTo>
                        <a:pt x="2063" y="1200"/>
                      </a:lnTo>
                      <a:lnTo>
                        <a:pt x="2064" y="1200"/>
                      </a:lnTo>
                      <a:lnTo>
                        <a:pt x="2064" y="1200"/>
                      </a:lnTo>
                      <a:lnTo>
                        <a:pt x="2065" y="1200"/>
                      </a:lnTo>
                      <a:lnTo>
                        <a:pt x="2065" y="1200"/>
                      </a:lnTo>
                      <a:lnTo>
                        <a:pt x="2066" y="1200"/>
                      </a:lnTo>
                      <a:lnTo>
                        <a:pt x="2066" y="1200"/>
                      </a:lnTo>
                      <a:lnTo>
                        <a:pt x="2067" y="1200"/>
                      </a:lnTo>
                      <a:lnTo>
                        <a:pt x="2067" y="1200"/>
                      </a:lnTo>
                      <a:lnTo>
                        <a:pt x="2068" y="1200"/>
                      </a:lnTo>
                      <a:lnTo>
                        <a:pt x="2068" y="1200"/>
                      </a:lnTo>
                      <a:lnTo>
                        <a:pt x="2069" y="1200"/>
                      </a:lnTo>
                      <a:lnTo>
                        <a:pt x="2069" y="1200"/>
                      </a:lnTo>
                      <a:lnTo>
                        <a:pt x="2070" y="1200"/>
                      </a:lnTo>
                      <a:lnTo>
                        <a:pt x="2071" y="1200"/>
                      </a:lnTo>
                      <a:lnTo>
                        <a:pt x="2071" y="1200"/>
                      </a:lnTo>
                      <a:lnTo>
                        <a:pt x="2072" y="1200"/>
                      </a:lnTo>
                      <a:lnTo>
                        <a:pt x="2072" y="1200"/>
                      </a:lnTo>
                      <a:lnTo>
                        <a:pt x="2073" y="1200"/>
                      </a:lnTo>
                      <a:lnTo>
                        <a:pt x="2073" y="1200"/>
                      </a:lnTo>
                      <a:lnTo>
                        <a:pt x="2074" y="1200"/>
                      </a:lnTo>
                      <a:lnTo>
                        <a:pt x="2074" y="1200"/>
                      </a:lnTo>
                      <a:lnTo>
                        <a:pt x="2075" y="1200"/>
                      </a:lnTo>
                      <a:lnTo>
                        <a:pt x="2075" y="1200"/>
                      </a:lnTo>
                      <a:lnTo>
                        <a:pt x="2076" y="1200"/>
                      </a:lnTo>
                      <a:lnTo>
                        <a:pt x="2076" y="1200"/>
                      </a:lnTo>
                      <a:lnTo>
                        <a:pt x="2077" y="1200"/>
                      </a:lnTo>
                      <a:lnTo>
                        <a:pt x="2078" y="1200"/>
                      </a:lnTo>
                      <a:lnTo>
                        <a:pt x="2078" y="1200"/>
                      </a:lnTo>
                      <a:lnTo>
                        <a:pt x="2079" y="1200"/>
                      </a:lnTo>
                      <a:lnTo>
                        <a:pt x="2079" y="1200"/>
                      </a:lnTo>
                      <a:lnTo>
                        <a:pt x="2080" y="1200"/>
                      </a:lnTo>
                      <a:lnTo>
                        <a:pt x="2080" y="1200"/>
                      </a:lnTo>
                      <a:lnTo>
                        <a:pt x="2081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3" y="1200"/>
                      </a:lnTo>
                      <a:lnTo>
                        <a:pt x="2083" y="1200"/>
                      </a:lnTo>
                      <a:lnTo>
                        <a:pt x="2084" y="1200"/>
                      </a:lnTo>
                      <a:lnTo>
                        <a:pt x="2085" y="1200"/>
                      </a:lnTo>
                      <a:lnTo>
                        <a:pt x="2085" y="1200"/>
                      </a:lnTo>
                      <a:lnTo>
                        <a:pt x="2086" y="1200"/>
                      </a:lnTo>
                      <a:lnTo>
                        <a:pt x="2086" y="1200"/>
                      </a:lnTo>
                      <a:lnTo>
                        <a:pt x="2087" y="1200"/>
                      </a:lnTo>
                      <a:lnTo>
                        <a:pt x="2087" y="1200"/>
                      </a:lnTo>
                      <a:lnTo>
                        <a:pt x="2088" y="1200"/>
                      </a:lnTo>
                      <a:lnTo>
                        <a:pt x="2089" y="1200"/>
                      </a:lnTo>
                      <a:lnTo>
                        <a:pt x="2089" y="1200"/>
                      </a:lnTo>
                      <a:lnTo>
                        <a:pt x="2090" y="1200"/>
                      </a:lnTo>
                      <a:lnTo>
                        <a:pt x="2090" y="1200"/>
                      </a:lnTo>
                      <a:lnTo>
                        <a:pt x="2091" y="1200"/>
                      </a:lnTo>
                      <a:lnTo>
                        <a:pt x="2091" y="1200"/>
                      </a:lnTo>
                      <a:lnTo>
                        <a:pt x="2092" y="1200"/>
                      </a:lnTo>
                      <a:lnTo>
                        <a:pt x="2092" y="1200"/>
                      </a:lnTo>
                      <a:lnTo>
                        <a:pt x="2093" y="1200"/>
                      </a:lnTo>
                      <a:lnTo>
                        <a:pt x="2093" y="1200"/>
                      </a:lnTo>
                      <a:lnTo>
                        <a:pt x="2094" y="1200"/>
                      </a:lnTo>
                      <a:lnTo>
                        <a:pt x="2094" y="1200"/>
                      </a:lnTo>
                      <a:lnTo>
                        <a:pt x="2095" y="1200"/>
                      </a:lnTo>
                      <a:lnTo>
                        <a:pt x="2096" y="1200"/>
                      </a:lnTo>
                      <a:lnTo>
                        <a:pt x="2096" y="1200"/>
                      </a:lnTo>
                      <a:lnTo>
                        <a:pt x="2097" y="1200"/>
                      </a:lnTo>
                      <a:lnTo>
                        <a:pt x="2097" y="1200"/>
                      </a:lnTo>
                      <a:lnTo>
                        <a:pt x="2098" y="1200"/>
                      </a:lnTo>
                      <a:lnTo>
                        <a:pt x="2098" y="1199"/>
                      </a:lnTo>
                      <a:lnTo>
                        <a:pt x="2099" y="1199"/>
                      </a:lnTo>
                      <a:lnTo>
                        <a:pt x="2099" y="1199"/>
                      </a:lnTo>
                      <a:lnTo>
                        <a:pt x="2100" y="1199"/>
                      </a:lnTo>
                      <a:lnTo>
                        <a:pt x="2100" y="1199"/>
                      </a:lnTo>
                      <a:lnTo>
                        <a:pt x="2101" y="1199"/>
                      </a:lnTo>
                      <a:lnTo>
                        <a:pt x="2101" y="1199"/>
                      </a:lnTo>
                      <a:lnTo>
                        <a:pt x="2102" y="1199"/>
                      </a:lnTo>
                      <a:lnTo>
                        <a:pt x="2103" y="1199"/>
                      </a:lnTo>
                      <a:lnTo>
                        <a:pt x="2103" y="1199"/>
                      </a:lnTo>
                      <a:lnTo>
                        <a:pt x="2104" y="1199"/>
                      </a:lnTo>
                      <a:lnTo>
                        <a:pt x="2104" y="1199"/>
                      </a:lnTo>
                      <a:lnTo>
                        <a:pt x="2105" y="1199"/>
                      </a:lnTo>
                      <a:lnTo>
                        <a:pt x="2105" y="1199"/>
                      </a:lnTo>
                      <a:lnTo>
                        <a:pt x="2106" y="1199"/>
                      </a:lnTo>
                      <a:lnTo>
                        <a:pt x="2106" y="1199"/>
                      </a:lnTo>
                      <a:lnTo>
                        <a:pt x="2107" y="1199"/>
                      </a:lnTo>
                      <a:lnTo>
                        <a:pt x="2107" y="1199"/>
                      </a:lnTo>
                      <a:lnTo>
                        <a:pt x="2108" y="1199"/>
                      </a:lnTo>
                      <a:lnTo>
                        <a:pt x="2108" y="1199"/>
                      </a:lnTo>
                      <a:lnTo>
                        <a:pt x="2109" y="1199"/>
                      </a:lnTo>
                      <a:lnTo>
                        <a:pt x="2109" y="1199"/>
                      </a:lnTo>
                      <a:lnTo>
                        <a:pt x="2110" y="1199"/>
                      </a:lnTo>
                      <a:lnTo>
                        <a:pt x="2111" y="1199"/>
                      </a:lnTo>
                      <a:lnTo>
                        <a:pt x="2111" y="1199"/>
                      </a:lnTo>
                      <a:lnTo>
                        <a:pt x="2112" y="1199"/>
                      </a:lnTo>
                      <a:lnTo>
                        <a:pt x="2112" y="1199"/>
                      </a:lnTo>
                      <a:lnTo>
                        <a:pt x="2113" y="1199"/>
                      </a:lnTo>
                      <a:lnTo>
                        <a:pt x="2113" y="1199"/>
                      </a:lnTo>
                      <a:lnTo>
                        <a:pt x="2114" y="1199"/>
                      </a:lnTo>
                      <a:lnTo>
                        <a:pt x="2114" y="1199"/>
                      </a:lnTo>
                      <a:lnTo>
                        <a:pt x="2115" y="1199"/>
                      </a:lnTo>
                      <a:lnTo>
                        <a:pt x="2115" y="1199"/>
                      </a:lnTo>
                      <a:lnTo>
                        <a:pt x="2116" y="1199"/>
                      </a:lnTo>
                      <a:lnTo>
                        <a:pt x="2116" y="1199"/>
                      </a:lnTo>
                      <a:lnTo>
                        <a:pt x="2117" y="1199"/>
                      </a:lnTo>
                      <a:lnTo>
                        <a:pt x="2118" y="1199"/>
                      </a:lnTo>
                      <a:lnTo>
                        <a:pt x="2118" y="1199"/>
                      </a:lnTo>
                      <a:lnTo>
                        <a:pt x="2119" y="1199"/>
                      </a:lnTo>
                      <a:lnTo>
                        <a:pt x="2119" y="1199"/>
                      </a:lnTo>
                      <a:lnTo>
                        <a:pt x="2120" y="1199"/>
                      </a:lnTo>
                      <a:lnTo>
                        <a:pt x="2120" y="1199"/>
                      </a:lnTo>
                      <a:lnTo>
                        <a:pt x="2121" y="1199"/>
                      </a:lnTo>
                      <a:lnTo>
                        <a:pt x="2121" y="1199"/>
                      </a:lnTo>
                      <a:lnTo>
                        <a:pt x="2122" y="1199"/>
                      </a:lnTo>
                      <a:lnTo>
                        <a:pt x="2122" y="1199"/>
                      </a:lnTo>
                      <a:lnTo>
                        <a:pt x="2123" y="1199"/>
                      </a:lnTo>
                      <a:lnTo>
                        <a:pt x="2123" y="1199"/>
                      </a:lnTo>
                      <a:lnTo>
                        <a:pt x="2124" y="1199"/>
                      </a:lnTo>
                      <a:lnTo>
                        <a:pt x="2125" y="1199"/>
                      </a:lnTo>
                      <a:lnTo>
                        <a:pt x="2125" y="1199"/>
                      </a:lnTo>
                      <a:lnTo>
                        <a:pt x="2126" y="1199"/>
                      </a:lnTo>
                      <a:lnTo>
                        <a:pt x="2126" y="1199"/>
                      </a:lnTo>
                      <a:lnTo>
                        <a:pt x="2127" y="1199"/>
                      </a:lnTo>
                      <a:lnTo>
                        <a:pt x="2127" y="1199"/>
                      </a:lnTo>
                      <a:lnTo>
                        <a:pt x="2128" y="1199"/>
                      </a:lnTo>
                      <a:lnTo>
                        <a:pt x="2129" y="1199"/>
                      </a:lnTo>
                      <a:lnTo>
                        <a:pt x="2129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1" y="1199"/>
                      </a:lnTo>
                      <a:lnTo>
                        <a:pt x="2131" y="1199"/>
                      </a:lnTo>
                      <a:lnTo>
                        <a:pt x="2132" y="1199"/>
                      </a:lnTo>
                      <a:lnTo>
                        <a:pt x="2133" y="1199"/>
                      </a:lnTo>
                      <a:lnTo>
                        <a:pt x="2133" y="1199"/>
                      </a:lnTo>
                      <a:lnTo>
                        <a:pt x="2134" y="1199"/>
                      </a:lnTo>
                      <a:lnTo>
                        <a:pt x="2134" y="1199"/>
                      </a:lnTo>
                      <a:lnTo>
                        <a:pt x="2135" y="1199"/>
                      </a:lnTo>
                      <a:lnTo>
                        <a:pt x="2136" y="1199"/>
                      </a:lnTo>
                      <a:lnTo>
                        <a:pt x="2136" y="1198"/>
                      </a:lnTo>
                      <a:lnTo>
                        <a:pt x="2137" y="1198"/>
                      </a:lnTo>
                      <a:lnTo>
                        <a:pt x="2137" y="1198"/>
                      </a:lnTo>
                      <a:lnTo>
                        <a:pt x="2138" y="1198"/>
                      </a:lnTo>
                      <a:lnTo>
                        <a:pt x="2138" y="1198"/>
                      </a:lnTo>
                      <a:lnTo>
                        <a:pt x="2139" y="1198"/>
                      </a:lnTo>
                      <a:lnTo>
                        <a:pt x="2139" y="1198"/>
                      </a:lnTo>
                      <a:lnTo>
                        <a:pt x="2140" y="1198"/>
                      </a:lnTo>
                      <a:lnTo>
                        <a:pt x="2140" y="1198"/>
                      </a:lnTo>
                      <a:lnTo>
                        <a:pt x="2141" y="1198"/>
                      </a:lnTo>
                      <a:lnTo>
                        <a:pt x="2141" y="1198"/>
                      </a:lnTo>
                      <a:lnTo>
                        <a:pt x="2142" y="1198"/>
                      </a:lnTo>
                      <a:lnTo>
                        <a:pt x="2142" y="1198"/>
                      </a:lnTo>
                      <a:lnTo>
                        <a:pt x="2143" y="1198"/>
                      </a:lnTo>
                      <a:lnTo>
                        <a:pt x="2144" y="1198"/>
                      </a:lnTo>
                      <a:lnTo>
                        <a:pt x="2144" y="1198"/>
                      </a:lnTo>
                      <a:lnTo>
                        <a:pt x="2145" y="1198"/>
                      </a:lnTo>
                      <a:lnTo>
                        <a:pt x="2145" y="1198"/>
                      </a:lnTo>
                      <a:lnTo>
                        <a:pt x="2146" y="1198"/>
                      </a:lnTo>
                      <a:lnTo>
                        <a:pt x="2146" y="1198"/>
                      </a:lnTo>
                      <a:lnTo>
                        <a:pt x="2147" y="1198"/>
                      </a:lnTo>
                      <a:lnTo>
                        <a:pt x="2147" y="1198"/>
                      </a:lnTo>
                      <a:lnTo>
                        <a:pt x="2148" y="1198"/>
                      </a:lnTo>
                      <a:lnTo>
                        <a:pt x="2148" y="1198"/>
                      </a:lnTo>
                      <a:lnTo>
                        <a:pt x="2149" y="1198"/>
                      </a:lnTo>
                      <a:lnTo>
                        <a:pt x="2149" y="1198"/>
                      </a:lnTo>
                      <a:lnTo>
                        <a:pt x="2150" y="1198"/>
                      </a:lnTo>
                      <a:lnTo>
                        <a:pt x="2151" y="1198"/>
                      </a:lnTo>
                      <a:lnTo>
                        <a:pt x="2151" y="1198"/>
                      </a:lnTo>
                      <a:lnTo>
                        <a:pt x="2152" y="1198"/>
                      </a:lnTo>
                      <a:lnTo>
                        <a:pt x="2152" y="1198"/>
                      </a:lnTo>
                      <a:lnTo>
                        <a:pt x="2153" y="1198"/>
                      </a:lnTo>
                      <a:lnTo>
                        <a:pt x="2153" y="1198"/>
                      </a:lnTo>
                      <a:lnTo>
                        <a:pt x="2154" y="1198"/>
                      </a:lnTo>
                      <a:lnTo>
                        <a:pt x="2154" y="1198"/>
                      </a:lnTo>
                      <a:lnTo>
                        <a:pt x="2155" y="1198"/>
                      </a:lnTo>
                      <a:lnTo>
                        <a:pt x="2155" y="1198"/>
                      </a:lnTo>
                      <a:lnTo>
                        <a:pt x="2156" y="1198"/>
                      </a:lnTo>
                      <a:lnTo>
                        <a:pt x="2156" y="1198"/>
                      </a:lnTo>
                      <a:lnTo>
                        <a:pt x="2157" y="1198"/>
                      </a:lnTo>
                      <a:lnTo>
                        <a:pt x="2158" y="1198"/>
                      </a:lnTo>
                      <a:lnTo>
                        <a:pt x="2158" y="1198"/>
                      </a:lnTo>
                      <a:lnTo>
                        <a:pt x="2159" y="1197"/>
                      </a:lnTo>
                      <a:lnTo>
                        <a:pt x="2159" y="1197"/>
                      </a:lnTo>
                      <a:lnTo>
                        <a:pt x="2160" y="1197"/>
                      </a:lnTo>
                      <a:lnTo>
                        <a:pt x="2160" y="1197"/>
                      </a:lnTo>
                      <a:lnTo>
                        <a:pt x="2161" y="1197"/>
                      </a:lnTo>
                      <a:lnTo>
                        <a:pt x="2161" y="1197"/>
                      </a:lnTo>
                      <a:lnTo>
                        <a:pt x="2162" y="1197"/>
                      </a:lnTo>
                      <a:lnTo>
                        <a:pt x="2162" y="1197"/>
                      </a:lnTo>
                      <a:lnTo>
                        <a:pt x="2163" y="1197"/>
                      </a:lnTo>
                      <a:lnTo>
                        <a:pt x="2163" y="1197"/>
                      </a:lnTo>
                      <a:lnTo>
                        <a:pt x="2164" y="1197"/>
                      </a:lnTo>
                      <a:lnTo>
                        <a:pt x="2164" y="1197"/>
                      </a:lnTo>
                      <a:lnTo>
                        <a:pt x="2165" y="1197"/>
                      </a:lnTo>
                      <a:lnTo>
                        <a:pt x="2166" y="1197"/>
                      </a:lnTo>
                      <a:lnTo>
                        <a:pt x="2166" y="1197"/>
                      </a:lnTo>
                      <a:lnTo>
                        <a:pt x="2167" y="1197"/>
                      </a:lnTo>
                      <a:lnTo>
                        <a:pt x="2167" y="1197"/>
                      </a:lnTo>
                      <a:lnTo>
                        <a:pt x="2168" y="1197"/>
                      </a:lnTo>
                      <a:lnTo>
                        <a:pt x="2168" y="1197"/>
                      </a:lnTo>
                      <a:lnTo>
                        <a:pt x="2169" y="1197"/>
                      </a:lnTo>
                      <a:lnTo>
                        <a:pt x="2169" y="1197"/>
                      </a:lnTo>
                      <a:lnTo>
                        <a:pt x="2170" y="1197"/>
                      </a:lnTo>
                      <a:lnTo>
                        <a:pt x="2170" y="1197"/>
                      </a:lnTo>
                      <a:lnTo>
                        <a:pt x="2171" y="1196"/>
                      </a:lnTo>
                      <a:lnTo>
                        <a:pt x="2171" y="1196"/>
                      </a:lnTo>
                      <a:lnTo>
                        <a:pt x="2172" y="1196"/>
                      </a:lnTo>
                      <a:lnTo>
                        <a:pt x="2173" y="1196"/>
                      </a:lnTo>
                      <a:lnTo>
                        <a:pt x="2173" y="1196"/>
                      </a:lnTo>
                      <a:lnTo>
                        <a:pt x="2174" y="1196"/>
                      </a:lnTo>
                      <a:lnTo>
                        <a:pt x="2174" y="1196"/>
                      </a:lnTo>
                      <a:lnTo>
                        <a:pt x="2175" y="1196"/>
                      </a:lnTo>
                      <a:lnTo>
                        <a:pt x="2175" y="1196"/>
                      </a:lnTo>
                      <a:lnTo>
                        <a:pt x="2176" y="1196"/>
                      </a:lnTo>
                      <a:lnTo>
                        <a:pt x="2177" y="1196"/>
                      </a:lnTo>
                      <a:lnTo>
                        <a:pt x="2177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9" y="1196"/>
                      </a:lnTo>
                      <a:lnTo>
                        <a:pt x="2180" y="1196"/>
                      </a:lnTo>
                      <a:lnTo>
                        <a:pt x="2180" y="1196"/>
                      </a:lnTo>
                      <a:lnTo>
                        <a:pt x="2181" y="1196"/>
                      </a:lnTo>
                      <a:lnTo>
                        <a:pt x="2181" y="1196"/>
                      </a:lnTo>
                      <a:lnTo>
                        <a:pt x="2182" y="1196"/>
                      </a:lnTo>
                      <a:lnTo>
                        <a:pt x="2182" y="1196"/>
                      </a:lnTo>
                      <a:lnTo>
                        <a:pt x="2183" y="1196"/>
                      </a:lnTo>
                      <a:lnTo>
                        <a:pt x="2184" y="1196"/>
                      </a:lnTo>
                      <a:lnTo>
                        <a:pt x="2184" y="1196"/>
                      </a:lnTo>
                      <a:lnTo>
                        <a:pt x="2185" y="1196"/>
                      </a:lnTo>
                      <a:lnTo>
                        <a:pt x="2185" y="1196"/>
                      </a:lnTo>
                      <a:lnTo>
                        <a:pt x="2186" y="1196"/>
                      </a:lnTo>
                      <a:lnTo>
                        <a:pt x="2186" y="1196"/>
                      </a:lnTo>
                      <a:lnTo>
                        <a:pt x="2187" y="1196"/>
                      </a:lnTo>
                      <a:lnTo>
                        <a:pt x="2187" y="1195"/>
                      </a:lnTo>
                      <a:lnTo>
                        <a:pt x="2188" y="1195"/>
                      </a:lnTo>
                      <a:lnTo>
                        <a:pt x="2188" y="1195"/>
                      </a:lnTo>
                      <a:lnTo>
                        <a:pt x="2189" y="1195"/>
                      </a:lnTo>
                      <a:lnTo>
                        <a:pt x="2189" y="1195"/>
                      </a:lnTo>
                      <a:lnTo>
                        <a:pt x="2190" y="1195"/>
                      </a:lnTo>
                      <a:lnTo>
                        <a:pt x="2191" y="1195"/>
                      </a:lnTo>
                      <a:lnTo>
                        <a:pt x="2191" y="1195"/>
                      </a:lnTo>
                      <a:lnTo>
                        <a:pt x="2192" y="1195"/>
                      </a:lnTo>
                      <a:lnTo>
                        <a:pt x="2192" y="1195"/>
                      </a:lnTo>
                      <a:lnTo>
                        <a:pt x="2193" y="1195"/>
                      </a:lnTo>
                      <a:lnTo>
                        <a:pt x="2193" y="1195"/>
                      </a:lnTo>
                      <a:lnTo>
                        <a:pt x="2194" y="1195"/>
                      </a:lnTo>
                      <a:lnTo>
                        <a:pt x="2194" y="1195"/>
                      </a:lnTo>
                      <a:lnTo>
                        <a:pt x="2195" y="1195"/>
                      </a:lnTo>
                      <a:lnTo>
                        <a:pt x="2195" y="1195"/>
                      </a:lnTo>
                      <a:lnTo>
                        <a:pt x="2196" y="1195"/>
                      </a:lnTo>
                      <a:lnTo>
                        <a:pt x="2196" y="1195"/>
                      </a:lnTo>
                      <a:lnTo>
                        <a:pt x="2197" y="1195"/>
                      </a:lnTo>
                      <a:lnTo>
                        <a:pt x="2197" y="1195"/>
                      </a:lnTo>
                      <a:lnTo>
                        <a:pt x="2198" y="1195"/>
                      </a:lnTo>
                      <a:lnTo>
                        <a:pt x="2199" y="1195"/>
                      </a:lnTo>
                      <a:lnTo>
                        <a:pt x="2199" y="1195"/>
                      </a:lnTo>
                      <a:lnTo>
                        <a:pt x="2200" y="1195"/>
                      </a:lnTo>
                      <a:lnTo>
                        <a:pt x="2200" y="1195"/>
                      </a:lnTo>
                      <a:lnTo>
                        <a:pt x="2201" y="1195"/>
                      </a:lnTo>
                      <a:lnTo>
                        <a:pt x="2201" y="1194"/>
                      </a:lnTo>
                      <a:lnTo>
                        <a:pt x="2202" y="1194"/>
                      </a:lnTo>
                      <a:lnTo>
                        <a:pt x="2202" y="1194"/>
                      </a:lnTo>
                      <a:lnTo>
                        <a:pt x="2203" y="1194"/>
                      </a:lnTo>
                      <a:lnTo>
                        <a:pt x="2203" y="1194"/>
                      </a:lnTo>
                      <a:lnTo>
                        <a:pt x="2204" y="1194"/>
                      </a:lnTo>
                      <a:lnTo>
                        <a:pt x="2204" y="1194"/>
                      </a:lnTo>
                      <a:lnTo>
                        <a:pt x="2205" y="1194"/>
                      </a:lnTo>
                      <a:lnTo>
                        <a:pt x="2206" y="1194"/>
                      </a:lnTo>
                      <a:lnTo>
                        <a:pt x="2206" y="1194"/>
                      </a:lnTo>
                      <a:lnTo>
                        <a:pt x="2207" y="1194"/>
                      </a:lnTo>
                      <a:lnTo>
                        <a:pt x="2207" y="1194"/>
                      </a:lnTo>
                      <a:lnTo>
                        <a:pt x="2208" y="1194"/>
                      </a:lnTo>
                      <a:lnTo>
                        <a:pt x="2208" y="1194"/>
                      </a:lnTo>
                      <a:lnTo>
                        <a:pt x="2209" y="1194"/>
                      </a:lnTo>
                      <a:lnTo>
                        <a:pt x="2209" y="1194"/>
                      </a:lnTo>
                      <a:lnTo>
                        <a:pt x="2210" y="1194"/>
                      </a:lnTo>
                      <a:lnTo>
                        <a:pt x="2210" y="1194"/>
                      </a:lnTo>
                      <a:lnTo>
                        <a:pt x="2211" y="1194"/>
                      </a:lnTo>
                      <a:lnTo>
                        <a:pt x="2211" y="1194"/>
                      </a:lnTo>
                      <a:lnTo>
                        <a:pt x="2212" y="1194"/>
                      </a:lnTo>
                      <a:lnTo>
                        <a:pt x="2213" y="1194"/>
                      </a:lnTo>
                      <a:lnTo>
                        <a:pt x="2213" y="1194"/>
                      </a:lnTo>
                      <a:lnTo>
                        <a:pt x="2214" y="1193"/>
                      </a:lnTo>
                      <a:lnTo>
                        <a:pt x="2214" y="1193"/>
                      </a:lnTo>
                      <a:lnTo>
                        <a:pt x="2215" y="1193"/>
                      </a:lnTo>
                      <a:lnTo>
                        <a:pt x="2215" y="1193"/>
                      </a:lnTo>
                      <a:lnTo>
                        <a:pt x="2216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8" y="1193"/>
                      </a:lnTo>
                      <a:lnTo>
                        <a:pt x="2218" y="1193"/>
                      </a:lnTo>
                      <a:lnTo>
                        <a:pt x="2219" y="1193"/>
                      </a:lnTo>
                      <a:lnTo>
                        <a:pt x="2219" y="1193"/>
                      </a:lnTo>
                      <a:lnTo>
                        <a:pt x="2220" y="1193"/>
                      </a:lnTo>
                      <a:lnTo>
                        <a:pt x="2221" y="1193"/>
                      </a:lnTo>
                      <a:lnTo>
                        <a:pt x="2221" y="1193"/>
                      </a:lnTo>
                      <a:lnTo>
                        <a:pt x="2222" y="1192"/>
                      </a:lnTo>
                      <a:lnTo>
                        <a:pt x="2222" y="1192"/>
                      </a:lnTo>
                      <a:lnTo>
                        <a:pt x="2223" y="1192"/>
                      </a:lnTo>
                      <a:lnTo>
                        <a:pt x="2224" y="1192"/>
                      </a:lnTo>
                      <a:lnTo>
                        <a:pt x="2224" y="1192"/>
                      </a:lnTo>
                      <a:lnTo>
                        <a:pt x="2225" y="1192"/>
                      </a:lnTo>
                      <a:lnTo>
                        <a:pt x="2225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7" y="1192"/>
                      </a:lnTo>
                      <a:lnTo>
                        <a:pt x="2228" y="1192"/>
                      </a:lnTo>
                      <a:lnTo>
                        <a:pt x="2228" y="1192"/>
                      </a:lnTo>
                      <a:lnTo>
                        <a:pt x="2229" y="1192"/>
                      </a:lnTo>
                      <a:lnTo>
                        <a:pt x="2229" y="1192"/>
                      </a:lnTo>
                      <a:lnTo>
                        <a:pt x="2230" y="1192"/>
                      </a:lnTo>
                      <a:lnTo>
                        <a:pt x="2230" y="1192"/>
                      </a:lnTo>
                      <a:lnTo>
                        <a:pt x="2231" y="1192"/>
                      </a:lnTo>
                      <a:lnTo>
                        <a:pt x="2232" y="1192"/>
                      </a:lnTo>
                      <a:lnTo>
                        <a:pt x="2232" y="1192"/>
                      </a:lnTo>
                      <a:lnTo>
                        <a:pt x="2233" y="1191"/>
                      </a:lnTo>
                      <a:lnTo>
                        <a:pt x="2233" y="1191"/>
                      </a:lnTo>
                      <a:lnTo>
                        <a:pt x="2234" y="1191"/>
                      </a:lnTo>
                      <a:lnTo>
                        <a:pt x="2234" y="1191"/>
                      </a:lnTo>
                      <a:lnTo>
                        <a:pt x="2235" y="1191"/>
                      </a:lnTo>
                      <a:lnTo>
                        <a:pt x="2235" y="1191"/>
                      </a:lnTo>
                      <a:lnTo>
                        <a:pt x="2236" y="1191"/>
                      </a:lnTo>
                      <a:lnTo>
                        <a:pt x="2236" y="1191"/>
                      </a:lnTo>
                      <a:lnTo>
                        <a:pt x="2237" y="1191"/>
                      </a:lnTo>
                      <a:lnTo>
                        <a:pt x="2237" y="1191"/>
                      </a:lnTo>
                      <a:lnTo>
                        <a:pt x="2238" y="1191"/>
                      </a:lnTo>
                      <a:lnTo>
                        <a:pt x="2239" y="1191"/>
                      </a:lnTo>
                      <a:lnTo>
                        <a:pt x="2239" y="1191"/>
                      </a:lnTo>
                      <a:lnTo>
                        <a:pt x="2240" y="1191"/>
                      </a:lnTo>
                      <a:lnTo>
                        <a:pt x="2240" y="1191"/>
                      </a:lnTo>
                      <a:lnTo>
                        <a:pt x="2241" y="1191"/>
                      </a:lnTo>
                      <a:lnTo>
                        <a:pt x="2241" y="1191"/>
                      </a:lnTo>
                      <a:lnTo>
                        <a:pt x="2242" y="1191"/>
                      </a:lnTo>
                      <a:lnTo>
                        <a:pt x="2242" y="1191"/>
                      </a:lnTo>
                      <a:lnTo>
                        <a:pt x="2243" y="1190"/>
                      </a:lnTo>
                      <a:lnTo>
                        <a:pt x="2243" y="1190"/>
                      </a:lnTo>
                      <a:lnTo>
                        <a:pt x="2244" y="1190"/>
                      </a:lnTo>
                      <a:lnTo>
                        <a:pt x="2244" y="1190"/>
                      </a:lnTo>
                      <a:lnTo>
                        <a:pt x="2245" y="1190"/>
                      </a:lnTo>
                      <a:lnTo>
                        <a:pt x="2246" y="1190"/>
                      </a:lnTo>
                      <a:lnTo>
                        <a:pt x="2246" y="1190"/>
                      </a:lnTo>
                      <a:lnTo>
                        <a:pt x="2247" y="1190"/>
                      </a:lnTo>
                      <a:lnTo>
                        <a:pt x="2247" y="1190"/>
                      </a:lnTo>
                      <a:lnTo>
                        <a:pt x="2248" y="1190"/>
                      </a:lnTo>
                      <a:lnTo>
                        <a:pt x="2248" y="1190"/>
                      </a:lnTo>
                      <a:lnTo>
                        <a:pt x="2249" y="1190"/>
                      </a:lnTo>
                      <a:lnTo>
                        <a:pt x="2249" y="1190"/>
                      </a:lnTo>
                      <a:lnTo>
                        <a:pt x="2250" y="1190"/>
                      </a:lnTo>
                      <a:lnTo>
                        <a:pt x="2250" y="1190"/>
                      </a:lnTo>
                      <a:lnTo>
                        <a:pt x="2251" y="1190"/>
                      </a:lnTo>
                      <a:lnTo>
                        <a:pt x="2251" y="1190"/>
                      </a:lnTo>
                      <a:lnTo>
                        <a:pt x="2252" y="1189"/>
                      </a:lnTo>
                      <a:lnTo>
                        <a:pt x="2252" y="1189"/>
                      </a:lnTo>
                      <a:lnTo>
                        <a:pt x="2253" y="1189"/>
                      </a:lnTo>
                      <a:lnTo>
                        <a:pt x="2254" y="1189"/>
                      </a:lnTo>
                      <a:lnTo>
                        <a:pt x="2254" y="1189"/>
                      </a:lnTo>
                      <a:lnTo>
                        <a:pt x="2255" y="1189"/>
                      </a:lnTo>
                      <a:lnTo>
                        <a:pt x="2255" y="1189"/>
                      </a:lnTo>
                      <a:lnTo>
                        <a:pt x="2256" y="1189"/>
                      </a:lnTo>
                      <a:lnTo>
                        <a:pt x="2256" y="1189"/>
                      </a:lnTo>
                      <a:lnTo>
                        <a:pt x="2257" y="1189"/>
                      </a:lnTo>
                      <a:lnTo>
                        <a:pt x="2257" y="1189"/>
                      </a:lnTo>
                      <a:lnTo>
                        <a:pt x="2258" y="1189"/>
                      </a:lnTo>
                      <a:lnTo>
                        <a:pt x="2258" y="1188"/>
                      </a:lnTo>
                      <a:lnTo>
                        <a:pt x="2259" y="1188"/>
                      </a:lnTo>
                      <a:lnTo>
                        <a:pt x="2259" y="1188"/>
                      </a:lnTo>
                      <a:lnTo>
                        <a:pt x="2260" y="1188"/>
                      </a:lnTo>
                      <a:lnTo>
                        <a:pt x="2261" y="1188"/>
                      </a:lnTo>
                      <a:lnTo>
                        <a:pt x="2261" y="1188"/>
                      </a:lnTo>
                      <a:lnTo>
                        <a:pt x="2262" y="1188"/>
                      </a:lnTo>
                      <a:lnTo>
                        <a:pt x="2262" y="1188"/>
                      </a:lnTo>
                      <a:lnTo>
                        <a:pt x="2263" y="1188"/>
                      </a:lnTo>
                      <a:lnTo>
                        <a:pt x="2263" y="1188"/>
                      </a:lnTo>
                      <a:lnTo>
                        <a:pt x="2264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6" y="1188"/>
                      </a:lnTo>
                      <a:lnTo>
                        <a:pt x="2266" y="1188"/>
                      </a:lnTo>
                      <a:lnTo>
                        <a:pt x="2267" y="1187"/>
                      </a:lnTo>
                      <a:lnTo>
                        <a:pt x="2268" y="1187"/>
                      </a:lnTo>
                      <a:lnTo>
                        <a:pt x="2268" y="1187"/>
                      </a:lnTo>
                      <a:lnTo>
                        <a:pt x="2269" y="1187"/>
                      </a:lnTo>
                      <a:lnTo>
                        <a:pt x="2269" y="1187"/>
                      </a:lnTo>
                      <a:lnTo>
                        <a:pt x="2270" y="1187"/>
                      </a:lnTo>
                      <a:lnTo>
                        <a:pt x="2270" y="1187"/>
                      </a:lnTo>
                      <a:lnTo>
                        <a:pt x="2271" y="1187"/>
                      </a:lnTo>
                      <a:lnTo>
                        <a:pt x="2272" y="1187"/>
                      </a:lnTo>
                      <a:lnTo>
                        <a:pt x="2272" y="1187"/>
                      </a:lnTo>
                      <a:lnTo>
                        <a:pt x="2273" y="1187"/>
                      </a:lnTo>
                      <a:lnTo>
                        <a:pt x="2273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5" y="1186"/>
                      </a:lnTo>
                      <a:lnTo>
                        <a:pt x="2276" y="1186"/>
                      </a:lnTo>
                      <a:lnTo>
                        <a:pt x="2276" y="1186"/>
                      </a:lnTo>
                      <a:lnTo>
                        <a:pt x="2277" y="1186"/>
                      </a:lnTo>
                      <a:lnTo>
                        <a:pt x="2277" y="1186"/>
                      </a:lnTo>
                      <a:lnTo>
                        <a:pt x="2278" y="1186"/>
                      </a:lnTo>
                      <a:lnTo>
                        <a:pt x="2279" y="1186"/>
                      </a:lnTo>
                      <a:lnTo>
                        <a:pt x="2279" y="1186"/>
                      </a:lnTo>
                      <a:lnTo>
                        <a:pt x="2280" y="1186"/>
                      </a:lnTo>
                      <a:lnTo>
                        <a:pt x="2280" y="1186"/>
                      </a:lnTo>
                      <a:lnTo>
                        <a:pt x="2281" y="1186"/>
                      </a:lnTo>
                      <a:lnTo>
                        <a:pt x="2281" y="1186"/>
                      </a:lnTo>
                      <a:lnTo>
                        <a:pt x="2282" y="1186"/>
                      </a:lnTo>
                      <a:lnTo>
                        <a:pt x="2282" y="1186"/>
                      </a:lnTo>
                      <a:lnTo>
                        <a:pt x="2283" y="1186"/>
                      </a:lnTo>
                      <a:lnTo>
                        <a:pt x="2283" y="1185"/>
                      </a:lnTo>
                      <a:lnTo>
                        <a:pt x="2284" y="1185"/>
                      </a:lnTo>
                      <a:lnTo>
                        <a:pt x="2284" y="1185"/>
                      </a:lnTo>
                      <a:lnTo>
                        <a:pt x="2285" y="1185"/>
                      </a:lnTo>
                      <a:lnTo>
                        <a:pt x="2285" y="1185"/>
                      </a:lnTo>
                      <a:lnTo>
                        <a:pt x="2286" y="1185"/>
                      </a:lnTo>
                      <a:lnTo>
                        <a:pt x="2287" y="1185"/>
                      </a:lnTo>
                      <a:lnTo>
                        <a:pt x="2287" y="1185"/>
                      </a:lnTo>
                      <a:lnTo>
                        <a:pt x="2288" y="1185"/>
                      </a:lnTo>
                      <a:lnTo>
                        <a:pt x="2288" y="1184"/>
                      </a:lnTo>
                      <a:lnTo>
                        <a:pt x="2289" y="1184"/>
                      </a:lnTo>
                      <a:lnTo>
                        <a:pt x="2289" y="1184"/>
                      </a:lnTo>
                      <a:lnTo>
                        <a:pt x="2290" y="1184"/>
                      </a:lnTo>
                      <a:lnTo>
                        <a:pt x="2290" y="1184"/>
                      </a:lnTo>
                      <a:lnTo>
                        <a:pt x="2291" y="1184"/>
                      </a:lnTo>
                      <a:lnTo>
                        <a:pt x="2291" y="1184"/>
                      </a:lnTo>
                      <a:lnTo>
                        <a:pt x="2292" y="1184"/>
                      </a:lnTo>
                      <a:lnTo>
                        <a:pt x="2292" y="1184"/>
                      </a:lnTo>
                      <a:lnTo>
                        <a:pt x="2293" y="1184"/>
                      </a:lnTo>
                      <a:lnTo>
                        <a:pt x="2294" y="1184"/>
                      </a:lnTo>
                      <a:lnTo>
                        <a:pt x="2294" y="1184"/>
                      </a:lnTo>
                      <a:lnTo>
                        <a:pt x="2295" y="1184"/>
                      </a:lnTo>
                      <a:lnTo>
                        <a:pt x="2295" y="1184"/>
                      </a:lnTo>
                      <a:lnTo>
                        <a:pt x="2296" y="1183"/>
                      </a:lnTo>
                      <a:lnTo>
                        <a:pt x="2296" y="1183"/>
                      </a:lnTo>
                      <a:lnTo>
                        <a:pt x="2297" y="1183"/>
                      </a:lnTo>
                      <a:lnTo>
                        <a:pt x="2297" y="1183"/>
                      </a:lnTo>
                      <a:lnTo>
                        <a:pt x="2298" y="1183"/>
                      </a:lnTo>
                      <a:lnTo>
                        <a:pt x="2298" y="1183"/>
                      </a:lnTo>
                      <a:lnTo>
                        <a:pt x="2299" y="1183"/>
                      </a:lnTo>
                      <a:lnTo>
                        <a:pt x="2299" y="1183"/>
                      </a:lnTo>
                      <a:lnTo>
                        <a:pt x="2300" y="1183"/>
                      </a:lnTo>
                      <a:lnTo>
                        <a:pt x="2301" y="1183"/>
                      </a:lnTo>
                      <a:lnTo>
                        <a:pt x="2301" y="1183"/>
                      </a:lnTo>
                      <a:lnTo>
                        <a:pt x="2302" y="1183"/>
                      </a:lnTo>
                      <a:lnTo>
                        <a:pt x="2302" y="1183"/>
                      </a:lnTo>
                      <a:lnTo>
                        <a:pt x="2303" y="1182"/>
                      </a:lnTo>
                      <a:lnTo>
                        <a:pt x="2303" y="1182"/>
                      </a:lnTo>
                      <a:lnTo>
                        <a:pt x="2304" y="1182"/>
                      </a:lnTo>
                      <a:lnTo>
                        <a:pt x="2304" y="1182"/>
                      </a:lnTo>
                      <a:lnTo>
                        <a:pt x="2305" y="1182"/>
                      </a:lnTo>
                      <a:lnTo>
                        <a:pt x="2305" y="1182"/>
                      </a:lnTo>
                      <a:lnTo>
                        <a:pt x="2306" y="1182"/>
                      </a:lnTo>
                      <a:lnTo>
                        <a:pt x="2306" y="1182"/>
                      </a:lnTo>
                      <a:lnTo>
                        <a:pt x="2307" y="1182"/>
                      </a:lnTo>
                      <a:lnTo>
                        <a:pt x="2308" y="1181"/>
                      </a:lnTo>
                      <a:lnTo>
                        <a:pt x="2308" y="1181"/>
                      </a:lnTo>
                      <a:lnTo>
                        <a:pt x="2309" y="1181"/>
                      </a:lnTo>
                      <a:lnTo>
                        <a:pt x="2309" y="1181"/>
                      </a:lnTo>
                      <a:lnTo>
                        <a:pt x="2310" y="1181"/>
                      </a:lnTo>
                      <a:lnTo>
                        <a:pt x="2310" y="1181"/>
                      </a:lnTo>
                      <a:lnTo>
                        <a:pt x="2311" y="1181"/>
                      </a:lnTo>
                      <a:lnTo>
                        <a:pt x="2312" y="1181"/>
                      </a:lnTo>
                      <a:lnTo>
                        <a:pt x="2312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4" y="1180"/>
                      </a:lnTo>
                      <a:lnTo>
                        <a:pt x="2314" y="1180"/>
                      </a:lnTo>
                      <a:lnTo>
                        <a:pt x="2315" y="1180"/>
                      </a:lnTo>
                      <a:lnTo>
                        <a:pt x="2316" y="1180"/>
                      </a:lnTo>
                      <a:lnTo>
                        <a:pt x="2316" y="1180"/>
                      </a:lnTo>
                      <a:lnTo>
                        <a:pt x="2317" y="1180"/>
                      </a:lnTo>
                      <a:lnTo>
                        <a:pt x="2317" y="1180"/>
                      </a:lnTo>
                      <a:lnTo>
                        <a:pt x="2318" y="1180"/>
                      </a:lnTo>
                      <a:lnTo>
                        <a:pt x="2319" y="1180"/>
                      </a:lnTo>
                      <a:lnTo>
                        <a:pt x="2319" y="1180"/>
                      </a:lnTo>
                      <a:lnTo>
                        <a:pt x="2320" y="1180"/>
                      </a:lnTo>
                      <a:lnTo>
                        <a:pt x="2320" y="1180"/>
                      </a:lnTo>
                      <a:lnTo>
                        <a:pt x="2321" y="1179"/>
                      </a:lnTo>
                      <a:lnTo>
                        <a:pt x="2321" y="1179"/>
                      </a:lnTo>
                      <a:lnTo>
                        <a:pt x="2322" y="1179"/>
                      </a:lnTo>
                      <a:lnTo>
                        <a:pt x="2322" y="1179"/>
                      </a:lnTo>
                      <a:lnTo>
                        <a:pt x="2323" y="1179"/>
                      </a:lnTo>
                      <a:lnTo>
                        <a:pt x="2323" y="1179"/>
                      </a:lnTo>
                      <a:lnTo>
                        <a:pt x="2324" y="1179"/>
                      </a:lnTo>
                      <a:lnTo>
                        <a:pt x="2324" y="1179"/>
                      </a:lnTo>
                      <a:lnTo>
                        <a:pt x="2325" y="1179"/>
                      </a:lnTo>
                      <a:lnTo>
                        <a:pt x="2325" y="1179"/>
                      </a:lnTo>
                      <a:lnTo>
                        <a:pt x="2326" y="1179"/>
                      </a:lnTo>
                      <a:lnTo>
                        <a:pt x="2327" y="1179"/>
                      </a:lnTo>
                      <a:lnTo>
                        <a:pt x="2327" y="1178"/>
                      </a:lnTo>
                      <a:lnTo>
                        <a:pt x="2328" y="1178"/>
                      </a:lnTo>
                      <a:lnTo>
                        <a:pt x="2328" y="1178"/>
                      </a:lnTo>
                      <a:lnTo>
                        <a:pt x="2329" y="1178"/>
                      </a:lnTo>
                      <a:lnTo>
                        <a:pt x="2329" y="1178"/>
                      </a:lnTo>
                      <a:lnTo>
                        <a:pt x="2330" y="1178"/>
                      </a:lnTo>
                      <a:lnTo>
                        <a:pt x="2330" y="1178"/>
                      </a:lnTo>
                      <a:lnTo>
                        <a:pt x="2331" y="1178"/>
                      </a:lnTo>
                      <a:lnTo>
                        <a:pt x="2331" y="1177"/>
                      </a:lnTo>
                      <a:lnTo>
                        <a:pt x="2332" y="1177"/>
                      </a:lnTo>
                      <a:lnTo>
                        <a:pt x="2332" y="1177"/>
                      </a:lnTo>
                      <a:lnTo>
                        <a:pt x="2333" y="1177"/>
                      </a:lnTo>
                      <a:lnTo>
                        <a:pt x="2334" y="1177"/>
                      </a:lnTo>
                      <a:lnTo>
                        <a:pt x="2334" y="1177"/>
                      </a:lnTo>
                      <a:lnTo>
                        <a:pt x="2335" y="1177"/>
                      </a:lnTo>
                      <a:lnTo>
                        <a:pt x="2335" y="1177"/>
                      </a:lnTo>
                      <a:lnTo>
                        <a:pt x="2336" y="1177"/>
                      </a:lnTo>
                      <a:lnTo>
                        <a:pt x="2336" y="1177"/>
                      </a:lnTo>
                      <a:lnTo>
                        <a:pt x="2337" y="1177"/>
                      </a:lnTo>
                      <a:lnTo>
                        <a:pt x="2337" y="1176"/>
                      </a:lnTo>
                      <a:lnTo>
                        <a:pt x="2338" y="1176"/>
                      </a:lnTo>
                      <a:lnTo>
                        <a:pt x="2338" y="1176"/>
                      </a:lnTo>
                      <a:lnTo>
                        <a:pt x="2339" y="1176"/>
                      </a:lnTo>
                      <a:lnTo>
                        <a:pt x="2339" y="1176"/>
                      </a:lnTo>
                      <a:lnTo>
                        <a:pt x="2340" y="1176"/>
                      </a:lnTo>
                      <a:lnTo>
                        <a:pt x="2341" y="1176"/>
                      </a:lnTo>
                      <a:lnTo>
                        <a:pt x="2341" y="1176"/>
                      </a:lnTo>
                      <a:lnTo>
                        <a:pt x="2342" y="1176"/>
                      </a:lnTo>
                      <a:lnTo>
                        <a:pt x="2342" y="1176"/>
                      </a:lnTo>
                      <a:lnTo>
                        <a:pt x="2343" y="1176"/>
                      </a:lnTo>
                      <a:lnTo>
                        <a:pt x="2343" y="1175"/>
                      </a:lnTo>
                      <a:lnTo>
                        <a:pt x="2344" y="1175"/>
                      </a:lnTo>
                      <a:lnTo>
                        <a:pt x="2344" y="1175"/>
                      </a:lnTo>
                      <a:lnTo>
                        <a:pt x="2345" y="1175"/>
                      </a:lnTo>
                      <a:lnTo>
                        <a:pt x="2345" y="1175"/>
                      </a:lnTo>
                      <a:lnTo>
                        <a:pt x="2346" y="1175"/>
                      </a:lnTo>
                      <a:lnTo>
                        <a:pt x="2346" y="1175"/>
                      </a:lnTo>
                      <a:lnTo>
                        <a:pt x="2347" y="1175"/>
                      </a:lnTo>
                      <a:lnTo>
                        <a:pt x="2347" y="1175"/>
                      </a:lnTo>
                      <a:lnTo>
                        <a:pt x="2348" y="1175"/>
                      </a:lnTo>
                      <a:lnTo>
                        <a:pt x="2349" y="1175"/>
                      </a:lnTo>
                      <a:lnTo>
                        <a:pt x="2349" y="1174"/>
                      </a:lnTo>
                      <a:lnTo>
                        <a:pt x="2350" y="1174"/>
                      </a:lnTo>
                      <a:lnTo>
                        <a:pt x="2350" y="1174"/>
                      </a:lnTo>
                      <a:lnTo>
                        <a:pt x="2351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3" y="1173"/>
                      </a:lnTo>
                      <a:lnTo>
                        <a:pt x="2353" y="1173"/>
                      </a:lnTo>
                      <a:lnTo>
                        <a:pt x="2354" y="1173"/>
                      </a:lnTo>
                      <a:lnTo>
                        <a:pt x="2354" y="1173"/>
                      </a:lnTo>
                      <a:lnTo>
                        <a:pt x="2355" y="1173"/>
                      </a:lnTo>
                      <a:lnTo>
                        <a:pt x="2356" y="1173"/>
                      </a:lnTo>
                      <a:lnTo>
                        <a:pt x="2356" y="1173"/>
                      </a:lnTo>
                      <a:lnTo>
                        <a:pt x="2357" y="1173"/>
                      </a:lnTo>
                      <a:lnTo>
                        <a:pt x="2357" y="1173"/>
                      </a:lnTo>
                      <a:lnTo>
                        <a:pt x="2358" y="1173"/>
                      </a:lnTo>
                      <a:lnTo>
                        <a:pt x="2358" y="1172"/>
                      </a:lnTo>
                      <a:lnTo>
                        <a:pt x="2359" y="1172"/>
                      </a:lnTo>
                      <a:lnTo>
                        <a:pt x="2360" y="1172"/>
                      </a:lnTo>
                      <a:lnTo>
                        <a:pt x="2360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2" y="1172"/>
                      </a:lnTo>
                      <a:lnTo>
                        <a:pt x="2363" y="1172"/>
                      </a:lnTo>
                      <a:lnTo>
                        <a:pt x="2363" y="1172"/>
                      </a:lnTo>
                      <a:lnTo>
                        <a:pt x="2364" y="1171"/>
                      </a:lnTo>
                      <a:lnTo>
                        <a:pt x="2364" y="1171"/>
                      </a:lnTo>
                      <a:lnTo>
                        <a:pt x="2365" y="1171"/>
                      </a:lnTo>
                      <a:lnTo>
                        <a:pt x="2365" y="1171"/>
                      </a:lnTo>
                      <a:lnTo>
                        <a:pt x="2366" y="1171"/>
                      </a:lnTo>
                      <a:lnTo>
                        <a:pt x="2367" y="1171"/>
                      </a:lnTo>
                      <a:lnTo>
                        <a:pt x="2367" y="1171"/>
                      </a:lnTo>
                      <a:lnTo>
                        <a:pt x="2368" y="1171"/>
                      </a:lnTo>
                      <a:lnTo>
                        <a:pt x="2368" y="1171"/>
                      </a:lnTo>
                      <a:lnTo>
                        <a:pt x="2369" y="1171"/>
                      </a:lnTo>
                      <a:lnTo>
                        <a:pt x="2369" y="1170"/>
                      </a:lnTo>
                      <a:lnTo>
                        <a:pt x="2370" y="1170"/>
                      </a:lnTo>
                      <a:lnTo>
                        <a:pt x="2370" y="1170"/>
                      </a:lnTo>
                      <a:lnTo>
                        <a:pt x="2371" y="1170"/>
                      </a:lnTo>
                      <a:lnTo>
                        <a:pt x="2371" y="1170"/>
                      </a:lnTo>
                      <a:lnTo>
                        <a:pt x="2372" y="1170"/>
                      </a:lnTo>
                      <a:lnTo>
                        <a:pt x="2372" y="1169"/>
                      </a:lnTo>
                      <a:lnTo>
                        <a:pt x="2373" y="1169"/>
                      </a:lnTo>
                      <a:lnTo>
                        <a:pt x="2374" y="1169"/>
                      </a:lnTo>
                      <a:lnTo>
                        <a:pt x="2374" y="1169"/>
                      </a:lnTo>
                      <a:lnTo>
                        <a:pt x="2375" y="1169"/>
                      </a:lnTo>
                      <a:lnTo>
                        <a:pt x="2375" y="1169"/>
                      </a:lnTo>
                      <a:lnTo>
                        <a:pt x="2376" y="1169"/>
                      </a:lnTo>
                      <a:lnTo>
                        <a:pt x="2376" y="1169"/>
                      </a:lnTo>
                      <a:lnTo>
                        <a:pt x="2377" y="1169"/>
                      </a:lnTo>
                      <a:lnTo>
                        <a:pt x="2377" y="1169"/>
                      </a:lnTo>
                      <a:lnTo>
                        <a:pt x="2378" y="1168"/>
                      </a:lnTo>
                      <a:lnTo>
                        <a:pt x="2378" y="1168"/>
                      </a:lnTo>
                      <a:lnTo>
                        <a:pt x="2379" y="1168"/>
                      </a:lnTo>
                      <a:lnTo>
                        <a:pt x="2379" y="1168"/>
                      </a:lnTo>
                      <a:lnTo>
                        <a:pt x="2380" y="1168"/>
                      </a:lnTo>
                      <a:lnTo>
                        <a:pt x="2380" y="1168"/>
                      </a:lnTo>
                      <a:lnTo>
                        <a:pt x="2381" y="1168"/>
                      </a:lnTo>
                      <a:lnTo>
                        <a:pt x="2382" y="1168"/>
                      </a:lnTo>
                      <a:lnTo>
                        <a:pt x="2382" y="1168"/>
                      </a:lnTo>
                      <a:lnTo>
                        <a:pt x="2383" y="1167"/>
                      </a:lnTo>
                      <a:lnTo>
                        <a:pt x="2383" y="1167"/>
                      </a:lnTo>
                      <a:lnTo>
                        <a:pt x="2384" y="1167"/>
                      </a:lnTo>
                      <a:lnTo>
                        <a:pt x="2384" y="1167"/>
                      </a:lnTo>
                      <a:lnTo>
                        <a:pt x="2385" y="1167"/>
                      </a:lnTo>
                      <a:lnTo>
                        <a:pt x="2385" y="1167"/>
                      </a:lnTo>
                      <a:lnTo>
                        <a:pt x="2386" y="1167"/>
                      </a:lnTo>
                      <a:lnTo>
                        <a:pt x="2386" y="1167"/>
                      </a:lnTo>
                      <a:lnTo>
                        <a:pt x="2387" y="1167"/>
                      </a:lnTo>
                      <a:lnTo>
                        <a:pt x="2387" y="1166"/>
                      </a:lnTo>
                      <a:lnTo>
                        <a:pt x="2388" y="1166"/>
                      </a:lnTo>
                      <a:lnTo>
                        <a:pt x="2389" y="1166"/>
                      </a:lnTo>
                      <a:lnTo>
                        <a:pt x="2389" y="1166"/>
                      </a:lnTo>
                      <a:lnTo>
                        <a:pt x="2390" y="1166"/>
                      </a:lnTo>
                      <a:lnTo>
                        <a:pt x="2390" y="1166"/>
                      </a:lnTo>
                      <a:lnTo>
                        <a:pt x="2391" y="1165"/>
                      </a:lnTo>
                      <a:lnTo>
                        <a:pt x="2391" y="1165"/>
                      </a:lnTo>
                      <a:lnTo>
                        <a:pt x="2392" y="1165"/>
                      </a:lnTo>
                      <a:lnTo>
                        <a:pt x="2392" y="1165"/>
                      </a:lnTo>
                      <a:lnTo>
                        <a:pt x="2393" y="1165"/>
                      </a:lnTo>
                      <a:lnTo>
                        <a:pt x="2393" y="1165"/>
                      </a:lnTo>
                      <a:lnTo>
                        <a:pt x="2394" y="1165"/>
                      </a:lnTo>
                      <a:lnTo>
                        <a:pt x="2394" y="1165"/>
                      </a:lnTo>
                      <a:lnTo>
                        <a:pt x="2395" y="1165"/>
                      </a:lnTo>
                      <a:lnTo>
                        <a:pt x="2396" y="1164"/>
                      </a:lnTo>
                      <a:lnTo>
                        <a:pt x="2396" y="1164"/>
                      </a:lnTo>
                      <a:lnTo>
                        <a:pt x="2397" y="1164"/>
                      </a:lnTo>
                      <a:lnTo>
                        <a:pt x="2397" y="1164"/>
                      </a:lnTo>
                      <a:lnTo>
                        <a:pt x="2398" y="1164"/>
                      </a:lnTo>
                      <a:lnTo>
                        <a:pt x="2398" y="1164"/>
                      </a:lnTo>
                      <a:lnTo>
                        <a:pt x="2399" y="1164"/>
                      </a:lnTo>
                      <a:lnTo>
                        <a:pt x="2400" y="1164"/>
                      </a:lnTo>
                      <a:lnTo>
                        <a:pt x="2400" y="1164"/>
                      </a:lnTo>
                      <a:lnTo>
                        <a:pt x="2400" y="1163"/>
                      </a:lnTo>
                      <a:lnTo>
                        <a:pt x="2401" y="1163"/>
                      </a:lnTo>
                      <a:lnTo>
                        <a:pt x="2401" y="1163"/>
                      </a:lnTo>
                      <a:lnTo>
                        <a:pt x="2402" y="1163"/>
                      </a:lnTo>
                      <a:lnTo>
                        <a:pt x="2402" y="1163"/>
                      </a:lnTo>
                      <a:lnTo>
                        <a:pt x="2403" y="1163"/>
                      </a:lnTo>
                      <a:lnTo>
                        <a:pt x="2404" y="1163"/>
                      </a:lnTo>
                      <a:lnTo>
                        <a:pt x="2404" y="1163"/>
                      </a:lnTo>
                      <a:lnTo>
                        <a:pt x="2405" y="1162"/>
                      </a:lnTo>
                      <a:lnTo>
                        <a:pt x="2405" y="1162"/>
                      </a:lnTo>
                      <a:lnTo>
                        <a:pt x="2406" y="1162"/>
                      </a:lnTo>
                      <a:lnTo>
                        <a:pt x="2407" y="1162"/>
                      </a:lnTo>
                      <a:lnTo>
                        <a:pt x="2407" y="1162"/>
                      </a:lnTo>
                      <a:lnTo>
                        <a:pt x="2408" y="1162"/>
                      </a:lnTo>
                      <a:lnTo>
                        <a:pt x="2408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10" y="1161"/>
                      </a:lnTo>
                      <a:lnTo>
                        <a:pt x="2411" y="1161"/>
                      </a:lnTo>
                      <a:lnTo>
                        <a:pt x="2411" y="1161"/>
                      </a:lnTo>
                      <a:lnTo>
                        <a:pt x="2412" y="1161"/>
                      </a:lnTo>
                      <a:lnTo>
                        <a:pt x="2412" y="1160"/>
                      </a:lnTo>
                      <a:lnTo>
                        <a:pt x="2413" y="1160"/>
                      </a:lnTo>
                      <a:lnTo>
                        <a:pt x="2413" y="1160"/>
                      </a:lnTo>
                      <a:lnTo>
                        <a:pt x="2414" y="1160"/>
                      </a:lnTo>
                      <a:lnTo>
                        <a:pt x="2415" y="1160"/>
                      </a:lnTo>
                      <a:lnTo>
                        <a:pt x="2415" y="1160"/>
                      </a:lnTo>
                      <a:lnTo>
                        <a:pt x="2416" y="1160"/>
                      </a:lnTo>
                      <a:lnTo>
                        <a:pt x="2416" y="1160"/>
                      </a:lnTo>
                      <a:lnTo>
                        <a:pt x="2417" y="1159"/>
                      </a:lnTo>
                      <a:lnTo>
                        <a:pt x="2417" y="1159"/>
                      </a:lnTo>
                      <a:lnTo>
                        <a:pt x="2418" y="1159"/>
                      </a:lnTo>
                      <a:lnTo>
                        <a:pt x="2418" y="1159"/>
                      </a:lnTo>
                      <a:lnTo>
                        <a:pt x="2419" y="1159"/>
                      </a:lnTo>
                      <a:lnTo>
                        <a:pt x="2419" y="1159"/>
                      </a:lnTo>
                      <a:lnTo>
                        <a:pt x="2420" y="1158"/>
                      </a:lnTo>
                      <a:lnTo>
                        <a:pt x="2420" y="1158"/>
                      </a:lnTo>
                      <a:lnTo>
                        <a:pt x="2421" y="1158"/>
                      </a:lnTo>
                      <a:lnTo>
                        <a:pt x="2422" y="1158"/>
                      </a:lnTo>
                      <a:lnTo>
                        <a:pt x="2422" y="1158"/>
                      </a:lnTo>
                      <a:lnTo>
                        <a:pt x="2423" y="1158"/>
                      </a:lnTo>
                      <a:lnTo>
                        <a:pt x="2423" y="1158"/>
                      </a:lnTo>
                      <a:lnTo>
                        <a:pt x="2424" y="1158"/>
                      </a:lnTo>
                      <a:lnTo>
                        <a:pt x="2424" y="1157"/>
                      </a:lnTo>
                      <a:lnTo>
                        <a:pt x="2425" y="1157"/>
                      </a:lnTo>
                      <a:lnTo>
                        <a:pt x="2425" y="1157"/>
                      </a:lnTo>
                      <a:lnTo>
                        <a:pt x="2426" y="1157"/>
                      </a:lnTo>
                      <a:lnTo>
                        <a:pt x="2426" y="1157"/>
                      </a:lnTo>
                      <a:lnTo>
                        <a:pt x="2427" y="1157"/>
                      </a:lnTo>
                      <a:lnTo>
                        <a:pt x="2427" y="1157"/>
                      </a:lnTo>
                      <a:lnTo>
                        <a:pt x="2428" y="1156"/>
                      </a:lnTo>
                      <a:lnTo>
                        <a:pt x="2429" y="1156"/>
                      </a:lnTo>
                      <a:lnTo>
                        <a:pt x="2429" y="1156"/>
                      </a:lnTo>
                      <a:lnTo>
                        <a:pt x="2430" y="1156"/>
                      </a:lnTo>
                      <a:lnTo>
                        <a:pt x="2430" y="1156"/>
                      </a:lnTo>
                      <a:lnTo>
                        <a:pt x="2431" y="1156"/>
                      </a:lnTo>
                      <a:lnTo>
                        <a:pt x="2431" y="1156"/>
                      </a:lnTo>
                      <a:lnTo>
                        <a:pt x="2432" y="1156"/>
                      </a:lnTo>
                      <a:lnTo>
                        <a:pt x="2432" y="1155"/>
                      </a:lnTo>
                      <a:lnTo>
                        <a:pt x="2433" y="1155"/>
                      </a:lnTo>
                      <a:lnTo>
                        <a:pt x="2433" y="1155"/>
                      </a:lnTo>
                      <a:lnTo>
                        <a:pt x="2434" y="1155"/>
                      </a:lnTo>
                      <a:lnTo>
                        <a:pt x="2434" y="1155"/>
                      </a:lnTo>
                      <a:lnTo>
                        <a:pt x="2435" y="1154"/>
                      </a:lnTo>
                      <a:lnTo>
                        <a:pt x="2435" y="1154"/>
                      </a:lnTo>
                      <a:lnTo>
                        <a:pt x="2436" y="1154"/>
                      </a:lnTo>
                      <a:lnTo>
                        <a:pt x="2437" y="1154"/>
                      </a:lnTo>
                      <a:lnTo>
                        <a:pt x="2437" y="1154"/>
                      </a:lnTo>
                      <a:lnTo>
                        <a:pt x="2438" y="1154"/>
                      </a:lnTo>
                      <a:lnTo>
                        <a:pt x="2438" y="1154"/>
                      </a:lnTo>
                      <a:lnTo>
                        <a:pt x="2439" y="1154"/>
                      </a:lnTo>
                      <a:lnTo>
                        <a:pt x="2439" y="1153"/>
                      </a:lnTo>
                      <a:lnTo>
                        <a:pt x="2440" y="1153"/>
                      </a:lnTo>
                      <a:lnTo>
                        <a:pt x="2440" y="1153"/>
                      </a:lnTo>
                      <a:lnTo>
                        <a:pt x="2441" y="1153"/>
                      </a:lnTo>
                      <a:lnTo>
                        <a:pt x="2441" y="1153"/>
                      </a:lnTo>
                      <a:lnTo>
                        <a:pt x="2442" y="1153"/>
                      </a:lnTo>
                      <a:lnTo>
                        <a:pt x="2442" y="1153"/>
                      </a:lnTo>
                      <a:lnTo>
                        <a:pt x="2443" y="1152"/>
                      </a:lnTo>
                      <a:lnTo>
                        <a:pt x="2444" y="1152"/>
                      </a:lnTo>
                      <a:lnTo>
                        <a:pt x="2444" y="1152"/>
                      </a:lnTo>
                      <a:lnTo>
                        <a:pt x="2445" y="1152"/>
                      </a:lnTo>
                      <a:lnTo>
                        <a:pt x="2445" y="1152"/>
                      </a:lnTo>
                      <a:lnTo>
                        <a:pt x="2446" y="1152"/>
                      </a:lnTo>
                      <a:lnTo>
                        <a:pt x="2446" y="1152"/>
                      </a:lnTo>
                      <a:lnTo>
                        <a:pt x="2447" y="1152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9" y="1151"/>
                      </a:lnTo>
                      <a:lnTo>
                        <a:pt x="2449" y="1150"/>
                      </a:lnTo>
                      <a:lnTo>
                        <a:pt x="2450" y="1150"/>
                      </a:lnTo>
                      <a:lnTo>
                        <a:pt x="2451" y="1150"/>
                      </a:lnTo>
                      <a:lnTo>
                        <a:pt x="2451" y="1150"/>
                      </a:lnTo>
                      <a:lnTo>
                        <a:pt x="2452" y="1150"/>
                      </a:lnTo>
                      <a:lnTo>
                        <a:pt x="2452" y="1150"/>
                      </a:lnTo>
                      <a:lnTo>
                        <a:pt x="2453" y="1150"/>
                      </a:lnTo>
                      <a:lnTo>
                        <a:pt x="2453" y="1150"/>
                      </a:lnTo>
                      <a:lnTo>
                        <a:pt x="2454" y="1149"/>
                      </a:lnTo>
                      <a:lnTo>
                        <a:pt x="2455" y="1149"/>
                      </a:lnTo>
                      <a:lnTo>
                        <a:pt x="2455" y="1149"/>
                      </a:lnTo>
                      <a:lnTo>
                        <a:pt x="2456" y="1149"/>
                      </a:lnTo>
                      <a:lnTo>
                        <a:pt x="2456" y="1149"/>
                      </a:lnTo>
                      <a:lnTo>
                        <a:pt x="2457" y="1149"/>
                      </a:lnTo>
                      <a:lnTo>
                        <a:pt x="2457" y="1149"/>
                      </a:lnTo>
                      <a:lnTo>
                        <a:pt x="2457" y="1148"/>
                      </a:lnTo>
                      <a:lnTo>
                        <a:pt x="2458" y="1148"/>
                      </a:lnTo>
                      <a:lnTo>
                        <a:pt x="2459" y="1148"/>
                      </a:lnTo>
                      <a:lnTo>
                        <a:pt x="2459" y="1148"/>
                      </a:lnTo>
                      <a:lnTo>
                        <a:pt x="2460" y="1148"/>
                      </a:lnTo>
                      <a:lnTo>
                        <a:pt x="2460" y="1148"/>
                      </a:lnTo>
                      <a:lnTo>
                        <a:pt x="2461" y="1148"/>
                      </a:lnTo>
                      <a:lnTo>
                        <a:pt x="2462" y="1147"/>
                      </a:lnTo>
                      <a:lnTo>
                        <a:pt x="2462" y="1147"/>
                      </a:lnTo>
                      <a:lnTo>
                        <a:pt x="2463" y="1147"/>
                      </a:lnTo>
                      <a:lnTo>
                        <a:pt x="2463" y="1147"/>
                      </a:lnTo>
                      <a:lnTo>
                        <a:pt x="2464" y="1146"/>
                      </a:lnTo>
                      <a:lnTo>
                        <a:pt x="2464" y="1146"/>
                      </a:lnTo>
                      <a:lnTo>
                        <a:pt x="2465" y="1146"/>
                      </a:lnTo>
                      <a:lnTo>
                        <a:pt x="2465" y="1146"/>
                      </a:lnTo>
                      <a:lnTo>
                        <a:pt x="2466" y="1146"/>
                      </a:lnTo>
                      <a:lnTo>
                        <a:pt x="2466" y="1146"/>
                      </a:lnTo>
                      <a:lnTo>
                        <a:pt x="2467" y="1146"/>
                      </a:lnTo>
                      <a:lnTo>
                        <a:pt x="2467" y="1145"/>
                      </a:lnTo>
                      <a:lnTo>
                        <a:pt x="2468" y="1145"/>
                      </a:lnTo>
                      <a:lnTo>
                        <a:pt x="2468" y="1145"/>
                      </a:lnTo>
                      <a:lnTo>
                        <a:pt x="2469" y="1145"/>
                      </a:lnTo>
                      <a:lnTo>
                        <a:pt x="2470" y="1145"/>
                      </a:lnTo>
                      <a:lnTo>
                        <a:pt x="2470" y="1145"/>
                      </a:lnTo>
                      <a:lnTo>
                        <a:pt x="2471" y="1145"/>
                      </a:lnTo>
                      <a:lnTo>
                        <a:pt x="2471" y="1144"/>
                      </a:lnTo>
                      <a:lnTo>
                        <a:pt x="2472" y="1144"/>
                      </a:lnTo>
                      <a:lnTo>
                        <a:pt x="2472" y="1144"/>
                      </a:lnTo>
                      <a:lnTo>
                        <a:pt x="2473" y="1144"/>
                      </a:lnTo>
                      <a:lnTo>
                        <a:pt x="2473" y="1144"/>
                      </a:lnTo>
                      <a:lnTo>
                        <a:pt x="2474" y="1144"/>
                      </a:lnTo>
                      <a:lnTo>
                        <a:pt x="2474" y="1144"/>
                      </a:lnTo>
                      <a:lnTo>
                        <a:pt x="2475" y="1143"/>
                      </a:lnTo>
                      <a:lnTo>
                        <a:pt x="2475" y="1143"/>
                      </a:lnTo>
                      <a:lnTo>
                        <a:pt x="2476" y="1143"/>
                      </a:lnTo>
                      <a:lnTo>
                        <a:pt x="2477" y="1143"/>
                      </a:lnTo>
                      <a:lnTo>
                        <a:pt x="2477" y="1142"/>
                      </a:lnTo>
                      <a:lnTo>
                        <a:pt x="2478" y="1142"/>
                      </a:lnTo>
                      <a:lnTo>
                        <a:pt x="2478" y="1142"/>
                      </a:lnTo>
                      <a:lnTo>
                        <a:pt x="2479" y="1142"/>
                      </a:lnTo>
                      <a:lnTo>
                        <a:pt x="2479" y="1142"/>
                      </a:lnTo>
                      <a:lnTo>
                        <a:pt x="2480" y="1142"/>
                      </a:lnTo>
                      <a:lnTo>
                        <a:pt x="2480" y="1142"/>
                      </a:lnTo>
                      <a:lnTo>
                        <a:pt x="2481" y="1141"/>
                      </a:lnTo>
                      <a:lnTo>
                        <a:pt x="2481" y="1141"/>
                      </a:lnTo>
                      <a:lnTo>
                        <a:pt x="2482" y="1141"/>
                      </a:lnTo>
                      <a:lnTo>
                        <a:pt x="2482" y="1141"/>
                      </a:lnTo>
                      <a:lnTo>
                        <a:pt x="2483" y="1141"/>
                      </a:lnTo>
                      <a:lnTo>
                        <a:pt x="2484" y="1141"/>
                      </a:lnTo>
                      <a:lnTo>
                        <a:pt x="2484" y="1140"/>
                      </a:lnTo>
                      <a:lnTo>
                        <a:pt x="2485" y="1140"/>
                      </a:lnTo>
                      <a:lnTo>
                        <a:pt x="2485" y="1140"/>
                      </a:lnTo>
                      <a:lnTo>
                        <a:pt x="2486" y="1140"/>
                      </a:lnTo>
                      <a:lnTo>
                        <a:pt x="2486" y="1140"/>
                      </a:lnTo>
                      <a:lnTo>
                        <a:pt x="2487" y="1140"/>
                      </a:lnTo>
                      <a:lnTo>
                        <a:pt x="2487" y="1139"/>
                      </a:lnTo>
                      <a:lnTo>
                        <a:pt x="2488" y="1139"/>
                      </a:lnTo>
                      <a:lnTo>
                        <a:pt x="2488" y="1139"/>
                      </a:lnTo>
                      <a:lnTo>
                        <a:pt x="2489" y="1139"/>
                      </a:lnTo>
                      <a:lnTo>
                        <a:pt x="2489" y="1139"/>
                      </a:lnTo>
                      <a:lnTo>
                        <a:pt x="2490" y="1138"/>
                      </a:lnTo>
                      <a:lnTo>
                        <a:pt x="2490" y="1138"/>
                      </a:lnTo>
                      <a:lnTo>
                        <a:pt x="2491" y="1138"/>
                      </a:lnTo>
                      <a:lnTo>
                        <a:pt x="2492" y="1138"/>
                      </a:lnTo>
                      <a:lnTo>
                        <a:pt x="2492" y="1138"/>
                      </a:lnTo>
                      <a:lnTo>
                        <a:pt x="2493" y="1138"/>
                      </a:lnTo>
                      <a:lnTo>
                        <a:pt x="2493" y="1137"/>
                      </a:lnTo>
                      <a:lnTo>
                        <a:pt x="2494" y="1137"/>
                      </a:lnTo>
                      <a:lnTo>
                        <a:pt x="2495" y="1137"/>
                      </a:lnTo>
                      <a:lnTo>
                        <a:pt x="2495" y="1137"/>
                      </a:lnTo>
                      <a:lnTo>
                        <a:pt x="2496" y="1137"/>
                      </a:lnTo>
                      <a:lnTo>
                        <a:pt x="2496" y="1137"/>
                      </a:lnTo>
                      <a:lnTo>
                        <a:pt x="2496" y="1136"/>
                      </a:lnTo>
                      <a:lnTo>
                        <a:pt x="2497" y="1136"/>
                      </a:lnTo>
                      <a:lnTo>
                        <a:pt x="2497" y="1136"/>
                      </a:lnTo>
                      <a:lnTo>
                        <a:pt x="2498" y="1136"/>
                      </a:lnTo>
                      <a:lnTo>
                        <a:pt x="2499" y="1136"/>
                      </a:lnTo>
                      <a:lnTo>
                        <a:pt x="2499" y="1136"/>
                      </a:lnTo>
                      <a:lnTo>
                        <a:pt x="2500" y="1135"/>
                      </a:lnTo>
                      <a:lnTo>
                        <a:pt x="2500" y="1135"/>
                      </a:lnTo>
                      <a:lnTo>
                        <a:pt x="2501" y="1135"/>
                      </a:lnTo>
                      <a:lnTo>
                        <a:pt x="2502" y="1135"/>
                      </a:lnTo>
                      <a:lnTo>
                        <a:pt x="2502" y="1134"/>
                      </a:lnTo>
                      <a:lnTo>
                        <a:pt x="2503" y="1134"/>
                      </a:lnTo>
                      <a:lnTo>
                        <a:pt x="2503" y="1134"/>
                      </a:lnTo>
                      <a:lnTo>
                        <a:pt x="2504" y="1134"/>
                      </a:lnTo>
                      <a:lnTo>
                        <a:pt x="2504" y="1134"/>
                      </a:lnTo>
                      <a:lnTo>
                        <a:pt x="2505" y="1134"/>
                      </a:lnTo>
                      <a:lnTo>
                        <a:pt x="2505" y="1134"/>
                      </a:lnTo>
                      <a:lnTo>
                        <a:pt x="2506" y="1133"/>
                      </a:lnTo>
                      <a:lnTo>
                        <a:pt x="2506" y="1133"/>
                      </a:lnTo>
                      <a:lnTo>
                        <a:pt x="2507" y="1133"/>
                      </a:lnTo>
                      <a:lnTo>
                        <a:pt x="2507" y="1133"/>
                      </a:lnTo>
                      <a:lnTo>
                        <a:pt x="2508" y="1133"/>
                      </a:lnTo>
                      <a:lnTo>
                        <a:pt x="2508" y="1133"/>
                      </a:lnTo>
                      <a:lnTo>
                        <a:pt x="2509" y="1132"/>
                      </a:lnTo>
                      <a:lnTo>
                        <a:pt x="2510" y="1132"/>
                      </a:lnTo>
                      <a:lnTo>
                        <a:pt x="2510" y="1132"/>
                      </a:lnTo>
                      <a:lnTo>
                        <a:pt x="2511" y="1131"/>
                      </a:lnTo>
                      <a:lnTo>
                        <a:pt x="2511" y="1131"/>
                      </a:lnTo>
                      <a:lnTo>
                        <a:pt x="2512" y="1131"/>
                      </a:lnTo>
                      <a:lnTo>
                        <a:pt x="2512" y="1131"/>
                      </a:lnTo>
                      <a:lnTo>
                        <a:pt x="2513" y="1131"/>
                      </a:lnTo>
                      <a:lnTo>
                        <a:pt x="2513" y="1131"/>
                      </a:lnTo>
                      <a:lnTo>
                        <a:pt x="2514" y="1130"/>
                      </a:lnTo>
                      <a:lnTo>
                        <a:pt x="2514" y="1130"/>
                      </a:lnTo>
                      <a:lnTo>
                        <a:pt x="2515" y="1130"/>
                      </a:lnTo>
                      <a:lnTo>
                        <a:pt x="2515" y="1130"/>
                      </a:lnTo>
                      <a:lnTo>
                        <a:pt x="2516" y="1130"/>
                      </a:lnTo>
                      <a:lnTo>
                        <a:pt x="2517" y="1130"/>
                      </a:lnTo>
                      <a:lnTo>
                        <a:pt x="2517" y="1129"/>
                      </a:lnTo>
                      <a:lnTo>
                        <a:pt x="2518" y="1129"/>
                      </a:lnTo>
                      <a:lnTo>
                        <a:pt x="2518" y="1129"/>
                      </a:lnTo>
                      <a:lnTo>
                        <a:pt x="2519" y="1129"/>
                      </a:lnTo>
                      <a:lnTo>
                        <a:pt x="2519" y="1129"/>
                      </a:lnTo>
                      <a:lnTo>
                        <a:pt x="2520" y="1129"/>
                      </a:lnTo>
                      <a:lnTo>
                        <a:pt x="2520" y="1128"/>
                      </a:lnTo>
                      <a:lnTo>
                        <a:pt x="2521" y="1128"/>
                      </a:lnTo>
                      <a:lnTo>
                        <a:pt x="2521" y="1128"/>
                      </a:lnTo>
                      <a:lnTo>
                        <a:pt x="2522" y="1128"/>
                      </a:lnTo>
                      <a:lnTo>
                        <a:pt x="2522" y="1127"/>
                      </a:lnTo>
                      <a:lnTo>
                        <a:pt x="2523" y="1127"/>
                      </a:lnTo>
                      <a:lnTo>
                        <a:pt x="2524" y="1127"/>
                      </a:lnTo>
                      <a:lnTo>
                        <a:pt x="2524" y="1127"/>
                      </a:lnTo>
                      <a:lnTo>
                        <a:pt x="2525" y="1127"/>
                      </a:lnTo>
                      <a:lnTo>
                        <a:pt x="2525" y="1127"/>
                      </a:lnTo>
                      <a:lnTo>
                        <a:pt x="2526" y="1126"/>
                      </a:lnTo>
                      <a:lnTo>
                        <a:pt x="2526" y="1126"/>
                      </a:lnTo>
                      <a:lnTo>
                        <a:pt x="2527" y="1126"/>
                      </a:lnTo>
                      <a:lnTo>
                        <a:pt x="2527" y="1126"/>
                      </a:lnTo>
                      <a:lnTo>
                        <a:pt x="2528" y="1126"/>
                      </a:lnTo>
                      <a:lnTo>
                        <a:pt x="2528" y="1125"/>
                      </a:lnTo>
                      <a:lnTo>
                        <a:pt x="2529" y="1125"/>
                      </a:lnTo>
                      <a:lnTo>
                        <a:pt x="2529" y="1125"/>
                      </a:lnTo>
                      <a:lnTo>
                        <a:pt x="2530" y="1125"/>
                      </a:lnTo>
                      <a:lnTo>
                        <a:pt x="2530" y="1125"/>
                      </a:lnTo>
                      <a:lnTo>
                        <a:pt x="2531" y="1125"/>
                      </a:lnTo>
                      <a:lnTo>
                        <a:pt x="2532" y="1124"/>
                      </a:lnTo>
                      <a:lnTo>
                        <a:pt x="2532" y="1124"/>
                      </a:lnTo>
                      <a:lnTo>
                        <a:pt x="2533" y="1124"/>
                      </a:lnTo>
                      <a:lnTo>
                        <a:pt x="2533" y="1123"/>
                      </a:lnTo>
                      <a:lnTo>
                        <a:pt x="2534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6" y="1123"/>
                      </a:lnTo>
                      <a:lnTo>
                        <a:pt x="2536" y="1122"/>
                      </a:lnTo>
                      <a:lnTo>
                        <a:pt x="2537" y="1122"/>
                      </a:lnTo>
                      <a:lnTo>
                        <a:pt x="2537" y="1122"/>
                      </a:lnTo>
                      <a:lnTo>
                        <a:pt x="2538" y="1122"/>
                      </a:lnTo>
                      <a:lnTo>
                        <a:pt x="2539" y="1122"/>
                      </a:lnTo>
                      <a:lnTo>
                        <a:pt x="2539" y="1121"/>
                      </a:lnTo>
                      <a:lnTo>
                        <a:pt x="2540" y="1121"/>
                      </a:lnTo>
                      <a:lnTo>
                        <a:pt x="2540" y="1121"/>
                      </a:lnTo>
                      <a:lnTo>
                        <a:pt x="2541" y="1121"/>
                      </a:lnTo>
                      <a:lnTo>
                        <a:pt x="2541" y="1121"/>
                      </a:lnTo>
                      <a:lnTo>
                        <a:pt x="2542" y="1121"/>
                      </a:lnTo>
                      <a:lnTo>
                        <a:pt x="2543" y="1120"/>
                      </a:lnTo>
                      <a:lnTo>
                        <a:pt x="2543" y="1120"/>
                      </a:lnTo>
                      <a:lnTo>
                        <a:pt x="2544" y="1120"/>
                      </a:lnTo>
                      <a:lnTo>
                        <a:pt x="2544" y="1119"/>
                      </a:lnTo>
                      <a:lnTo>
                        <a:pt x="2544" y="1119"/>
                      </a:lnTo>
                      <a:lnTo>
                        <a:pt x="2545" y="1119"/>
                      </a:lnTo>
                      <a:lnTo>
                        <a:pt x="2546" y="1119"/>
                      </a:lnTo>
                      <a:lnTo>
                        <a:pt x="2546" y="1119"/>
                      </a:lnTo>
                      <a:lnTo>
                        <a:pt x="2547" y="1119"/>
                      </a:lnTo>
                      <a:lnTo>
                        <a:pt x="2547" y="1118"/>
                      </a:lnTo>
                      <a:lnTo>
                        <a:pt x="2548" y="1118"/>
                      </a:lnTo>
                      <a:lnTo>
                        <a:pt x="2548" y="1118"/>
                      </a:lnTo>
                      <a:lnTo>
                        <a:pt x="2549" y="1118"/>
                      </a:lnTo>
                      <a:lnTo>
                        <a:pt x="2550" y="1118"/>
                      </a:lnTo>
                      <a:lnTo>
                        <a:pt x="2550" y="1117"/>
                      </a:lnTo>
                      <a:lnTo>
                        <a:pt x="2551" y="1117"/>
                      </a:lnTo>
                      <a:lnTo>
                        <a:pt x="2551" y="1117"/>
                      </a:lnTo>
                      <a:lnTo>
                        <a:pt x="2552" y="1117"/>
                      </a:lnTo>
                      <a:lnTo>
                        <a:pt x="2552" y="1117"/>
                      </a:lnTo>
                      <a:lnTo>
                        <a:pt x="2553" y="1116"/>
                      </a:lnTo>
                      <a:lnTo>
                        <a:pt x="2553" y="1116"/>
                      </a:lnTo>
                      <a:lnTo>
                        <a:pt x="2554" y="1116"/>
                      </a:lnTo>
                      <a:lnTo>
                        <a:pt x="2554" y="1116"/>
                      </a:lnTo>
                      <a:lnTo>
                        <a:pt x="2555" y="1115"/>
                      </a:lnTo>
                      <a:lnTo>
                        <a:pt x="2555" y="1115"/>
                      </a:lnTo>
                      <a:lnTo>
                        <a:pt x="2556" y="1115"/>
                      </a:lnTo>
                      <a:lnTo>
                        <a:pt x="2557" y="1115"/>
                      </a:lnTo>
                      <a:lnTo>
                        <a:pt x="2557" y="1115"/>
                      </a:lnTo>
                      <a:lnTo>
                        <a:pt x="2558" y="1114"/>
                      </a:lnTo>
                      <a:lnTo>
                        <a:pt x="2558" y="1114"/>
                      </a:lnTo>
                      <a:lnTo>
                        <a:pt x="2559" y="1114"/>
                      </a:lnTo>
                      <a:lnTo>
                        <a:pt x="2559" y="1114"/>
                      </a:lnTo>
                      <a:lnTo>
                        <a:pt x="2560" y="1114"/>
                      </a:lnTo>
                      <a:lnTo>
                        <a:pt x="2560" y="1113"/>
                      </a:lnTo>
                      <a:lnTo>
                        <a:pt x="2561" y="1113"/>
                      </a:lnTo>
                      <a:lnTo>
                        <a:pt x="2561" y="1113"/>
                      </a:lnTo>
                      <a:lnTo>
                        <a:pt x="2562" y="1113"/>
                      </a:lnTo>
                      <a:lnTo>
                        <a:pt x="2562" y="1113"/>
                      </a:lnTo>
                      <a:lnTo>
                        <a:pt x="2563" y="1112"/>
                      </a:lnTo>
                      <a:lnTo>
                        <a:pt x="2563" y="1112"/>
                      </a:lnTo>
                      <a:lnTo>
                        <a:pt x="2564" y="1112"/>
                      </a:lnTo>
                      <a:lnTo>
                        <a:pt x="2565" y="1112"/>
                      </a:lnTo>
                      <a:lnTo>
                        <a:pt x="2565" y="1111"/>
                      </a:lnTo>
                      <a:lnTo>
                        <a:pt x="2566" y="1111"/>
                      </a:lnTo>
                      <a:lnTo>
                        <a:pt x="2566" y="1111"/>
                      </a:lnTo>
                      <a:lnTo>
                        <a:pt x="2567" y="1111"/>
                      </a:lnTo>
                      <a:lnTo>
                        <a:pt x="2567" y="1111"/>
                      </a:lnTo>
                      <a:lnTo>
                        <a:pt x="2568" y="1110"/>
                      </a:lnTo>
                      <a:lnTo>
                        <a:pt x="2568" y="1110"/>
                      </a:lnTo>
                      <a:lnTo>
                        <a:pt x="2569" y="1110"/>
                      </a:lnTo>
                      <a:lnTo>
                        <a:pt x="2569" y="1110"/>
                      </a:lnTo>
                      <a:lnTo>
                        <a:pt x="2570" y="1110"/>
                      </a:lnTo>
                      <a:lnTo>
                        <a:pt x="2570" y="1109"/>
                      </a:lnTo>
                      <a:lnTo>
                        <a:pt x="2571" y="1109"/>
                      </a:lnTo>
                      <a:lnTo>
                        <a:pt x="2572" y="1109"/>
                      </a:lnTo>
                      <a:lnTo>
                        <a:pt x="2572" y="1108"/>
                      </a:lnTo>
                      <a:lnTo>
                        <a:pt x="2573" y="1108"/>
                      </a:lnTo>
                      <a:lnTo>
                        <a:pt x="2573" y="1108"/>
                      </a:lnTo>
                      <a:lnTo>
                        <a:pt x="2574" y="1108"/>
                      </a:lnTo>
                      <a:lnTo>
                        <a:pt x="2574" y="1108"/>
                      </a:lnTo>
                      <a:lnTo>
                        <a:pt x="2575" y="1107"/>
                      </a:lnTo>
                      <a:lnTo>
                        <a:pt x="2575" y="1107"/>
                      </a:lnTo>
                      <a:lnTo>
                        <a:pt x="2576" y="1107"/>
                      </a:lnTo>
                      <a:lnTo>
                        <a:pt x="2576" y="1107"/>
                      </a:lnTo>
                      <a:lnTo>
                        <a:pt x="2577" y="1107"/>
                      </a:lnTo>
                      <a:lnTo>
                        <a:pt x="2577" y="1106"/>
                      </a:lnTo>
                      <a:lnTo>
                        <a:pt x="2578" y="1106"/>
                      </a:lnTo>
                      <a:lnTo>
                        <a:pt x="2579" y="1106"/>
                      </a:lnTo>
                      <a:lnTo>
                        <a:pt x="2579" y="1106"/>
                      </a:lnTo>
                      <a:lnTo>
                        <a:pt x="2580" y="1106"/>
                      </a:lnTo>
                      <a:lnTo>
                        <a:pt x="2580" y="1105"/>
                      </a:lnTo>
                      <a:lnTo>
                        <a:pt x="2581" y="1105"/>
                      </a:lnTo>
                      <a:lnTo>
                        <a:pt x="2581" y="1105"/>
                      </a:lnTo>
                      <a:lnTo>
                        <a:pt x="2582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4" y="1104"/>
                      </a:lnTo>
                      <a:lnTo>
                        <a:pt x="2584" y="1103"/>
                      </a:lnTo>
                      <a:lnTo>
                        <a:pt x="2585" y="1103"/>
                      </a:lnTo>
                      <a:lnTo>
                        <a:pt x="2585" y="1103"/>
                      </a:lnTo>
                      <a:lnTo>
                        <a:pt x="2586" y="1103"/>
                      </a:lnTo>
                      <a:lnTo>
                        <a:pt x="2587" y="1102"/>
                      </a:lnTo>
                      <a:lnTo>
                        <a:pt x="2587" y="1102"/>
                      </a:lnTo>
                      <a:lnTo>
                        <a:pt x="2588" y="1102"/>
                      </a:lnTo>
                      <a:lnTo>
                        <a:pt x="2588" y="1102"/>
                      </a:lnTo>
                      <a:lnTo>
                        <a:pt x="2589" y="1102"/>
                      </a:lnTo>
                      <a:lnTo>
                        <a:pt x="2590" y="1101"/>
                      </a:lnTo>
                      <a:lnTo>
                        <a:pt x="2590" y="1101"/>
                      </a:lnTo>
                      <a:lnTo>
                        <a:pt x="2591" y="1101"/>
                      </a:lnTo>
                      <a:lnTo>
                        <a:pt x="2591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3" y="1100"/>
                      </a:lnTo>
                      <a:lnTo>
                        <a:pt x="2594" y="1099"/>
                      </a:lnTo>
                      <a:lnTo>
                        <a:pt x="2594" y="1099"/>
                      </a:lnTo>
                      <a:lnTo>
                        <a:pt x="2595" y="1099"/>
                      </a:lnTo>
                      <a:lnTo>
                        <a:pt x="2595" y="1099"/>
                      </a:lnTo>
                      <a:lnTo>
                        <a:pt x="2596" y="1099"/>
                      </a:lnTo>
                      <a:lnTo>
                        <a:pt x="2596" y="1098"/>
                      </a:lnTo>
                      <a:lnTo>
                        <a:pt x="2597" y="1098"/>
                      </a:lnTo>
                      <a:lnTo>
                        <a:pt x="2598" y="1098"/>
                      </a:lnTo>
                      <a:lnTo>
                        <a:pt x="2598" y="1098"/>
                      </a:lnTo>
                      <a:lnTo>
                        <a:pt x="2599" y="1097"/>
                      </a:lnTo>
                      <a:lnTo>
                        <a:pt x="2599" y="1097"/>
                      </a:lnTo>
                      <a:lnTo>
                        <a:pt x="2600" y="1097"/>
                      </a:lnTo>
                      <a:lnTo>
                        <a:pt x="2600" y="1096"/>
                      </a:lnTo>
                      <a:lnTo>
                        <a:pt x="2601" y="1096"/>
                      </a:lnTo>
                      <a:lnTo>
                        <a:pt x="2601" y="1096"/>
                      </a:lnTo>
                      <a:lnTo>
                        <a:pt x="2602" y="1096"/>
                      </a:lnTo>
                      <a:lnTo>
                        <a:pt x="2602" y="1096"/>
                      </a:lnTo>
                      <a:lnTo>
                        <a:pt x="2603" y="1095"/>
                      </a:lnTo>
                      <a:lnTo>
                        <a:pt x="2603" y="1095"/>
                      </a:lnTo>
                      <a:lnTo>
                        <a:pt x="2604" y="1095"/>
                      </a:lnTo>
                      <a:lnTo>
                        <a:pt x="2605" y="1095"/>
                      </a:lnTo>
                      <a:lnTo>
                        <a:pt x="2605" y="1094"/>
                      </a:lnTo>
                      <a:lnTo>
                        <a:pt x="2606" y="1094"/>
                      </a:lnTo>
                      <a:lnTo>
                        <a:pt x="2606" y="1094"/>
                      </a:lnTo>
                      <a:lnTo>
                        <a:pt x="2607" y="1094"/>
                      </a:lnTo>
                      <a:lnTo>
                        <a:pt x="2607" y="1094"/>
                      </a:lnTo>
                      <a:lnTo>
                        <a:pt x="2608" y="1093"/>
                      </a:lnTo>
                      <a:lnTo>
                        <a:pt x="2608" y="1093"/>
                      </a:lnTo>
                      <a:lnTo>
                        <a:pt x="2609" y="1093"/>
                      </a:lnTo>
                      <a:lnTo>
                        <a:pt x="2609" y="1092"/>
                      </a:lnTo>
                      <a:lnTo>
                        <a:pt x="2610" y="1092"/>
                      </a:lnTo>
                      <a:lnTo>
                        <a:pt x="2610" y="1092"/>
                      </a:lnTo>
                      <a:lnTo>
                        <a:pt x="2611" y="1092"/>
                      </a:lnTo>
                      <a:lnTo>
                        <a:pt x="2612" y="1091"/>
                      </a:lnTo>
                      <a:lnTo>
                        <a:pt x="2612" y="1091"/>
                      </a:lnTo>
                      <a:lnTo>
                        <a:pt x="2613" y="1091"/>
                      </a:lnTo>
                      <a:lnTo>
                        <a:pt x="2613" y="1091"/>
                      </a:lnTo>
                      <a:lnTo>
                        <a:pt x="2614" y="1091"/>
                      </a:lnTo>
                      <a:lnTo>
                        <a:pt x="2614" y="1090"/>
                      </a:lnTo>
                      <a:lnTo>
                        <a:pt x="2615" y="1090"/>
                      </a:lnTo>
                      <a:lnTo>
                        <a:pt x="2615" y="1090"/>
                      </a:lnTo>
                      <a:lnTo>
                        <a:pt x="2616" y="1090"/>
                      </a:lnTo>
                      <a:lnTo>
                        <a:pt x="2616" y="1089"/>
                      </a:lnTo>
                      <a:lnTo>
                        <a:pt x="2617" y="1089"/>
                      </a:lnTo>
                      <a:lnTo>
                        <a:pt x="2617" y="1089"/>
                      </a:lnTo>
                      <a:lnTo>
                        <a:pt x="2618" y="1088"/>
                      </a:lnTo>
                      <a:lnTo>
                        <a:pt x="2618" y="1088"/>
                      </a:lnTo>
                      <a:lnTo>
                        <a:pt x="2619" y="1088"/>
                      </a:lnTo>
                      <a:lnTo>
                        <a:pt x="2620" y="1088"/>
                      </a:lnTo>
                      <a:lnTo>
                        <a:pt x="2620" y="1087"/>
                      </a:lnTo>
                      <a:lnTo>
                        <a:pt x="2621" y="1087"/>
                      </a:lnTo>
                      <a:lnTo>
                        <a:pt x="2621" y="1087"/>
                      </a:lnTo>
                      <a:lnTo>
                        <a:pt x="2622" y="1087"/>
                      </a:lnTo>
                      <a:lnTo>
                        <a:pt x="2622" y="1086"/>
                      </a:lnTo>
                      <a:lnTo>
                        <a:pt x="2623" y="1086"/>
                      </a:lnTo>
                      <a:lnTo>
                        <a:pt x="2623" y="1086"/>
                      </a:lnTo>
                      <a:lnTo>
                        <a:pt x="2624" y="1085"/>
                      </a:lnTo>
                      <a:lnTo>
                        <a:pt x="2624" y="1085"/>
                      </a:lnTo>
                      <a:lnTo>
                        <a:pt x="2625" y="1085"/>
                      </a:lnTo>
                      <a:lnTo>
                        <a:pt x="2625" y="1085"/>
                      </a:lnTo>
                      <a:lnTo>
                        <a:pt x="2626" y="1085"/>
                      </a:lnTo>
                      <a:lnTo>
                        <a:pt x="2627" y="1084"/>
                      </a:lnTo>
                      <a:lnTo>
                        <a:pt x="2627" y="1084"/>
                      </a:lnTo>
                      <a:lnTo>
                        <a:pt x="2628" y="1084"/>
                      </a:lnTo>
                      <a:lnTo>
                        <a:pt x="2628" y="1084"/>
                      </a:lnTo>
                      <a:lnTo>
                        <a:pt x="2629" y="1083"/>
                      </a:lnTo>
                      <a:lnTo>
                        <a:pt x="2629" y="1083"/>
                      </a:lnTo>
                      <a:lnTo>
                        <a:pt x="2630" y="1083"/>
                      </a:lnTo>
                      <a:lnTo>
                        <a:pt x="2631" y="1083"/>
                      </a:lnTo>
                      <a:lnTo>
                        <a:pt x="2631" y="1082"/>
                      </a:lnTo>
                      <a:lnTo>
                        <a:pt x="2631" y="1082"/>
                      </a:lnTo>
                      <a:lnTo>
                        <a:pt x="2632" y="1082"/>
                      </a:lnTo>
                      <a:lnTo>
                        <a:pt x="2632" y="1081"/>
                      </a:lnTo>
                      <a:lnTo>
                        <a:pt x="2633" y="1081"/>
                      </a:lnTo>
                      <a:lnTo>
                        <a:pt x="2634" y="1081"/>
                      </a:lnTo>
                      <a:lnTo>
                        <a:pt x="2634" y="1081"/>
                      </a:lnTo>
                      <a:lnTo>
                        <a:pt x="2635" y="1080"/>
                      </a:lnTo>
                      <a:lnTo>
                        <a:pt x="2635" y="1080"/>
                      </a:lnTo>
                      <a:lnTo>
                        <a:pt x="2636" y="1080"/>
                      </a:lnTo>
                      <a:lnTo>
                        <a:pt x="2636" y="1080"/>
                      </a:lnTo>
                      <a:lnTo>
                        <a:pt x="2637" y="1079"/>
                      </a:lnTo>
                      <a:lnTo>
                        <a:pt x="2638" y="1079"/>
                      </a:lnTo>
                      <a:lnTo>
                        <a:pt x="2638" y="1079"/>
                      </a:lnTo>
                      <a:lnTo>
                        <a:pt x="2639" y="1079"/>
                      </a:lnTo>
                      <a:lnTo>
                        <a:pt x="2639" y="1078"/>
                      </a:lnTo>
                      <a:lnTo>
                        <a:pt x="2640" y="1078"/>
                      </a:lnTo>
                      <a:lnTo>
                        <a:pt x="2640" y="1078"/>
                      </a:lnTo>
                      <a:lnTo>
                        <a:pt x="2640" y="1077"/>
                      </a:lnTo>
                      <a:lnTo>
                        <a:pt x="2641" y="1077"/>
                      </a:lnTo>
                      <a:lnTo>
                        <a:pt x="2642" y="1077"/>
                      </a:lnTo>
                      <a:lnTo>
                        <a:pt x="2642" y="1077"/>
                      </a:lnTo>
                      <a:lnTo>
                        <a:pt x="2643" y="1076"/>
                      </a:lnTo>
                      <a:lnTo>
                        <a:pt x="2643" y="1076"/>
                      </a:lnTo>
                      <a:lnTo>
                        <a:pt x="2644" y="1076"/>
                      </a:lnTo>
                      <a:lnTo>
                        <a:pt x="2645" y="1076"/>
                      </a:lnTo>
                      <a:lnTo>
                        <a:pt x="2645" y="1075"/>
                      </a:lnTo>
                      <a:lnTo>
                        <a:pt x="2646" y="1075"/>
                      </a:lnTo>
                      <a:lnTo>
                        <a:pt x="2646" y="1075"/>
                      </a:lnTo>
                      <a:lnTo>
                        <a:pt x="2647" y="1075"/>
                      </a:lnTo>
                      <a:lnTo>
                        <a:pt x="2647" y="1074"/>
                      </a:lnTo>
                      <a:lnTo>
                        <a:pt x="2648" y="1074"/>
                      </a:lnTo>
                      <a:lnTo>
                        <a:pt x="2648" y="1074"/>
                      </a:lnTo>
                      <a:lnTo>
                        <a:pt x="2649" y="1073"/>
                      </a:lnTo>
                      <a:lnTo>
                        <a:pt x="2649" y="1073"/>
                      </a:lnTo>
                      <a:lnTo>
                        <a:pt x="2650" y="1073"/>
                      </a:lnTo>
                      <a:lnTo>
                        <a:pt x="2650" y="1073"/>
                      </a:lnTo>
                      <a:lnTo>
                        <a:pt x="2651" y="1072"/>
                      </a:lnTo>
                      <a:lnTo>
                        <a:pt x="2651" y="1072"/>
                      </a:lnTo>
                      <a:lnTo>
                        <a:pt x="2652" y="1072"/>
                      </a:lnTo>
                      <a:lnTo>
                        <a:pt x="2653" y="1072"/>
                      </a:lnTo>
                      <a:lnTo>
                        <a:pt x="2653" y="1071"/>
                      </a:lnTo>
                      <a:lnTo>
                        <a:pt x="2654" y="1071"/>
                      </a:lnTo>
                      <a:lnTo>
                        <a:pt x="2654" y="1071"/>
                      </a:lnTo>
                      <a:lnTo>
                        <a:pt x="2655" y="1071"/>
                      </a:lnTo>
                      <a:lnTo>
                        <a:pt x="2655" y="1070"/>
                      </a:lnTo>
                      <a:lnTo>
                        <a:pt x="2656" y="1070"/>
                      </a:lnTo>
                      <a:lnTo>
                        <a:pt x="2656" y="1069"/>
                      </a:lnTo>
                      <a:lnTo>
                        <a:pt x="2657" y="1069"/>
                      </a:lnTo>
                      <a:lnTo>
                        <a:pt x="2657" y="1069"/>
                      </a:lnTo>
                      <a:lnTo>
                        <a:pt x="2658" y="1069"/>
                      </a:lnTo>
                      <a:lnTo>
                        <a:pt x="2658" y="1068"/>
                      </a:lnTo>
                      <a:lnTo>
                        <a:pt x="2659" y="1068"/>
                      </a:lnTo>
                      <a:lnTo>
                        <a:pt x="2660" y="1068"/>
                      </a:lnTo>
                      <a:lnTo>
                        <a:pt x="2660" y="1068"/>
                      </a:lnTo>
                      <a:lnTo>
                        <a:pt x="2661" y="1067"/>
                      </a:lnTo>
                      <a:lnTo>
                        <a:pt x="2661" y="1067"/>
                      </a:lnTo>
                      <a:lnTo>
                        <a:pt x="2662" y="1067"/>
                      </a:lnTo>
                      <a:lnTo>
                        <a:pt x="2662" y="1067"/>
                      </a:lnTo>
                      <a:lnTo>
                        <a:pt x="2663" y="1066"/>
                      </a:lnTo>
                      <a:lnTo>
                        <a:pt x="2663" y="1066"/>
                      </a:lnTo>
                      <a:lnTo>
                        <a:pt x="2664" y="1065"/>
                      </a:lnTo>
                      <a:lnTo>
                        <a:pt x="2664" y="1065"/>
                      </a:lnTo>
                      <a:lnTo>
                        <a:pt x="2665" y="1065"/>
                      </a:lnTo>
                      <a:lnTo>
                        <a:pt x="2665" y="1065"/>
                      </a:lnTo>
                      <a:lnTo>
                        <a:pt x="2666" y="1064"/>
                      </a:lnTo>
                      <a:lnTo>
                        <a:pt x="2667" y="1064"/>
                      </a:lnTo>
                      <a:lnTo>
                        <a:pt x="2667" y="1064"/>
                      </a:lnTo>
                      <a:lnTo>
                        <a:pt x="2668" y="1064"/>
                      </a:lnTo>
                      <a:lnTo>
                        <a:pt x="2668" y="1063"/>
                      </a:lnTo>
                      <a:lnTo>
                        <a:pt x="2669" y="1063"/>
                      </a:lnTo>
                      <a:lnTo>
                        <a:pt x="2669" y="1063"/>
                      </a:lnTo>
                      <a:lnTo>
                        <a:pt x="2670" y="1062"/>
                      </a:lnTo>
                      <a:lnTo>
                        <a:pt x="2670" y="1062"/>
                      </a:lnTo>
                      <a:lnTo>
                        <a:pt x="2671" y="1062"/>
                      </a:lnTo>
                      <a:lnTo>
                        <a:pt x="2671" y="1061"/>
                      </a:lnTo>
                      <a:lnTo>
                        <a:pt x="2672" y="1061"/>
                      </a:lnTo>
                      <a:lnTo>
                        <a:pt x="2672" y="1061"/>
                      </a:lnTo>
                      <a:lnTo>
                        <a:pt x="2673" y="1061"/>
                      </a:lnTo>
                      <a:lnTo>
                        <a:pt x="2673" y="1060"/>
                      </a:lnTo>
                      <a:lnTo>
                        <a:pt x="2674" y="1060"/>
                      </a:lnTo>
                      <a:lnTo>
                        <a:pt x="2675" y="1060"/>
                      </a:lnTo>
                      <a:lnTo>
                        <a:pt x="2675" y="1060"/>
                      </a:lnTo>
                      <a:lnTo>
                        <a:pt x="2676" y="1059"/>
                      </a:lnTo>
                      <a:lnTo>
                        <a:pt x="2676" y="1059"/>
                      </a:lnTo>
                      <a:lnTo>
                        <a:pt x="2677" y="1058"/>
                      </a:lnTo>
                      <a:lnTo>
                        <a:pt x="2678" y="1058"/>
                      </a:lnTo>
                      <a:lnTo>
                        <a:pt x="2678" y="1058"/>
                      </a:lnTo>
                      <a:lnTo>
                        <a:pt x="2679" y="1058"/>
                      </a:lnTo>
                      <a:lnTo>
                        <a:pt x="2679" y="1057"/>
                      </a:lnTo>
                      <a:lnTo>
                        <a:pt x="2679" y="1057"/>
                      </a:lnTo>
                      <a:lnTo>
                        <a:pt x="2680" y="1057"/>
                      </a:lnTo>
                      <a:lnTo>
                        <a:pt x="2680" y="1057"/>
                      </a:lnTo>
                      <a:lnTo>
                        <a:pt x="2681" y="1056"/>
                      </a:lnTo>
                      <a:lnTo>
                        <a:pt x="2682" y="1056"/>
                      </a:lnTo>
                      <a:lnTo>
                        <a:pt x="2682" y="1056"/>
                      </a:lnTo>
                      <a:lnTo>
                        <a:pt x="2683" y="1055"/>
                      </a:lnTo>
                      <a:lnTo>
                        <a:pt x="2683" y="1055"/>
                      </a:lnTo>
                      <a:lnTo>
                        <a:pt x="2684" y="1055"/>
                      </a:lnTo>
                      <a:lnTo>
                        <a:pt x="2684" y="1054"/>
                      </a:lnTo>
                      <a:lnTo>
                        <a:pt x="2685" y="1054"/>
                      </a:lnTo>
                      <a:lnTo>
                        <a:pt x="2686" y="1054"/>
                      </a:lnTo>
                      <a:lnTo>
                        <a:pt x="2686" y="1053"/>
                      </a:lnTo>
                      <a:lnTo>
                        <a:pt x="2687" y="1053"/>
                      </a:lnTo>
                      <a:lnTo>
                        <a:pt x="2687" y="1053"/>
                      </a:lnTo>
                      <a:lnTo>
                        <a:pt x="2688" y="1053"/>
                      </a:lnTo>
                      <a:lnTo>
                        <a:pt x="2688" y="1052"/>
                      </a:lnTo>
                      <a:lnTo>
                        <a:pt x="2689" y="1052"/>
                      </a:lnTo>
                      <a:lnTo>
                        <a:pt x="2689" y="1052"/>
                      </a:lnTo>
                      <a:lnTo>
                        <a:pt x="2690" y="1052"/>
                      </a:lnTo>
                      <a:lnTo>
                        <a:pt x="2690" y="1051"/>
                      </a:lnTo>
                      <a:lnTo>
                        <a:pt x="2691" y="1051"/>
                      </a:lnTo>
                      <a:lnTo>
                        <a:pt x="2691" y="1050"/>
                      </a:lnTo>
                      <a:lnTo>
                        <a:pt x="2692" y="1050"/>
                      </a:lnTo>
                      <a:lnTo>
                        <a:pt x="2693" y="1050"/>
                      </a:lnTo>
                      <a:lnTo>
                        <a:pt x="2693" y="1049"/>
                      </a:lnTo>
                      <a:lnTo>
                        <a:pt x="2694" y="1049"/>
                      </a:lnTo>
                      <a:lnTo>
                        <a:pt x="2694" y="1049"/>
                      </a:lnTo>
                      <a:lnTo>
                        <a:pt x="2695" y="1049"/>
                      </a:lnTo>
                      <a:lnTo>
                        <a:pt x="2695" y="1048"/>
                      </a:lnTo>
                      <a:lnTo>
                        <a:pt x="2696" y="1048"/>
                      </a:lnTo>
                      <a:lnTo>
                        <a:pt x="2696" y="1048"/>
                      </a:lnTo>
                      <a:lnTo>
                        <a:pt x="2697" y="1048"/>
                      </a:lnTo>
                      <a:lnTo>
                        <a:pt x="2697" y="1047"/>
                      </a:lnTo>
                      <a:lnTo>
                        <a:pt x="2698" y="1047"/>
                      </a:lnTo>
                      <a:lnTo>
                        <a:pt x="2698" y="1046"/>
                      </a:lnTo>
                      <a:lnTo>
                        <a:pt x="2699" y="1046"/>
                      </a:lnTo>
                      <a:lnTo>
                        <a:pt x="2700" y="1046"/>
                      </a:lnTo>
                      <a:lnTo>
                        <a:pt x="2700" y="1045"/>
                      </a:lnTo>
                      <a:lnTo>
                        <a:pt x="2701" y="1045"/>
                      </a:lnTo>
                      <a:lnTo>
                        <a:pt x="2701" y="1045"/>
                      </a:lnTo>
                      <a:lnTo>
                        <a:pt x="2702" y="1045"/>
                      </a:lnTo>
                      <a:lnTo>
                        <a:pt x="2702" y="1044"/>
                      </a:lnTo>
                      <a:lnTo>
                        <a:pt x="2703" y="1044"/>
                      </a:lnTo>
                      <a:lnTo>
                        <a:pt x="2703" y="1044"/>
                      </a:lnTo>
                      <a:lnTo>
                        <a:pt x="2704" y="1043"/>
                      </a:lnTo>
                      <a:lnTo>
                        <a:pt x="2704" y="1043"/>
                      </a:lnTo>
                      <a:lnTo>
                        <a:pt x="2705" y="1043"/>
                      </a:lnTo>
                      <a:lnTo>
                        <a:pt x="2705" y="1042"/>
                      </a:lnTo>
                      <a:lnTo>
                        <a:pt x="2706" y="1042"/>
                      </a:lnTo>
                      <a:lnTo>
                        <a:pt x="2707" y="1042"/>
                      </a:lnTo>
                      <a:lnTo>
                        <a:pt x="2707" y="1041"/>
                      </a:lnTo>
                      <a:lnTo>
                        <a:pt x="2708" y="1041"/>
                      </a:lnTo>
                      <a:lnTo>
                        <a:pt x="2708" y="1041"/>
                      </a:lnTo>
                      <a:lnTo>
                        <a:pt x="2709" y="1040"/>
                      </a:lnTo>
                      <a:lnTo>
                        <a:pt x="2709" y="1040"/>
                      </a:lnTo>
                      <a:lnTo>
                        <a:pt x="2710" y="1040"/>
                      </a:lnTo>
                      <a:lnTo>
                        <a:pt x="2710" y="1040"/>
                      </a:lnTo>
                      <a:lnTo>
                        <a:pt x="2711" y="1039"/>
                      </a:lnTo>
                      <a:lnTo>
                        <a:pt x="2711" y="1039"/>
                      </a:lnTo>
                      <a:lnTo>
                        <a:pt x="2712" y="1038"/>
                      </a:lnTo>
                      <a:lnTo>
                        <a:pt x="2712" y="1038"/>
                      </a:lnTo>
                      <a:lnTo>
                        <a:pt x="2713" y="1038"/>
                      </a:lnTo>
                      <a:lnTo>
                        <a:pt x="2713" y="1037"/>
                      </a:lnTo>
                      <a:lnTo>
                        <a:pt x="2714" y="1037"/>
                      </a:lnTo>
                      <a:lnTo>
                        <a:pt x="2715" y="1037"/>
                      </a:lnTo>
                      <a:lnTo>
                        <a:pt x="2715" y="1037"/>
                      </a:lnTo>
                      <a:lnTo>
                        <a:pt x="2716" y="1036"/>
                      </a:lnTo>
                      <a:lnTo>
                        <a:pt x="2716" y="1036"/>
                      </a:lnTo>
                      <a:lnTo>
                        <a:pt x="2717" y="1035"/>
                      </a:lnTo>
                      <a:lnTo>
                        <a:pt x="2718" y="1035"/>
                      </a:lnTo>
                      <a:lnTo>
                        <a:pt x="2718" y="1035"/>
                      </a:lnTo>
                      <a:lnTo>
                        <a:pt x="2718" y="1034"/>
                      </a:lnTo>
                      <a:lnTo>
                        <a:pt x="2719" y="1034"/>
                      </a:lnTo>
                      <a:lnTo>
                        <a:pt x="2719" y="1034"/>
                      </a:lnTo>
                      <a:lnTo>
                        <a:pt x="2720" y="1034"/>
                      </a:lnTo>
                      <a:lnTo>
                        <a:pt x="2720" y="1033"/>
                      </a:lnTo>
                      <a:lnTo>
                        <a:pt x="2721" y="1033"/>
                      </a:lnTo>
                      <a:lnTo>
                        <a:pt x="2722" y="1033"/>
                      </a:lnTo>
                      <a:lnTo>
                        <a:pt x="2722" y="1032"/>
                      </a:lnTo>
                      <a:lnTo>
                        <a:pt x="2723" y="1032"/>
                      </a:lnTo>
                      <a:lnTo>
                        <a:pt x="2723" y="1031"/>
                      </a:lnTo>
                      <a:lnTo>
                        <a:pt x="2724" y="1031"/>
                      </a:lnTo>
                      <a:lnTo>
                        <a:pt x="2724" y="1031"/>
                      </a:lnTo>
                      <a:lnTo>
                        <a:pt x="2725" y="1030"/>
                      </a:lnTo>
                      <a:lnTo>
                        <a:pt x="2726" y="1030"/>
                      </a:lnTo>
                      <a:lnTo>
                        <a:pt x="2726" y="1030"/>
                      </a:lnTo>
                      <a:lnTo>
                        <a:pt x="2727" y="1030"/>
                      </a:lnTo>
                      <a:lnTo>
                        <a:pt x="2727" y="1029"/>
                      </a:lnTo>
                      <a:lnTo>
                        <a:pt x="2727" y="1029"/>
                      </a:lnTo>
                      <a:lnTo>
                        <a:pt x="2728" y="1029"/>
                      </a:lnTo>
                      <a:lnTo>
                        <a:pt x="2729" y="1028"/>
                      </a:lnTo>
                      <a:lnTo>
                        <a:pt x="2729" y="1028"/>
                      </a:lnTo>
                      <a:lnTo>
                        <a:pt x="2730" y="1027"/>
                      </a:lnTo>
                      <a:lnTo>
                        <a:pt x="2730" y="1027"/>
                      </a:lnTo>
                      <a:lnTo>
                        <a:pt x="2731" y="1027"/>
                      </a:lnTo>
                      <a:lnTo>
                        <a:pt x="2731" y="1026"/>
                      </a:lnTo>
                      <a:lnTo>
                        <a:pt x="2732" y="1026"/>
                      </a:lnTo>
                      <a:lnTo>
                        <a:pt x="2733" y="1026"/>
                      </a:lnTo>
                      <a:lnTo>
                        <a:pt x="2733" y="1025"/>
                      </a:lnTo>
                      <a:lnTo>
                        <a:pt x="2734" y="1025"/>
                      </a:lnTo>
                      <a:lnTo>
                        <a:pt x="2734" y="1025"/>
                      </a:lnTo>
                      <a:lnTo>
                        <a:pt x="2735" y="1025"/>
                      </a:lnTo>
                      <a:lnTo>
                        <a:pt x="2735" y="1024"/>
                      </a:lnTo>
                      <a:lnTo>
                        <a:pt x="2736" y="1024"/>
                      </a:lnTo>
                      <a:lnTo>
                        <a:pt x="2736" y="1023"/>
                      </a:lnTo>
                      <a:lnTo>
                        <a:pt x="2737" y="1023"/>
                      </a:lnTo>
                      <a:lnTo>
                        <a:pt x="2737" y="1023"/>
                      </a:lnTo>
                      <a:lnTo>
                        <a:pt x="2738" y="1022"/>
                      </a:lnTo>
                      <a:lnTo>
                        <a:pt x="2738" y="1022"/>
                      </a:lnTo>
                      <a:lnTo>
                        <a:pt x="2739" y="1022"/>
                      </a:lnTo>
                      <a:lnTo>
                        <a:pt x="2740" y="1021"/>
                      </a:lnTo>
                      <a:lnTo>
                        <a:pt x="2740" y="1021"/>
                      </a:lnTo>
                      <a:lnTo>
                        <a:pt x="2741" y="1021"/>
                      </a:lnTo>
                      <a:lnTo>
                        <a:pt x="2741" y="1020"/>
                      </a:lnTo>
                      <a:lnTo>
                        <a:pt x="2742" y="1020"/>
                      </a:lnTo>
                      <a:lnTo>
                        <a:pt x="2742" y="1019"/>
                      </a:lnTo>
                      <a:lnTo>
                        <a:pt x="2743" y="1019"/>
                      </a:lnTo>
                      <a:lnTo>
                        <a:pt x="2743" y="1019"/>
                      </a:lnTo>
                      <a:lnTo>
                        <a:pt x="2744" y="1018"/>
                      </a:lnTo>
                      <a:lnTo>
                        <a:pt x="2744" y="1018"/>
                      </a:lnTo>
                      <a:lnTo>
                        <a:pt x="2745" y="1018"/>
                      </a:lnTo>
                      <a:lnTo>
                        <a:pt x="2745" y="1017"/>
                      </a:lnTo>
                      <a:lnTo>
                        <a:pt x="2746" y="1017"/>
                      </a:lnTo>
                      <a:lnTo>
                        <a:pt x="2746" y="1017"/>
                      </a:lnTo>
                      <a:lnTo>
                        <a:pt x="2747" y="1016"/>
                      </a:lnTo>
                      <a:lnTo>
                        <a:pt x="2748" y="1016"/>
                      </a:lnTo>
                      <a:lnTo>
                        <a:pt x="2748" y="1016"/>
                      </a:lnTo>
                      <a:lnTo>
                        <a:pt x="2749" y="1015"/>
                      </a:lnTo>
                      <a:lnTo>
                        <a:pt x="2749" y="1015"/>
                      </a:lnTo>
                      <a:lnTo>
                        <a:pt x="2750" y="1015"/>
                      </a:lnTo>
                      <a:lnTo>
                        <a:pt x="2750" y="1014"/>
                      </a:lnTo>
                      <a:lnTo>
                        <a:pt x="2751" y="1014"/>
                      </a:lnTo>
                      <a:lnTo>
                        <a:pt x="2751" y="1014"/>
                      </a:lnTo>
                      <a:lnTo>
                        <a:pt x="2752" y="1013"/>
                      </a:lnTo>
                      <a:lnTo>
                        <a:pt x="2752" y="1013"/>
                      </a:lnTo>
                      <a:lnTo>
                        <a:pt x="2753" y="1012"/>
                      </a:lnTo>
                      <a:lnTo>
                        <a:pt x="2753" y="1012"/>
                      </a:lnTo>
                      <a:lnTo>
                        <a:pt x="2754" y="1012"/>
                      </a:lnTo>
                      <a:lnTo>
                        <a:pt x="2755" y="1011"/>
                      </a:lnTo>
                      <a:lnTo>
                        <a:pt x="2755" y="1011"/>
                      </a:lnTo>
                      <a:lnTo>
                        <a:pt x="2756" y="1011"/>
                      </a:lnTo>
                      <a:lnTo>
                        <a:pt x="2756" y="1010"/>
                      </a:lnTo>
                      <a:lnTo>
                        <a:pt x="2757" y="1010"/>
                      </a:lnTo>
                      <a:lnTo>
                        <a:pt x="2757" y="1010"/>
                      </a:lnTo>
                      <a:lnTo>
                        <a:pt x="2758" y="1009"/>
                      </a:lnTo>
                      <a:lnTo>
                        <a:pt x="2758" y="1009"/>
                      </a:lnTo>
                      <a:lnTo>
                        <a:pt x="2759" y="1008"/>
                      </a:lnTo>
                      <a:lnTo>
                        <a:pt x="2759" y="1008"/>
                      </a:lnTo>
                      <a:lnTo>
                        <a:pt x="2760" y="1008"/>
                      </a:lnTo>
                      <a:lnTo>
                        <a:pt x="2760" y="1007"/>
                      </a:lnTo>
                      <a:lnTo>
                        <a:pt x="2761" y="1007"/>
                      </a:lnTo>
                      <a:lnTo>
                        <a:pt x="2762" y="1007"/>
                      </a:lnTo>
                      <a:lnTo>
                        <a:pt x="2762" y="1006"/>
                      </a:lnTo>
                      <a:lnTo>
                        <a:pt x="2763" y="1006"/>
                      </a:lnTo>
                      <a:lnTo>
                        <a:pt x="2763" y="1006"/>
                      </a:lnTo>
                      <a:lnTo>
                        <a:pt x="2764" y="1005"/>
                      </a:lnTo>
                      <a:lnTo>
                        <a:pt x="2764" y="1004"/>
                      </a:lnTo>
                      <a:lnTo>
                        <a:pt x="2765" y="1004"/>
                      </a:lnTo>
                      <a:lnTo>
                        <a:pt x="2766" y="1004"/>
                      </a:lnTo>
                      <a:lnTo>
                        <a:pt x="2766" y="1003"/>
                      </a:lnTo>
                      <a:lnTo>
                        <a:pt x="2766" y="1003"/>
                      </a:lnTo>
                      <a:lnTo>
                        <a:pt x="2767" y="1003"/>
                      </a:lnTo>
                      <a:lnTo>
                        <a:pt x="2767" y="1002"/>
                      </a:lnTo>
                      <a:lnTo>
                        <a:pt x="2768" y="1002"/>
                      </a:lnTo>
                      <a:lnTo>
                        <a:pt x="2768" y="1002"/>
                      </a:lnTo>
                      <a:lnTo>
                        <a:pt x="2769" y="1001"/>
                      </a:lnTo>
                      <a:lnTo>
                        <a:pt x="2770" y="1001"/>
                      </a:lnTo>
                      <a:lnTo>
                        <a:pt x="2770" y="1000"/>
                      </a:lnTo>
                      <a:lnTo>
                        <a:pt x="2771" y="1000"/>
                      </a:lnTo>
                      <a:lnTo>
                        <a:pt x="2771" y="1000"/>
                      </a:lnTo>
                      <a:lnTo>
                        <a:pt x="2772" y="999"/>
                      </a:lnTo>
                      <a:lnTo>
                        <a:pt x="2773" y="999"/>
                      </a:lnTo>
                      <a:lnTo>
                        <a:pt x="2773" y="999"/>
                      </a:lnTo>
                      <a:lnTo>
                        <a:pt x="2774" y="998"/>
                      </a:lnTo>
                      <a:lnTo>
                        <a:pt x="2774" y="998"/>
                      </a:lnTo>
                      <a:lnTo>
                        <a:pt x="2775" y="998"/>
                      </a:lnTo>
                      <a:lnTo>
                        <a:pt x="2775" y="997"/>
                      </a:lnTo>
                      <a:lnTo>
                        <a:pt x="2775" y="997"/>
                      </a:lnTo>
                      <a:lnTo>
                        <a:pt x="2776" y="996"/>
                      </a:lnTo>
                      <a:lnTo>
                        <a:pt x="2777" y="996"/>
                      </a:lnTo>
                      <a:lnTo>
                        <a:pt x="2777" y="996"/>
                      </a:lnTo>
                      <a:lnTo>
                        <a:pt x="2778" y="995"/>
                      </a:lnTo>
                      <a:lnTo>
                        <a:pt x="2778" y="995"/>
                      </a:lnTo>
                      <a:lnTo>
                        <a:pt x="2779" y="994"/>
                      </a:lnTo>
                      <a:lnTo>
                        <a:pt x="2779" y="994"/>
                      </a:lnTo>
                      <a:lnTo>
                        <a:pt x="2780" y="994"/>
                      </a:lnTo>
                      <a:lnTo>
                        <a:pt x="2781" y="993"/>
                      </a:lnTo>
                      <a:lnTo>
                        <a:pt x="2781" y="993"/>
                      </a:lnTo>
                      <a:lnTo>
                        <a:pt x="2782" y="992"/>
                      </a:lnTo>
                      <a:lnTo>
                        <a:pt x="2782" y="992"/>
                      </a:lnTo>
                      <a:lnTo>
                        <a:pt x="2783" y="992"/>
                      </a:lnTo>
                      <a:lnTo>
                        <a:pt x="2783" y="991"/>
                      </a:lnTo>
                      <a:lnTo>
                        <a:pt x="2784" y="991"/>
                      </a:lnTo>
                      <a:lnTo>
                        <a:pt x="2784" y="991"/>
                      </a:lnTo>
                      <a:lnTo>
                        <a:pt x="2785" y="990"/>
                      </a:lnTo>
                      <a:lnTo>
                        <a:pt x="2785" y="990"/>
                      </a:lnTo>
                      <a:lnTo>
                        <a:pt x="2786" y="989"/>
                      </a:lnTo>
                      <a:lnTo>
                        <a:pt x="2786" y="989"/>
                      </a:lnTo>
                      <a:lnTo>
                        <a:pt x="2787" y="988"/>
                      </a:lnTo>
                      <a:lnTo>
                        <a:pt x="2788" y="988"/>
                      </a:lnTo>
                      <a:lnTo>
                        <a:pt x="2788" y="988"/>
                      </a:lnTo>
                      <a:lnTo>
                        <a:pt x="2789" y="987"/>
                      </a:lnTo>
                      <a:lnTo>
                        <a:pt x="2789" y="987"/>
                      </a:lnTo>
                      <a:lnTo>
                        <a:pt x="2790" y="987"/>
                      </a:lnTo>
                      <a:lnTo>
                        <a:pt x="2790" y="986"/>
                      </a:lnTo>
                      <a:lnTo>
                        <a:pt x="2791" y="986"/>
                      </a:lnTo>
                      <a:lnTo>
                        <a:pt x="2791" y="985"/>
                      </a:lnTo>
                      <a:lnTo>
                        <a:pt x="2792" y="985"/>
                      </a:lnTo>
                      <a:lnTo>
                        <a:pt x="2792" y="984"/>
                      </a:lnTo>
                      <a:lnTo>
                        <a:pt x="2793" y="984"/>
                      </a:lnTo>
                      <a:lnTo>
                        <a:pt x="2793" y="984"/>
                      </a:lnTo>
                      <a:lnTo>
                        <a:pt x="2794" y="983"/>
                      </a:lnTo>
                      <a:lnTo>
                        <a:pt x="2795" y="983"/>
                      </a:lnTo>
                      <a:lnTo>
                        <a:pt x="2795" y="983"/>
                      </a:lnTo>
                      <a:lnTo>
                        <a:pt x="2796" y="982"/>
                      </a:lnTo>
                      <a:lnTo>
                        <a:pt x="2796" y="982"/>
                      </a:lnTo>
                      <a:lnTo>
                        <a:pt x="2797" y="981"/>
                      </a:lnTo>
                      <a:lnTo>
                        <a:pt x="2797" y="981"/>
                      </a:lnTo>
                      <a:lnTo>
                        <a:pt x="2798" y="980"/>
                      </a:lnTo>
                      <a:lnTo>
                        <a:pt x="2798" y="980"/>
                      </a:lnTo>
                      <a:lnTo>
                        <a:pt x="2799" y="980"/>
                      </a:lnTo>
                      <a:lnTo>
                        <a:pt x="2799" y="979"/>
                      </a:lnTo>
                      <a:lnTo>
                        <a:pt x="2800" y="979"/>
                      </a:lnTo>
                      <a:lnTo>
                        <a:pt x="2800" y="979"/>
                      </a:lnTo>
                      <a:lnTo>
                        <a:pt x="2801" y="978"/>
                      </a:lnTo>
                      <a:lnTo>
                        <a:pt x="2801" y="977"/>
                      </a:lnTo>
                      <a:lnTo>
                        <a:pt x="2802" y="977"/>
                      </a:lnTo>
                      <a:lnTo>
                        <a:pt x="2803" y="977"/>
                      </a:lnTo>
                      <a:lnTo>
                        <a:pt x="2803" y="976"/>
                      </a:lnTo>
                      <a:lnTo>
                        <a:pt x="2804" y="976"/>
                      </a:lnTo>
                      <a:lnTo>
                        <a:pt x="2804" y="976"/>
                      </a:lnTo>
                      <a:lnTo>
                        <a:pt x="2805" y="975"/>
                      </a:lnTo>
                      <a:lnTo>
                        <a:pt x="2805" y="975"/>
                      </a:lnTo>
                      <a:lnTo>
                        <a:pt x="2806" y="974"/>
                      </a:lnTo>
                      <a:lnTo>
                        <a:pt x="2806" y="974"/>
                      </a:lnTo>
                      <a:lnTo>
                        <a:pt x="2807" y="973"/>
                      </a:lnTo>
                      <a:lnTo>
                        <a:pt x="2807" y="973"/>
                      </a:lnTo>
                      <a:lnTo>
                        <a:pt x="2808" y="973"/>
                      </a:lnTo>
                      <a:lnTo>
                        <a:pt x="2808" y="972"/>
                      </a:lnTo>
                      <a:lnTo>
                        <a:pt x="2809" y="972"/>
                      </a:lnTo>
                      <a:lnTo>
                        <a:pt x="2810" y="971"/>
                      </a:lnTo>
                      <a:lnTo>
                        <a:pt x="2810" y="971"/>
                      </a:lnTo>
                      <a:lnTo>
                        <a:pt x="2811" y="971"/>
                      </a:lnTo>
                      <a:lnTo>
                        <a:pt x="2811" y="970"/>
                      </a:lnTo>
                      <a:lnTo>
                        <a:pt x="2812" y="970"/>
                      </a:lnTo>
                      <a:lnTo>
                        <a:pt x="2812" y="969"/>
                      </a:lnTo>
                      <a:lnTo>
                        <a:pt x="2813" y="969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5" y="967"/>
                      </a:lnTo>
                      <a:lnTo>
                        <a:pt x="2815" y="967"/>
                      </a:lnTo>
                      <a:lnTo>
                        <a:pt x="2816" y="966"/>
                      </a:lnTo>
                      <a:lnTo>
                        <a:pt x="2817" y="966"/>
                      </a:lnTo>
                      <a:lnTo>
                        <a:pt x="2817" y="965"/>
                      </a:lnTo>
                      <a:lnTo>
                        <a:pt x="2818" y="965"/>
                      </a:lnTo>
                      <a:lnTo>
                        <a:pt x="2818" y="965"/>
                      </a:lnTo>
                      <a:lnTo>
                        <a:pt x="2819" y="964"/>
                      </a:lnTo>
                      <a:lnTo>
                        <a:pt x="2819" y="964"/>
                      </a:lnTo>
                      <a:lnTo>
                        <a:pt x="2820" y="963"/>
                      </a:lnTo>
                      <a:lnTo>
                        <a:pt x="2821" y="963"/>
                      </a:lnTo>
                      <a:lnTo>
                        <a:pt x="2821" y="962"/>
                      </a:lnTo>
                      <a:lnTo>
                        <a:pt x="2822" y="962"/>
                      </a:lnTo>
                      <a:lnTo>
                        <a:pt x="2822" y="961"/>
                      </a:lnTo>
                      <a:lnTo>
                        <a:pt x="2823" y="961"/>
                      </a:lnTo>
                      <a:lnTo>
                        <a:pt x="2823" y="961"/>
                      </a:lnTo>
                      <a:lnTo>
                        <a:pt x="2824" y="960"/>
                      </a:lnTo>
                      <a:lnTo>
                        <a:pt x="2824" y="960"/>
                      </a:lnTo>
                      <a:lnTo>
                        <a:pt x="2825" y="959"/>
                      </a:lnTo>
                      <a:lnTo>
                        <a:pt x="2825" y="959"/>
                      </a:lnTo>
                      <a:lnTo>
                        <a:pt x="2826" y="958"/>
                      </a:lnTo>
                      <a:lnTo>
                        <a:pt x="2826" y="958"/>
                      </a:lnTo>
                      <a:lnTo>
                        <a:pt x="2827" y="958"/>
                      </a:lnTo>
                      <a:lnTo>
                        <a:pt x="2828" y="957"/>
                      </a:lnTo>
                      <a:lnTo>
                        <a:pt x="2828" y="957"/>
                      </a:lnTo>
                      <a:lnTo>
                        <a:pt x="2829" y="956"/>
                      </a:lnTo>
                      <a:lnTo>
                        <a:pt x="2829" y="956"/>
                      </a:lnTo>
                      <a:lnTo>
                        <a:pt x="2830" y="956"/>
                      </a:lnTo>
                      <a:lnTo>
                        <a:pt x="2830" y="955"/>
                      </a:lnTo>
                      <a:lnTo>
                        <a:pt x="2831" y="954"/>
                      </a:lnTo>
                      <a:lnTo>
                        <a:pt x="2831" y="954"/>
                      </a:lnTo>
                      <a:lnTo>
                        <a:pt x="2832" y="954"/>
                      </a:lnTo>
                      <a:lnTo>
                        <a:pt x="2832" y="953"/>
                      </a:lnTo>
                      <a:lnTo>
                        <a:pt x="2833" y="953"/>
                      </a:lnTo>
                      <a:lnTo>
                        <a:pt x="2833" y="952"/>
                      </a:lnTo>
                      <a:lnTo>
                        <a:pt x="2834" y="952"/>
                      </a:lnTo>
                      <a:lnTo>
                        <a:pt x="2834" y="951"/>
                      </a:lnTo>
                      <a:lnTo>
                        <a:pt x="2835" y="951"/>
                      </a:lnTo>
                      <a:lnTo>
                        <a:pt x="2836" y="950"/>
                      </a:lnTo>
                      <a:lnTo>
                        <a:pt x="2836" y="950"/>
                      </a:lnTo>
                      <a:lnTo>
                        <a:pt x="2837" y="950"/>
                      </a:lnTo>
                      <a:lnTo>
                        <a:pt x="2837" y="949"/>
                      </a:lnTo>
                      <a:lnTo>
                        <a:pt x="2838" y="949"/>
                      </a:lnTo>
                      <a:lnTo>
                        <a:pt x="2838" y="948"/>
                      </a:lnTo>
                      <a:lnTo>
                        <a:pt x="2839" y="948"/>
                      </a:lnTo>
                      <a:lnTo>
                        <a:pt x="2839" y="947"/>
                      </a:lnTo>
                      <a:lnTo>
                        <a:pt x="2840" y="947"/>
                      </a:lnTo>
                      <a:lnTo>
                        <a:pt x="2840" y="946"/>
                      </a:lnTo>
                      <a:lnTo>
                        <a:pt x="2841" y="946"/>
                      </a:lnTo>
                      <a:lnTo>
                        <a:pt x="2841" y="945"/>
                      </a:lnTo>
                      <a:lnTo>
                        <a:pt x="2842" y="945"/>
                      </a:lnTo>
                      <a:lnTo>
                        <a:pt x="2843" y="945"/>
                      </a:lnTo>
                      <a:lnTo>
                        <a:pt x="2843" y="944"/>
                      </a:lnTo>
                      <a:lnTo>
                        <a:pt x="2844" y="943"/>
                      </a:lnTo>
                      <a:lnTo>
                        <a:pt x="2844" y="943"/>
                      </a:lnTo>
                      <a:lnTo>
                        <a:pt x="2845" y="943"/>
                      </a:lnTo>
                      <a:lnTo>
                        <a:pt x="2845" y="942"/>
                      </a:lnTo>
                      <a:lnTo>
                        <a:pt x="2846" y="942"/>
                      </a:lnTo>
                      <a:lnTo>
                        <a:pt x="2846" y="941"/>
                      </a:lnTo>
                      <a:lnTo>
                        <a:pt x="2847" y="941"/>
                      </a:lnTo>
                      <a:lnTo>
                        <a:pt x="2847" y="940"/>
                      </a:lnTo>
                      <a:lnTo>
                        <a:pt x="2848" y="940"/>
                      </a:lnTo>
                      <a:lnTo>
                        <a:pt x="2848" y="939"/>
                      </a:lnTo>
                      <a:lnTo>
                        <a:pt x="2849" y="939"/>
                      </a:lnTo>
                      <a:lnTo>
                        <a:pt x="2850" y="938"/>
                      </a:lnTo>
                      <a:lnTo>
                        <a:pt x="2850" y="938"/>
                      </a:lnTo>
                      <a:lnTo>
                        <a:pt x="2851" y="938"/>
                      </a:lnTo>
                      <a:lnTo>
                        <a:pt x="2851" y="937"/>
                      </a:lnTo>
                      <a:lnTo>
                        <a:pt x="2852" y="937"/>
                      </a:lnTo>
                      <a:lnTo>
                        <a:pt x="2852" y="936"/>
                      </a:lnTo>
                      <a:lnTo>
                        <a:pt x="2853" y="936"/>
                      </a:lnTo>
                      <a:lnTo>
                        <a:pt x="2853" y="935"/>
                      </a:lnTo>
                      <a:lnTo>
                        <a:pt x="2854" y="935"/>
                      </a:lnTo>
                      <a:lnTo>
                        <a:pt x="2854" y="934"/>
                      </a:lnTo>
                      <a:lnTo>
                        <a:pt x="2855" y="934"/>
                      </a:lnTo>
                      <a:lnTo>
                        <a:pt x="2855" y="933"/>
                      </a:lnTo>
                      <a:lnTo>
                        <a:pt x="2856" y="933"/>
                      </a:lnTo>
                      <a:lnTo>
                        <a:pt x="2856" y="932"/>
                      </a:lnTo>
                      <a:lnTo>
                        <a:pt x="2857" y="932"/>
                      </a:lnTo>
                      <a:lnTo>
                        <a:pt x="2858" y="931"/>
                      </a:lnTo>
                      <a:lnTo>
                        <a:pt x="2858" y="931"/>
                      </a:lnTo>
                      <a:lnTo>
                        <a:pt x="2859" y="930"/>
                      </a:lnTo>
                      <a:lnTo>
                        <a:pt x="2859" y="930"/>
                      </a:lnTo>
                      <a:lnTo>
                        <a:pt x="2860" y="930"/>
                      </a:lnTo>
                      <a:lnTo>
                        <a:pt x="2861" y="929"/>
                      </a:lnTo>
                      <a:lnTo>
                        <a:pt x="2861" y="929"/>
                      </a:lnTo>
                      <a:lnTo>
                        <a:pt x="2862" y="928"/>
                      </a:lnTo>
                      <a:lnTo>
                        <a:pt x="2862" y="927"/>
                      </a:lnTo>
                      <a:lnTo>
                        <a:pt x="2862" y="927"/>
                      </a:lnTo>
                      <a:lnTo>
                        <a:pt x="2863" y="927"/>
                      </a:lnTo>
                      <a:lnTo>
                        <a:pt x="2863" y="926"/>
                      </a:lnTo>
                      <a:lnTo>
                        <a:pt x="2864" y="926"/>
                      </a:lnTo>
                      <a:lnTo>
                        <a:pt x="2865" y="925"/>
                      </a:lnTo>
                      <a:lnTo>
                        <a:pt x="2865" y="925"/>
                      </a:lnTo>
                      <a:lnTo>
                        <a:pt x="2866" y="924"/>
                      </a:lnTo>
                      <a:lnTo>
                        <a:pt x="2866" y="924"/>
                      </a:lnTo>
                      <a:lnTo>
                        <a:pt x="2867" y="923"/>
                      </a:lnTo>
                      <a:lnTo>
                        <a:pt x="2867" y="923"/>
                      </a:lnTo>
                      <a:lnTo>
                        <a:pt x="2868" y="922"/>
                      </a:lnTo>
                      <a:lnTo>
                        <a:pt x="2869" y="922"/>
                      </a:lnTo>
                      <a:lnTo>
                        <a:pt x="2869" y="921"/>
                      </a:lnTo>
                      <a:lnTo>
                        <a:pt x="2870" y="921"/>
                      </a:lnTo>
                      <a:lnTo>
                        <a:pt x="2870" y="920"/>
                      </a:lnTo>
                      <a:lnTo>
                        <a:pt x="2871" y="920"/>
                      </a:lnTo>
                      <a:lnTo>
                        <a:pt x="2871" y="919"/>
                      </a:lnTo>
                      <a:lnTo>
                        <a:pt x="2872" y="919"/>
                      </a:lnTo>
                      <a:lnTo>
                        <a:pt x="2872" y="918"/>
                      </a:lnTo>
                      <a:lnTo>
                        <a:pt x="2873" y="918"/>
                      </a:lnTo>
                      <a:lnTo>
                        <a:pt x="2873" y="917"/>
                      </a:lnTo>
                      <a:lnTo>
                        <a:pt x="2874" y="917"/>
                      </a:lnTo>
                      <a:lnTo>
                        <a:pt x="2874" y="916"/>
                      </a:lnTo>
                      <a:lnTo>
                        <a:pt x="2875" y="916"/>
                      </a:lnTo>
                      <a:lnTo>
                        <a:pt x="2876" y="915"/>
                      </a:lnTo>
                      <a:lnTo>
                        <a:pt x="2876" y="915"/>
                      </a:lnTo>
                      <a:lnTo>
                        <a:pt x="2877" y="914"/>
                      </a:lnTo>
                      <a:lnTo>
                        <a:pt x="2877" y="914"/>
                      </a:lnTo>
                      <a:lnTo>
                        <a:pt x="2878" y="913"/>
                      </a:lnTo>
                      <a:lnTo>
                        <a:pt x="2878" y="913"/>
                      </a:lnTo>
                      <a:lnTo>
                        <a:pt x="2879" y="912"/>
                      </a:lnTo>
                      <a:lnTo>
                        <a:pt x="2879" y="912"/>
                      </a:lnTo>
                      <a:lnTo>
                        <a:pt x="2880" y="911"/>
                      </a:lnTo>
                      <a:lnTo>
                        <a:pt x="2880" y="911"/>
                      </a:lnTo>
                      <a:lnTo>
                        <a:pt x="2881" y="910"/>
                      </a:lnTo>
                      <a:lnTo>
                        <a:pt x="2881" y="910"/>
                      </a:lnTo>
                      <a:lnTo>
                        <a:pt x="2882" y="909"/>
                      </a:lnTo>
                      <a:lnTo>
                        <a:pt x="2883" y="908"/>
                      </a:lnTo>
                      <a:lnTo>
                        <a:pt x="2883" y="908"/>
                      </a:lnTo>
                      <a:lnTo>
                        <a:pt x="2884" y="908"/>
                      </a:lnTo>
                      <a:lnTo>
                        <a:pt x="2884" y="907"/>
                      </a:lnTo>
                      <a:lnTo>
                        <a:pt x="2885" y="907"/>
                      </a:lnTo>
                      <a:lnTo>
                        <a:pt x="2885" y="906"/>
                      </a:lnTo>
                      <a:lnTo>
                        <a:pt x="2886" y="906"/>
                      </a:lnTo>
                      <a:lnTo>
                        <a:pt x="2886" y="905"/>
                      </a:lnTo>
                      <a:lnTo>
                        <a:pt x="2887" y="904"/>
                      </a:lnTo>
                      <a:lnTo>
                        <a:pt x="2887" y="904"/>
                      </a:lnTo>
                      <a:lnTo>
                        <a:pt x="2888" y="903"/>
                      </a:lnTo>
                      <a:lnTo>
                        <a:pt x="2888" y="903"/>
                      </a:lnTo>
                      <a:lnTo>
                        <a:pt x="2889" y="902"/>
                      </a:lnTo>
                      <a:lnTo>
                        <a:pt x="2889" y="902"/>
                      </a:lnTo>
                      <a:lnTo>
                        <a:pt x="2890" y="902"/>
                      </a:lnTo>
                      <a:lnTo>
                        <a:pt x="2891" y="901"/>
                      </a:lnTo>
                      <a:lnTo>
                        <a:pt x="2891" y="900"/>
                      </a:lnTo>
                      <a:lnTo>
                        <a:pt x="2892" y="900"/>
                      </a:lnTo>
                      <a:lnTo>
                        <a:pt x="2892" y="899"/>
                      </a:lnTo>
                      <a:lnTo>
                        <a:pt x="2893" y="899"/>
                      </a:lnTo>
                      <a:lnTo>
                        <a:pt x="2893" y="898"/>
                      </a:lnTo>
                      <a:lnTo>
                        <a:pt x="2894" y="898"/>
                      </a:lnTo>
                      <a:lnTo>
                        <a:pt x="2894" y="897"/>
                      </a:lnTo>
                      <a:lnTo>
                        <a:pt x="2895" y="897"/>
                      </a:lnTo>
                      <a:lnTo>
                        <a:pt x="2895" y="896"/>
                      </a:lnTo>
                      <a:lnTo>
                        <a:pt x="2896" y="896"/>
                      </a:lnTo>
                      <a:lnTo>
                        <a:pt x="2896" y="895"/>
                      </a:lnTo>
                      <a:lnTo>
                        <a:pt x="2897" y="895"/>
                      </a:lnTo>
                      <a:lnTo>
                        <a:pt x="2898" y="894"/>
                      </a:lnTo>
                      <a:lnTo>
                        <a:pt x="2898" y="893"/>
                      </a:lnTo>
                      <a:lnTo>
                        <a:pt x="2899" y="893"/>
                      </a:lnTo>
                      <a:lnTo>
                        <a:pt x="2899" y="892"/>
                      </a:lnTo>
                      <a:lnTo>
                        <a:pt x="2900" y="892"/>
                      </a:lnTo>
                      <a:lnTo>
                        <a:pt x="2901" y="891"/>
                      </a:lnTo>
                      <a:lnTo>
                        <a:pt x="2901" y="891"/>
                      </a:lnTo>
                      <a:lnTo>
                        <a:pt x="2901" y="890"/>
                      </a:lnTo>
                      <a:lnTo>
                        <a:pt x="2902" y="889"/>
                      </a:lnTo>
                      <a:lnTo>
                        <a:pt x="2902" y="889"/>
                      </a:lnTo>
                      <a:lnTo>
                        <a:pt x="2903" y="889"/>
                      </a:lnTo>
                      <a:lnTo>
                        <a:pt x="2903" y="888"/>
                      </a:lnTo>
                      <a:lnTo>
                        <a:pt x="2904" y="888"/>
                      </a:lnTo>
                      <a:lnTo>
                        <a:pt x="2905" y="887"/>
                      </a:lnTo>
                      <a:lnTo>
                        <a:pt x="2905" y="887"/>
                      </a:lnTo>
                      <a:lnTo>
                        <a:pt x="2906" y="886"/>
                      </a:lnTo>
                      <a:lnTo>
                        <a:pt x="2906" y="885"/>
                      </a:lnTo>
                      <a:lnTo>
                        <a:pt x="2907" y="885"/>
                      </a:lnTo>
                      <a:lnTo>
                        <a:pt x="2907" y="884"/>
                      </a:lnTo>
                      <a:lnTo>
                        <a:pt x="2908" y="884"/>
                      </a:lnTo>
                      <a:lnTo>
                        <a:pt x="2909" y="883"/>
                      </a:lnTo>
                      <a:lnTo>
                        <a:pt x="2909" y="883"/>
                      </a:lnTo>
                      <a:lnTo>
                        <a:pt x="2910" y="882"/>
                      </a:lnTo>
                      <a:lnTo>
                        <a:pt x="2910" y="881"/>
                      </a:lnTo>
                      <a:lnTo>
                        <a:pt x="2910" y="881"/>
                      </a:lnTo>
                      <a:lnTo>
                        <a:pt x="2911" y="880"/>
                      </a:lnTo>
                      <a:lnTo>
                        <a:pt x="2912" y="880"/>
                      </a:lnTo>
                      <a:lnTo>
                        <a:pt x="2912" y="879"/>
                      </a:lnTo>
                      <a:lnTo>
                        <a:pt x="2913" y="879"/>
                      </a:lnTo>
                      <a:lnTo>
                        <a:pt x="2913" y="878"/>
                      </a:lnTo>
                      <a:lnTo>
                        <a:pt x="2914" y="877"/>
                      </a:lnTo>
                      <a:lnTo>
                        <a:pt x="2914" y="877"/>
                      </a:lnTo>
                      <a:lnTo>
                        <a:pt x="2915" y="876"/>
                      </a:lnTo>
                      <a:lnTo>
                        <a:pt x="2916" y="876"/>
                      </a:lnTo>
                      <a:lnTo>
                        <a:pt x="2916" y="875"/>
                      </a:lnTo>
                      <a:lnTo>
                        <a:pt x="2917" y="875"/>
                      </a:lnTo>
                      <a:lnTo>
                        <a:pt x="2917" y="874"/>
                      </a:lnTo>
                      <a:lnTo>
                        <a:pt x="2918" y="873"/>
                      </a:lnTo>
                      <a:lnTo>
                        <a:pt x="2918" y="873"/>
                      </a:lnTo>
                      <a:lnTo>
                        <a:pt x="2919" y="872"/>
                      </a:lnTo>
                      <a:lnTo>
                        <a:pt x="2919" y="872"/>
                      </a:lnTo>
                      <a:lnTo>
                        <a:pt x="2920" y="871"/>
                      </a:lnTo>
                      <a:lnTo>
                        <a:pt x="2920" y="871"/>
                      </a:lnTo>
                      <a:lnTo>
                        <a:pt x="2921" y="870"/>
                      </a:lnTo>
                      <a:lnTo>
                        <a:pt x="2921" y="870"/>
                      </a:lnTo>
                      <a:lnTo>
                        <a:pt x="2922" y="869"/>
                      </a:lnTo>
                      <a:lnTo>
                        <a:pt x="2923" y="868"/>
                      </a:lnTo>
                      <a:lnTo>
                        <a:pt x="2923" y="868"/>
                      </a:lnTo>
                      <a:lnTo>
                        <a:pt x="2924" y="867"/>
                      </a:lnTo>
                      <a:lnTo>
                        <a:pt x="2924" y="867"/>
                      </a:lnTo>
                      <a:lnTo>
                        <a:pt x="2925" y="866"/>
                      </a:lnTo>
                      <a:lnTo>
                        <a:pt x="2925" y="866"/>
                      </a:lnTo>
                      <a:lnTo>
                        <a:pt x="2926" y="865"/>
                      </a:lnTo>
                      <a:lnTo>
                        <a:pt x="2926" y="864"/>
                      </a:lnTo>
                      <a:lnTo>
                        <a:pt x="2927" y="864"/>
                      </a:lnTo>
                      <a:lnTo>
                        <a:pt x="2927" y="863"/>
                      </a:lnTo>
                      <a:lnTo>
                        <a:pt x="2928" y="863"/>
                      </a:lnTo>
                      <a:lnTo>
                        <a:pt x="2928" y="862"/>
                      </a:lnTo>
                      <a:lnTo>
                        <a:pt x="2929" y="861"/>
                      </a:lnTo>
                      <a:lnTo>
                        <a:pt x="2929" y="861"/>
                      </a:lnTo>
                      <a:lnTo>
                        <a:pt x="2930" y="860"/>
                      </a:lnTo>
                      <a:lnTo>
                        <a:pt x="2931" y="860"/>
                      </a:lnTo>
                      <a:lnTo>
                        <a:pt x="2931" y="859"/>
                      </a:lnTo>
                      <a:lnTo>
                        <a:pt x="2932" y="858"/>
                      </a:lnTo>
                      <a:lnTo>
                        <a:pt x="2932" y="858"/>
                      </a:lnTo>
                      <a:lnTo>
                        <a:pt x="2933" y="857"/>
                      </a:lnTo>
                      <a:lnTo>
                        <a:pt x="2933" y="857"/>
                      </a:lnTo>
                      <a:lnTo>
                        <a:pt x="2934" y="856"/>
                      </a:lnTo>
                      <a:lnTo>
                        <a:pt x="2934" y="856"/>
                      </a:lnTo>
                      <a:lnTo>
                        <a:pt x="2935" y="855"/>
                      </a:lnTo>
                      <a:lnTo>
                        <a:pt x="2935" y="854"/>
                      </a:lnTo>
                      <a:lnTo>
                        <a:pt x="2936" y="854"/>
                      </a:lnTo>
                      <a:lnTo>
                        <a:pt x="2936" y="853"/>
                      </a:lnTo>
                      <a:lnTo>
                        <a:pt x="2937" y="853"/>
                      </a:lnTo>
                      <a:lnTo>
                        <a:pt x="2938" y="852"/>
                      </a:lnTo>
                      <a:lnTo>
                        <a:pt x="2938" y="852"/>
                      </a:lnTo>
                      <a:lnTo>
                        <a:pt x="2939" y="851"/>
                      </a:lnTo>
                      <a:lnTo>
                        <a:pt x="2939" y="850"/>
                      </a:lnTo>
                      <a:lnTo>
                        <a:pt x="2940" y="850"/>
                      </a:lnTo>
                      <a:lnTo>
                        <a:pt x="2940" y="849"/>
                      </a:lnTo>
                      <a:lnTo>
                        <a:pt x="2941" y="848"/>
                      </a:lnTo>
                      <a:lnTo>
                        <a:pt x="2941" y="848"/>
                      </a:lnTo>
                      <a:lnTo>
                        <a:pt x="2942" y="847"/>
                      </a:lnTo>
                      <a:lnTo>
                        <a:pt x="2942" y="846"/>
                      </a:lnTo>
                      <a:lnTo>
                        <a:pt x="2943" y="846"/>
                      </a:lnTo>
                      <a:lnTo>
                        <a:pt x="2943" y="845"/>
                      </a:lnTo>
                      <a:lnTo>
                        <a:pt x="2944" y="845"/>
                      </a:lnTo>
                      <a:lnTo>
                        <a:pt x="2945" y="844"/>
                      </a:lnTo>
                      <a:lnTo>
                        <a:pt x="2945" y="843"/>
                      </a:lnTo>
                      <a:lnTo>
                        <a:pt x="2946" y="843"/>
                      </a:lnTo>
                      <a:lnTo>
                        <a:pt x="2946" y="842"/>
                      </a:lnTo>
                      <a:lnTo>
                        <a:pt x="2947" y="842"/>
                      </a:lnTo>
                      <a:lnTo>
                        <a:pt x="2947" y="841"/>
                      </a:lnTo>
                      <a:lnTo>
                        <a:pt x="2948" y="841"/>
                      </a:lnTo>
                      <a:lnTo>
                        <a:pt x="2949" y="840"/>
                      </a:lnTo>
                      <a:lnTo>
                        <a:pt x="2949" y="839"/>
                      </a:lnTo>
                      <a:lnTo>
                        <a:pt x="2949" y="839"/>
                      </a:lnTo>
                      <a:lnTo>
                        <a:pt x="2950" y="838"/>
                      </a:lnTo>
                      <a:lnTo>
                        <a:pt x="2950" y="837"/>
                      </a:lnTo>
                      <a:lnTo>
                        <a:pt x="2951" y="837"/>
                      </a:lnTo>
                      <a:lnTo>
                        <a:pt x="2951" y="836"/>
                      </a:lnTo>
                      <a:lnTo>
                        <a:pt x="2952" y="835"/>
                      </a:lnTo>
                      <a:lnTo>
                        <a:pt x="2953" y="835"/>
                      </a:lnTo>
                      <a:lnTo>
                        <a:pt x="2953" y="834"/>
                      </a:lnTo>
                      <a:lnTo>
                        <a:pt x="2954" y="834"/>
                      </a:lnTo>
                      <a:lnTo>
                        <a:pt x="2954" y="833"/>
                      </a:lnTo>
                      <a:lnTo>
                        <a:pt x="2955" y="832"/>
                      </a:lnTo>
                      <a:lnTo>
                        <a:pt x="2956" y="832"/>
                      </a:lnTo>
                      <a:lnTo>
                        <a:pt x="2956" y="831"/>
                      </a:lnTo>
                      <a:lnTo>
                        <a:pt x="2957" y="830"/>
                      </a:lnTo>
                      <a:lnTo>
                        <a:pt x="2957" y="830"/>
                      </a:lnTo>
                      <a:lnTo>
                        <a:pt x="2958" y="829"/>
                      </a:lnTo>
                      <a:lnTo>
                        <a:pt x="2958" y="829"/>
                      </a:lnTo>
                      <a:lnTo>
                        <a:pt x="2959" y="828"/>
                      </a:lnTo>
                      <a:lnTo>
                        <a:pt x="2959" y="827"/>
                      </a:lnTo>
                      <a:lnTo>
                        <a:pt x="2960" y="827"/>
                      </a:lnTo>
                      <a:lnTo>
                        <a:pt x="2960" y="826"/>
                      </a:lnTo>
                      <a:lnTo>
                        <a:pt x="2961" y="825"/>
                      </a:lnTo>
                      <a:lnTo>
                        <a:pt x="2961" y="825"/>
                      </a:lnTo>
                      <a:lnTo>
                        <a:pt x="2962" y="824"/>
                      </a:lnTo>
                      <a:lnTo>
                        <a:pt x="2962" y="823"/>
                      </a:lnTo>
                      <a:lnTo>
                        <a:pt x="2963" y="823"/>
                      </a:lnTo>
                      <a:lnTo>
                        <a:pt x="2964" y="822"/>
                      </a:lnTo>
                      <a:lnTo>
                        <a:pt x="2964" y="822"/>
                      </a:lnTo>
                      <a:lnTo>
                        <a:pt x="2965" y="821"/>
                      </a:lnTo>
                      <a:lnTo>
                        <a:pt x="2965" y="820"/>
                      </a:lnTo>
                      <a:lnTo>
                        <a:pt x="2966" y="819"/>
                      </a:lnTo>
                      <a:lnTo>
                        <a:pt x="2966" y="819"/>
                      </a:lnTo>
                      <a:lnTo>
                        <a:pt x="2967" y="818"/>
                      </a:lnTo>
                      <a:lnTo>
                        <a:pt x="2967" y="818"/>
                      </a:lnTo>
                      <a:lnTo>
                        <a:pt x="2968" y="817"/>
                      </a:lnTo>
                      <a:lnTo>
                        <a:pt x="2968" y="816"/>
                      </a:lnTo>
                      <a:lnTo>
                        <a:pt x="2969" y="815"/>
                      </a:lnTo>
                      <a:lnTo>
                        <a:pt x="2969" y="815"/>
                      </a:lnTo>
                      <a:lnTo>
                        <a:pt x="2970" y="814"/>
                      </a:lnTo>
                      <a:lnTo>
                        <a:pt x="2971" y="814"/>
                      </a:lnTo>
                      <a:lnTo>
                        <a:pt x="2971" y="813"/>
                      </a:lnTo>
                      <a:lnTo>
                        <a:pt x="2972" y="812"/>
                      </a:lnTo>
                      <a:lnTo>
                        <a:pt x="2972" y="811"/>
                      </a:lnTo>
                      <a:lnTo>
                        <a:pt x="2973" y="811"/>
                      </a:lnTo>
                      <a:lnTo>
                        <a:pt x="2973" y="810"/>
                      </a:lnTo>
                      <a:lnTo>
                        <a:pt x="2974" y="810"/>
                      </a:lnTo>
                      <a:lnTo>
                        <a:pt x="2974" y="809"/>
                      </a:lnTo>
                      <a:lnTo>
                        <a:pt x="2975" y="808"/>
                      </a:lnTo>
                      <a:lnTo>
                        <a:pt x="2975" y="807"/>
                      </a:lnTo>
                      <a:lnTo>
                        <a:pt x="2976" y="807"/>
                      </a:lnTo>
                      <a:lnTo>
                        <a:pt x="2976" y="806"/>
                      </a:lnTo>
                      <a:lnTo>
                        <a:pt x="2977" y="806"/>
                      </a:lnTo>
                      <a:lnTo>
                        <a:pt x="2978" y="805"/>
                      </a:lnTo>
                      <a:lnTo>
                        <a:pt x="2978" y="804"/>
                      </a:lnTo>
                      <a:lnTo>
                        <a:pt x="2979" y="803"/>
                      </a:lnTo>
                      <a:lnTo>
                        <a:pt x="2979" y="803"/>
                      </a:lnTo>
                      <a:lnTo>
                        <a:pt x="2980" y="802"/>
                      </a:lnTo>
                      <a:lnTo>
                        <a:pt x="2980" y="802"/>
                      </a:lnTo>
                      <a:lnTo>
                        <a:pt x="2981" y="801"/>
                      </a:lnTo>
                      <a:lnTo>
                        <a:pt x="2981" y="800"/>
                      </a:lnTo>
                      <a:lnTo>
                        <a:pt x="2982" y="799"/>
                      </a:lnTo>
                      <a:lnTo>
                        <a:pt x="2982" y="799"/>
                      </a:lnTo>
                      <a:lnTo>
                        <a:pt x="2983" y="798"/>
                      </a:lnTo>
                      <a:lnTo>
                        <a:pt x="2983" y="797"/>
                      </a:lnTo>
                      <a:lnTo>
                        <a:pt x="2984" y="797"/>
                      </a:lnTo>
                      <a:lnTo>
                        <a:pt x="2984" y="796"/>
                      </a:lnTo>
                      <a:lnTo>
                        <a:pt x="2985" y="795"/>
                      </a:lnTo>
                      <a:lnTo>
                        <a:pt x="2986" y="795"/>
                      </a:lnTo>
                      <a:lnTo>
                        <a:pt x="2986" y="794"/>
                      </a:lnTo>
                      <a:lnTo>
                        <a:pt x="2987" y="793"/>
                      </a:lnTo>
                      <a:lnTo>
                        <a:pt x="2987" y="792"/>
                      </a:lnTo>
                      <a:lnTo>
                        <a:pt x="2988" y="792"/>
                      </a:lnTo>
                      <a:lnTo>
                        <a:pt x="2988" y="791"/>
                      </a:lnTo>
                      <a:lnTo>
                        <a:pt x="2989" y="790"/>
                      </a:lnTo>
                      <a:lnTo>
                        <a:pt x="2989" y="789"/>
                      </a:lnTo>
                      <a:lnTo>
                        <a:pt x="2990" y="789"/>
                      </a:lnTo>
                      <a:lnTo>
                        <a:pt x="2990" y="788"/>
                      </a:lnTo>
                      <a:lnTo>
                        <a:pt x="2991" y="788"/>
                      </a:lnTo>
                      <a:lnTo>
                        <a:pt x="2991" y="787"/>
                      </a:lnTo>
                      <a:lnTo>
                        <a:pt x="2992" y="786"/>
                      </a:lnTo>
                      <a:lnTo>
                        <a:pt x="2993" y="785"/>
                      </a:lnTo>
                      <a:lnTo>
                        <a:pt x="2993" y="785"/>
                      </a:lnTo>
                      <a:lnTo>
                        <a:pt x="2994" y="784"/>
                      </a:lnTo>
                      <a:lnTo>
                        <a:pt x="2994" y="783"/>
                      </a:lnTo>
                      <a:lnTo>
                        <a:pt x="2995" y="783"/>
                      </a:lnTo>
                      <a:lnTo>
                        <a:pt x="2995" y="782"/>
                      </a:lnTo>
                      <a:lnTo>
                        <a:pt x="2996" y="781"/>
                      </a:lnTo>
                      <a:lnTo>
                        <a:pt x="2997" y="780"/>
                      </a:lnTo>
                      <a:lnTo>
                        <a:pt x="2997" y="780"/>
                      </a:lnTo>
                      <a:lnTo>
                        <a:pt x="2997" y="779"/>
                      </a:lnTo>
                      <a:lnTo>
                        <a:pt x="2998" y="778"/>
                      </a:lnTo>
                      <a:lnTo>
                        <a:pt x="2998" y="777"/>
                      </a:lnTo>
                      <a:lnTo>
                        <a:pt x="2999" y="777"/>
                      </a:lnTo>
                      <a:lnTo>
                        <a:pt x="3000" y="776"/>
                      </a:lnTo>
                      <a:lnTo>
                        <a:pt x="3000" y="775"/>
                      </a:lnTo>
                      <a:lnTo>
                        <a:pt x="3001" y="774"/>
                      </a:lnTo>
                      <a:lnTo>
                        <a:pt x="3001" y="774"/>
                      </a:lnTo>
                      <a:lnTo>
                        <a:pt x="3002" y="773"/>
                      </a:lnTo>
                      <a:lnTo>
                        <a:pt x="3002" y="772"/>
                      </a:lnTo>
                      <a:lnTo>
                        <a:pt x="3003" y="772"/>
                      </a:lnTo>
                      <a:lnTo>
                        <a:pt x="3004" y="771"/>
                      </a:lnTo>
                      <a:lnTo>
                        <a:pt x="3004" y="770"/>
                      </a:lnTo>
                      <a:lnTo>
                        <a:pt x="3005" y="769"/>
                      </a:lnTo>
                      <a:lnTo>
                        <a:pt x="3005" y="769"/>
                      </a:lnTo>
                      <a:lnTo>
                        <a:pt x="3006" y="768"/>
                      </a:lnTo>
                      <a:lnTo>
                        <a:pt x="3006" y="767"/>
                      </a:lnTo>
                      <a:lnTo>
                        <a:pt x="3007" y="766"/>
                      </a:lnTo>
                      <a:lnTo>
                        <a:pt x="3007" y="766"/>
                      </a:lnTo>
                      <a:lnTo>
                        <a:pt x="3008" y="765"/>
                      </a:lnTo>
                      <a:lnTo>
                        <a:pt x="3008" y="764"/>
                      </a:lnTo>
                      <a:lnTo>
                        <a:pt x="3009" y="764"/>
                      </a:lnTo>
                      <a:lnTo>
                        <a:pt x="3009" y="763"/>
                      </a:lnTo>
                      <a:lnTo>
                        <a:pt x="3010" y="762"/>
                      </a:lnTo>
                      <a:lnTo>
                        <a:pt x="3011" y="761"/>
                      </a:lnTo>
                      <a:lnTo>
                        <a:pt x="3011" y="760"/>
                      </a:lnTo>
                      <a:lnTo>
                        <a:pt x="3012" y="760"/>
                      </a:lnTo>
                      <a:lnTo>
                        <a:pt x="3012" y="759"/>
                      </a:lnTo>
                      <a:lnTo>
                        <a:pt x="3013" y="758"/>
                      </a:lnTo>
                      <a:lnTo>
                        <a:pt x="3013" y="757"/>
                      </a:lnTo>
                      <a:lnTo>
                        <a:pt x="3014" y="757"/>
                      </a:lnTo>
                      <a:lnTo>
                        <a:pt x="3014" y="756"/>
                      </a:lnTo>
                      <a:lnTo>
                        <a:pt x="3015" y="755"/>
                      </a:lnTo>
                      <a:lnTo>
                        <a:pt x="3015" y="754"/>
                      </a:lnTo>
                      <a:lnTo>
                        <a:pt x="3016" y="754"/>
                      </a:lnTo>
                      <a:lnTo>
                        <a:pt x="3016" y="753"/>
                      </a:lnTo>
                      <a:lnTo>
                        <a:pt x="3017" y="752"/>
                      </a:lnTo>
                      <a:lnTo>
                        <a:pt x="3017" y="751"/>
                      </a:lnTo>
                      <a:lnTo>
                        <a:pt x="3018" y="750"/>
                      </a:lnTo>
                      <a:lnTo>
                        <a:pt x="3019" y="750"/>
                      </a:lnTo>
                      <a:lnTo>
                        <a:pt x="3019" y="749"/>
                      </a:lnTo>
                      <a:lnTo>
                        <a:pt x="3020" y="748"/>
                      </a:lnTo>
                      <a:lnTo>
                        <a:pt x="3020" y="747"/>
                      </a:lnTo>
                      <a:lnTo>
                        <a:pt x="3021" y="746"/>
                      </a:lnTo>
                      <a:lnTo>
                        <a:pt x="3021" y="746"/>
                      </a:lnTo>
                      <a:lnTo>
                        <a:pt x="3022" y="745"/>
                      </a:lnTo>
                      <a:lnTo>
                        <a:pt x="3022" y="744"/>
                      </a:lnTo>
                      <a:lnTo>
                        <a:pt x="3023" y="743"/>
                      </a:lnTo>
                      <a:lnTo>
                        <a:pt x="3023" y="743"/>
                      </a:lnTo>
                      <a:lnTo>
                        <a:pt x="3024" y="742"/>
                      </a:lnTo>
                      <a:lnTo>
                        <a:pt x="3024" y="741"/>
                      </a:lnTo>
                      <a:lnTo>
                        <a:pt x="3025" y="740"/>
                      </a:lnTo>
                      <a:lnTo>
                        <a:pt x="3026" y="739"/>
                      </a:lnTo>
                      <a:lnTo>
                        <a:pt x="3026" y="739"/>
                      </a:lnTo>
                      <a:lnTo>
                        <a:pt x="3027" y="738"/>
                      </a:lnTo>
                      <a:lnTo>
                        <a:pt x="3027" y="737"/>
                      </a:lnTo>
                      <a:lnTo>
                        <a:pt x="3028" y="736"/>
                      </a:lnTo>
                      <a:lnTo>
                        <a:pt x="3028" y="735"/>
                      </a:lnTo>
                      <a:lnTo>
                        <a:pt x="3029" y="735"/>
                      </a:lnTo>
                      <a:lnTo>
                        <a:pt x="3029" y="734"/>
                      </a:lnTo>
                      <a:lnTo>
                        <a:pt x="3030" y="733"/>
                      </a:lnTo>
                      <a:lnTo>
                        <a:pt x="3030" y="732"/>
                      </a:lnTo>
                      <a:lnTo>
                        <a:pt x="3031" y="731"/>
                      </a:lnTo>
                      <a:lnTo>
                        <a:pt x="3031" y="731"/>
                      </a:lnTo>
                      <a:lnTo>
                        <a:pt x="3032" y="730"/>
                      </a:lnTo>
                      <a:lnTo>
                        <a:pt x="3033" y="729"/>
                      </a:lnTo>
                      <a:lnTo>
                        <a:pt x="3033" y="728"/>
                      </a:lnTo>
                      <a:lnTo>
                        <a:pt x="3034" y="727"/>
                      </a:lnTo>
                      <a:lnTo>
                        <a:pt x="3034" y="727"/>
                      </a:lnTo>
                      <a:lnTo>
                        <a:pt x="3035" y="726"/>
                      </a:lnTo>
                      <a:lnTo>
                        <a:pt x="3035" y="725"/>
                      </a:lnTo>
                      <a:lnTo>
                        <a:pt x="3036" y="724"/>
                      </a:lnTo>
                      <a:lnTo>
                        <a:pt x="3036" y="723"/>
                      </a:lnTo>
                      <a:lnTo>
                        <a:pt x="3037" y="722"/>
                      </a:lnTo>
                      <a:lnTo>
                        <a:pt x="3037" y="722"/>
                      </a:lnTo>
                      <a:lnTo>
                        <a:pt x="3038" y="721"/>
                      </a:lnTo>
                      <a:lnTo>
                        <a:pt x="3038" y="720"/>
                      </a:lnTo>
                      <a:lnTo>
                        <a:pt x="3039" y="719"/>
                      </a:lnTo>
                      <a:lnTo>
                        <a:pt x="3039" y="718"/>
                      </a:lnTo>
                      <a:lnTo>
                        <a:pt x="3040" y="717"/>
                      </a:lnTo>
                      <a:lnTo>
                        <a:pt x="3041" y="716"/>
                      </a:lnTo>
                      <a:lnTo>
                        <a:pt x="3041" y="716"/>
                      </a:lnTo>
                      <a:lnTo>
                        <a:pt x="3042" y="715"/>
                      </a:lnTo>
                      <a:lnTo>
                        <a:pt x="3042" y="714"/>
                      </a:lnTo>
                      <a:lnTo>
                        <a:pt x="3043" y="713"/>
                      </a:lnTo>
                      <a:lnTo>
                        <a:pt x="3044" y="712"/>
                      </a:lnTo>
                      <a:lnTo>
                        <a:pt x="3044" y="711"/>
                      </a:lnTo>
                      <a:lnTo>
                        <a:pt x="3045" y="711"/>
                      </a:lnTo>
                      <a:lnTo>
                        <a:pt x="3045" y="710"/>
                      </a:lnTo>
                      <a:lnTo>
                        <a:pt x="3045" y="709"/>
                      </a:lnTo>
                      <a:lnTo>
                        <a:pt x="3046" y="708"/>
                      </a:lnTo>
                      <a:lnTo>
                        <a:pt x="3046" y="707"/>
                      </a:lnTo>
                      <a:lnTo>
                        <a:pt x="3047" y="706"/>
                      </a:lnTo>
                      <a:lnTo>
                        <a:pt x="3048" y="706"/>
                      </a:lnTo>
                      <a:lnTo>
                        <a:pt x="3048" y="704"/>
                      </a:lnTo>
                      <a:lnTo>
                        <a:pt x="3049" y="704"/>
                      </a:lnTo>
                      <a:lnTo>
                        <a:pt x="3049" y="703"/>
                      </a:lnTo>
                      <a:lnTo>
                        <a:pt x="3050" y="702"/>
                      </a:lnTo>
                      <a:lnTo>
                        <a:pt x="3050" y="701"/>
                      </a:lnTo>
                      <a:lnTo>
                        <a:pt x="3051" y="700"/>
                      </a:lnTo>
                      <a:lnTo>
                        <a:pt x="3052" y="699"/>
                      </a:lnTo>
                      <a:lnTo>
                        <a:pt x="3052" y="699"/>
                      </a:lnTo>
                      <a:lnTo>
                        <a:pt x="3053" y="697"/>
                      </a:lnTo>
                      <a:lnTo>
                        <a:pt x="3053" y="697"/>
                      </a:lnTo>
                      <a:lnTo>
                        <a:pt x="3054" y="696"/>
                      </a:lnTo>
                      <a:lnTo>
                        <a:pt x="3054" y="695"/>
                      </a:lnTo>
                      <a:lnTo>
                        <a:pt x="3055" y="694"/>
                      </a:lnTo>
                      <a:lnTo>
                        <a:pt x="3055" y="693"/>
                      </a:lnTo>
                      <a:lnTo>
                        <a:pt x="3056" y="692"/>
                      </a:lnTo>
                      <a:lnTo>
                        <a:pt x="3056" y="691"/>
                      </a:lnTo>
                      <a:lnTo>
                        <a:pt x="3057" y="691"/>
                      </a:lnTo>
                      <a:lnTo>
                        <a:pt x="3057" y="689"/>
                      </a:lnTo>
                      <a:lnTo>
                        <a:pt x="3058" y="689"/>
                      </a:lnTo>
                      <a:lnTo>
                        <a:pt x="3059" y="688"/>
                      </a:lnTo>
                      <a:lnTo>
                        <a:pt x="3059" y="687"/>
                      </a:lnTo>
                      <a:lnTo>
                        <a:pt x="3060" y="686"/>
                      </a:lnTo>
                      <a:lnTo>
                        <a:pt x="3060" y="685"/>
                      </a:lnTo>
                      <a:lnTo>
                        <a:pt x="3061" y="684"/>
                      </a:lnTo>
                      <a:lnTo>
                        <a:pt x="3061" y="683"/>
                      </a:lnTo>
                      <a:lnTo>
                        <a:pt x="3062" y="683"/>
                      </a:lnTo>
                      <a:lnTo>
                        <a:pt x="3062" y="681"/>
                      </a:lnTo>
                      <a:lnTo>
                        <a:pt x="3063" y="681"/>
                      </a:lnTo>
                      <a:lnTo>
                        <a:pt x="3063" y="680"/>
                      </a:lnTo>
                      <a:lnTo>
                        <a:pt x="3064" y="679"/>
                      </a:lnTo>
                      <a:lnTo>
                        <a:pt x="3064" y="678"/>
                      </a:lnTo>
                      <a:lnTo>
                        <a:pt x="3065" y="677"/>
                      </a:lnTo>
                      <a:lnTo>
                        <a:pt x="3066" y="676"/>
                      </a:lnTo>
                      <a:lnTo>
                        <a:pt x="3066" y="675"/>
                      </a:lnTo>
                      <a:lnTo>
                        <a:pt x="3067" y="674"/>
                      </a:lnTo>
                      <a:lnTo>
                        <a:pt x="3067" y="673"/>
                      </a:lnTo>
                      <a:lnTo>
                        <a:pt x="3068" y="672"/>
                      </a:lnTo>
                      <a:lnTo>
                        <a:pt x="3068" y="671"/>
                      </a:lnTo>
                      <a:lnTo>
                        <a:pt x="3069" y="670"/>
                      </a:lnTo>
                      <a:lnTo>
                        <a:pt x="3069" y="669"/>
                      </a:lnTo>
                      <a:lnTo>
                        <a:pt x="3070" y="668"/>
                      </a:lnTo>
                      <a:lnTo>
                        <a:pt x="3070" y="668"/>
                      </a:lnTo>
                      <a:lnTo>
                        <a:pt x="3071" y="666"/>
                      </a:lnTo>
                      <a:lnTo>
                        <a:pt x="3071" y="666"/>
                      </a:lnTo>
                      <a:lnTo>
                        <a:pt x="3072" y="665"/>
                      </a:lnTo>
                      <a:lnTo>
                        <a:pt x="3072" y="664"/>
                      </a:lnTo>
                      <a:lnTo>
                        <a:pt x="3073" y="663"/>
                      </a:lnTo>
                      <a:lnTo>
                        <a:pt x="3074" y="662"/>
                      </a:lnTo>
                      <a:lnTo>
                        <a:pt x="3074" y="661"/>
                      </a:lnTo>
                      <a:lnTo>
                        <a:pt x="3075" y="660"/>
                      </a:lnTo>
                      <a:lnTo>
                        <a:pt x="3075" y="659"/>
                      </a:lnTo>
                      <a:lnTo>
                        <a:pt x="3076" y="658"/>
                      </a:lnTo>
                      <a:lnTo>
                        <a:pt x="3076" y="657"/>
                      </a:lnTo>
                      <a:lnTo>
                        <a:pt x="3077" y="656"/>
                      </a:lnTo>
                      <a:lnTo>
                        <a:pt x="3077" y="655"/>
                      </a:lnTo>
                      <a:lnTo>
                        <a:pt x="3078" y="654"/>
                      </a:lnTo>
                      <a:lnTo>
                        <a:pt x="3078" y="653"/>
                      </a:lnTo>
                      <a:lnTo>
                        <a:pt x="3079" y="652"/>
                      </a:lnTo>
                      <a:lnTo>
                        <a:pt x="3079" y="651"/>
                      </a:lnTo>
                      <a:lnTo>
                        <a:pt x="3080" y="650"/>
                      </a:lnTo>
                      <a:lnTo>
                        <a:pt x="3081" y="649"/>
                      </a:lnTo>
                      <a:lnTo>
                        <a:pt x="3081" y="648"/>
                      </a:lnTo>
                      <a:lnTo>
                        <a:pt x="3082" y="647"/>
                      </a:lnTo>
                      <a:lnTo>
                        <a:pt x="3082" y="646"/>
                      </a:lnTo>
                      <a:lnTo>
                        <a:pt x="3083" y="645"/>
                      </a:lnTo>
                      <a:lnTo>
                        <a:pt x="3083" y="644"/>
                      </a:lnTo>
                      <a:lnTo>
                        <a:pt x="3084" y="643"/>
                      </a:lnTo>
                      <a:lnTo>
                        <a:pt x="3084" y="642"/>
                      </a:lnTo>
                      <a:lnTo>
                        <a:pt x="3085" y="641"/>
                      </a:lnTo>
                      <a:lnTo>
                        <a:pt x="3085" y="640"/>
                      </a:lnTo>
                      <a:lnTo>
                        <a:pt x="3086" y="639"/>
                      </a:lnTo>
                      <a:lnTo>
                        <a:pt x="3086" y="638"/>
                      </a:lnTo>
                      <a:lnTo>
                        <a:pt x="3087" y="637"/>
                      </a:lnTo>
                      <a:lnTo>
                        <a:pt x="3088" y="636"/>
                      </a:lnTo>
                      <a:lnTo>
                        <a:pt x="3088" y="635"/>
                      </a:lnTo>
                      <a:lnTo>
                        <a:pt x="3089" y="634"/>
                      </a:lnTo>
                      <a:lnTo>
                        <a:pt x="3089" y="633"/>
                      </a:lnTo>
                      <a:lnTo>
                        <a:pt x="3090" y="632"/>
                      </a:lnTo>
                      <a:lnTo>
                        <a:pt x="3090" y="631"/>
                      </a:lnTo>
                      <a:lnTo>
                        <a:pt x="3091" y="630"/>
                      </a:lnTo>
                      <a:lnTo>
                        <a:pt x="3092" y="629"/>
                      </a:lnTo>
                      <a:lnTo>
                        <a:pt x="3092" y="628"/>
                      </a:lnTo>
                      <a:lnTo>
                        <a:pt x="3093" y="627"/>
                      </a:lnTo>
                      <a:lnTo>
                        <a:pt x="3093" y="626"/>
                      </a:lnTo>
                      <a:lnTo>
                        <a:pt x="3094" y="625"/>
                      </a:lnTo>
                      <a:lnTo>
                        <a:pt x="3094" y="624"/>
                      </a:lnTo>
                      <a:lnTo>
                        <a:pt x="3094" y="623"/>
                      </a:lnTo>
                      <a:lnTo>
                        <a:pt x="3095" y="622"/>
                      </a:lnTo>
                      <a:lnTo>
                        <a:pt x="3096" y="620"/>
                      </a:lnTo>
                      <a:lnTo>
                        <a:pt x="3096" y="620"/>
                      </a:lnTo>
                      <a:lnTo>
                        <a:pt x="3097" y="619"/>
                      </a:lnTo>
                      <a:lnTo>
                        <a:pt x="3097" y="618"/>
                      </a:lnTo>
                      <a:lnTo>
                        <a:pt x="3098" y="616"/>
                      </a:lnTo>
                      <a:lnTo>
                        <a:pt x="3099" y="615"/>
                      </a:lnTo>
                      <a:lnTo>
                        <a:pt x="3099" y="614"/>
                      </a:lnTo>
                      <a:lnTo>
                        <a:pt x="3100" y="613"/>
                      </a:lnTo>
                      <a:lnTo>
                        <a:pt x="3100" y="612"/>
                      </a:lnTo>
                      <a:lnTo>
                        <a:pt x="3101" y="611"/>
                      </a:lnTo>
                      <a:lnTo>
                        <a:pt x="3101" y="610"/>
                      </a:lnTo>
                      <a:lnTo>
                        <a:pt x="3102" y="609"/>
                      </a:lnTo>
                      <a:lnTo>
                        <a:pt x="3102" y="608"/>
                      </a:lnTo>
                      <a:lnTo>
                        <a:pt x="3103" y="607"/>
                      </a:lnTo>
                      <a:lnTo>
                        <a:pt x="3103" y="605"/>
                      </a:lnTo>
                      <a:lnTo>
                        <a:pt x="3104" y="604"/>
                      </a:lnTo>
                      <a:lnTo>
                        <a:pt x="3104" y="603"/>
                      </a:lnTo>
                      <a:lnTo>
                        <a:pt x="3105" y="602"/>
                      </a:lnTo>
                      <a:lnTo>
                        <a:pt x="3106" y="601"/>
                      </a:lnTo>
                      <a:lnTo>
                        <a:pt x="3106" y="600"/>
                      </a:lnTo>
                      <a:lnTo>
                        <a:pt x="3107" y="599"/>
                      </a:lnTo>
                      <a:lnTo>
                        <a:pt x="3107" y="598"/>
                      </a:lnTo>
                      <a:lnTo>
                        <a:pt x="3108" y="597"/>
                      </a:lnTo>
                      <a:lnTo>
                        <a:pt x="3108" y="596"/>
                      </a:lnTo>
                      <a:lnTo>
                        <a:pt x="3109" y="595"/>
                      </a:lnTo>
                      <a:lnTo>
                        <a:pt x="3109" y="593"/>
                      </a:lnTo>
                      <a:lnTo>
                        <a:pt x="3110" y="592"/>
                      </a:lnTo>
                      <a:lnTo>
                        <a:pt x="3110" y="591"/>
                      </a:lnTo>
                      <a:lnTo>
                        <a:pt x="3111" y="590"/>
                      </a:lnTo>
                      <a:lnTo>
                        <a:pt x="3111" y="589"/>
                      </a:lnTo>
                      <a:lnTo>
                        <a:pt x="3112" y="588"/>
                      </a:lnTo>
                      <a:lnTo>
                        <a:pt x="3112" y="587"/>
                      </a:lnTo>
                      <a:lnTo>
                        <a:pt x="3113" y="585"/>
                      </a:lnTo>
                      <a:lnTo>
                        <a:pt x="3114" y="584"/>
                      </a:lnTo>
                      <a:lnTo>
                        <a:pt x="3114" y="583"/>
                      </a:lnTo>
                      <a:lnTo>
                        <a:pt x="3115" y="582"/>
                      </a:lnTo>
                      <a:lnTo>
                        <a:pt x="3115" y="581"/>
                      </a:lnTo>
                      <a:lnTo>
                        <a:pt x="3116" y="580"/>
                      </a:lnTo>
                      <a:lnTo>
                        <a:pt x="3116" y="578"/>
                      </a:lnTo>
                      <a:lnTo>
                        <a:pt x="3117" y="577"/>
                      </a:lnTo>
                      <a:lnTo>
                        <a:pt x="3117" y="576"/>
                      </a:lnTo>
                      <a:lnTo>
                        <a:pt x="3118" y="575"/>
                      </a:lnTo>
                      <a:lnTo>
                        <a:pt x="3118" y="574"/>
                      </a:lnTo>
                      <a:lnTo>
                        <a:pt x="3119" y="573"/>
                      </a:lnTo>
                      <a:lnTo>
                        <a:pt x="3119" y="572"/>
                      </a:lnTo>
                      <a:lnTo>
                        <a:pt x="3120" y="570"/>
                      </a:lnTo>
                      <a:lnTo>
                        <a:pt x="3121" y="569"/>
                      </a:lnTo>
                      <a:lnTo>
                        <a:pt x="3121" y="568"/>
                      </a:lnTo>
                      <a:lnTo>
                        <a:pt x="3122" y="567"/>
                      </a:lnTo>
                      <a:lnTo>
                        <a:pt x="3122" y="565"/>
                      </a:lnTo>
                      <a:lnTo>
                        <a:pt x="3123" y="564"/>
                      </a:lnTo>
                      <a:lnTo>
                        <a:pt x="3123" y="563"/>
                      </a:lnTo>
                      <a:lnTo>
                        <a:pt x="3124" y="562"/>
                      </a:lnTo>
                      <a:lnTo>
                        <a:pt x="3124" y="561"/>
                      </a:lnTo>
                      <a:lnTo>
                        <a:pt x="3125" y="559"/>
                      </a:lnTo>
                      <a:lnTo>
                        <a:pt x="3125" y="558"/>
                      </a:lnTo>
                      <a:lnTo>
                        <a:pt x="3126" y="557"/>
                      </a:lnTo>
                      <a:lnTo>
                        <a:pt x="3126" y="556"/>
                      </a:lnTo>
                      <a:lnTo>
                        <a:pt x="3127" y="554"/>
                      </a:lnTo>
                      <a:lnTo>
                        <a:pt x="3128" y="553"/>
                      </a:lnTo>
                      <a:lnTo>
                        <a:pt x="3128" y="552"/>
                      </a:lnTo>
                      <a:lnTo>
                        <a:pt x="3129" y="551"/>
                      </a:lnTo>
                      <a:lnTo>
                        <a:pt x="3129" y="550"/>
                      </a:lnTo>
                      <a:lnTo>
                        <a:pt x="3130" y="548"/>
                      </a:lnTo>
                      <a:lnTo>
                        <a:pt x="3130" y="547"/>
                      </a:lnTo>
                      <a:lnTo>
                        <a:pt x="3131" y="546"/>
                      </a:lnTo>
                      <a:lnTo>
                        <a:pt x="3132" y="545"/>
                      </a:lnTo>
                      <a:lnTo>
                        <a:pt x="3132" y="543"/>
                      </a:lnTo>
                      <a:lnTo>
                        <a:pt x="3132" y="542"/>
                      </a:lnTo>
                      <a:lnTo>
                        <a:pt x="3133" y="541"/>
                      </a:lnTo>
                      <a:lnTo>
                        <a:pt x="3133" y="539"/>
                      </a:lnTo>
                      <a:lnTo>
                        <a:pt x="3134" y="538"/>
                      </a:lnTo>
                      <a:lnTo>
                        <a:pt x="3134" y="537"/>
                      </a:lnTo>
                      <a:lnTo>
                        <a:pt x="3135" y="535"/>
                      </a:lnTo>
                      <a:lnTo>
                        <a:pt x="3136" y="534"/>
                      </a:lnTo>
                      <a:lnTo>
                        <a:pt x="3136" y="533"/>
                      </a:lnTo>
                      <a:lnTo>
                        <a:pt x="3137" y="531"/>
                      </a:lnTo>
                      <a:lnTo>
                        <a:pt x="3137" y="530"/>
                      </a:lnTo>
                      <a:lnTo>
                        <a:pt x="3138" y="529"/>
                      </a:lnTo>
                      <a:lnTo>
                        <a:pt x="3139" y="528"/>
                      </a:lnTo>
                      <a:lnTo>
                        <a:pt x="3139" y="526"/>
                      </a:lnTo>
                      <a:lnTo>
                        <a:pt x="3140" y="525"/>
                      </a:lnTo>
                      <a:lnTo>
                        <a:pt x="3140" y="524"/>
                      </a:lnTo>
                      <a:lnTo>
                        <a:pt x="3141" y="522"/>
                      </a:lnTo>
                      <a:lnTo>
                        <a:pt x="3141" y="521"/>
                      </a:lnTo>
                      <a:lnTo>
                        <a:pt x="3142" y="520"/>
                      </a:lnTo>
                      <a:lnTo>
                        <a:pt x="3142" y="518"/>
                      </a:lnTo>
                      <a:lnTo>
                        <a:pt x="3143" y="517"/>
                      </a:lnTo>
                      <a:lnTo>
                        <a:pt x="3143" y="516"/>
                      </a:lnTo>
                      <a:lnTo>
                        <a:pt x="3144" y="514"/>
                      </a:lnTo>
                      <a:lnTo>
                        <a:pt x="3144" y="513"/>
                      </a:lnTo>
                      <a:lnTo>
                        <a:pt x="3145" y="511"/>
                      </a:lnTo>
                      <a:lnTo>
                        <a:pt x="3145" y="510"/>
                      </a:lnTo>
                      <a:lnTo>
                        <a:pt x="3146" y="509"/>
                      </a:lnTo>
                      <a:lnTo>
                        <a:pt x="3147" y="507"/>
                      </a:lnTo>
                      <a:lnTo>
                        <a:pt x="3147" y="506"/>
                      </a:lnTo>
                      <a:lnTo>
                        <a:pt x="3148" y="504"/>
                      </a:lnTo>
                      <a:lnTo>
                        <a:pt x="3148" y="503"/>
                      </a:lnTo>
                      <a:lnTo>
                        <a:pt x="3149" y="502"/>
                      </a:lnTo>
                      <a:lnTo>
                        <a:pt x="3149" y="500"/>
                      </a:lnTo>
                      <a:lnTo>
                        <a:pt x="3150" y="499"/>
                      </a:lnTo>
                      <a:lnTo>
                        <a:pt x="3150" y="497"/>
                      </a:lnTo>
                      <a:lnTo>
                        <a:pt x="3151" y="496"/>
                      </a:lnTo>
                      <a:lnTo>
                        <a:pt x="3151" y="495"/>
                      </a:lnTo>
                      <a:lnTo>
                        <a:pt x="3152" y="493"/>
                      </a:lnTo>
                      <a:lnTo>
                        <a:pt x="3152" y="492"/>
                      </a:lnTo>
                      <a:lnTo>
                        <a:pt x="3153" y="490"/>
                      </a:lnTo>
                      <a:lnTo>
                        <a:pt x="3154" y="489"/>
                      </a:lnTo>
                      <a:lnTo>
                        <a:pt x="3154" y="487"/>
                      </a:lnTo>
                      <a:lnTo>
                        <a:pt x="3155" y="486"/>
                      </a:lnTo>
                      <a:lnTo>
                        <a:pt x="3155" y="484"/>
                      </a:lnTo>
                      <a:lnTo>
                        <a:pt x="3156" y="483"/>
                      </a:lnTo>
                      <a:lnTo>
                        <a:pt x="3156" y="481"/>
                      </a:lnTo>
                      <a:lnTo>
                        <a:pt x="3157" y="480"/>
                      </a:lnTo>
                      <a:lnTo>
                        <a:pt x="3157" y="478"/>
                      </a:lnTo>
                      <a:lnTo>
                        <a:pt x="3158" y="477"/>
                      </a:lnTo>
                      <a:lnTo>
                        <a:pt x="3158" y="476"/>
                      </a:lnTo>
                      <a:lnTo>
                        <a:pt x="3159" y="474"/>
                      </a:lnTo>
                      <a:lnTo>
                        <a:pt x="3159" y="472"/>
                      </a:lnTo>
                      <a:lnTo>
                        <a:pt x="3160" y="471"/>
                      </a:lnTo>
                      <a:lnTo>
                        <a:pt x="3161" y="469"/>
                      </a:lnTo>
                      <a:lnTo>
                        <a:pt x="3161" y="468"/>
                      </a:lnTo>
                      <a:lnTo>
                        <a:pt x="3162" y="466"/>
                      </a:lnTo>
                      <a:lnTo>
                        <a:pt x="3162" y="465"/>
                      </a:lnTo>
                      <a:lnTo>
                        <a:pt x="3163" y="463"/>
                      </a:lnTo>
                      <a:lnTo>
                        <a:pt x="3163" y="462"/>
                      </a:lnTo>
                      <a:lnTo>
                        <a:pt x="3164" y="460"/>
                      </a:lnTo>
                      <a:lnTo>
                        <a:pt x="3164" y="458"/>
                      </a:lnTo>
                      <a:lnTo>
                        <a:pt x="3165" y="457"/>
                      </a:lnTo>
                      <a:lnTo>
                        <a:pt x="3165" y="455"/>
                      </a:lnTo>
                      <a:lnTo>
                        <a:pt x="3166" y="454"/>
                      </a:lnTo>
                      <a:lnTo>
                        <a:pt x="3166" y="452"/>
                      </a:lnTo>
                      <a:lnTo>
                        <a:pt x="3167" y="450"/>
                      </a:lnTo>
                      <a:lnTo>
                        <a:pt x="3167" y="449"/>
                      </a:lnTo>
                      <a:lnTo>
                        <a:pt x="3168" y="447"/>
                      </a:lnTo>
                      <a:lnTo>
                        <a:pt x="3169" y="446"/>
                      </a:lnTo>
                      <a:lnTo>
                        <a:pt x="3169" y="444"/>
                      </a:lnTo>
                      <a:lnTo>
                        <a:pt x="3170" y="442"/>
                      </a:lnTo>
                      <a:lnTo>
                        <a:pt x="3170" y="441"/>
                      </a:lnTo>
                      <a:lnTo>
                        <a:pt x="3171" y="439"/>
                      </a:lnTo>
                      <a:lnTo>
                        <a:pt x="3171" y="438"/>
                      </a:lnTo>
                      <a:lnTo>
                        <a:pt x="3172" y="436"/>
                      </a:lnTo>
                      <a:lnTo>
                        <a:pt x="3172" y="434"/>
                      </a:lnTo>
                      <a:lnTo>
                        <a:pt x="3173" y="432"/>
                      </a:lnTo>
                      <a:lnTo>
                        <a:pt x="3173" y="431"/>
                      </a:lnTo>
                      <a:lnTo>
                        <a:pt x="3174" y="429"/>
                      </a:lnTo>
                      <a:lnTo>
                        <a:pt x="3174" y="427"/>
                      </a:lnTo>
                      <a:lnTo>
                        <a:pt x="3175" y="426"/>
                      </a:lnTo>
                      <a:lnTo>
                        <a:pt x="3176" y="424"/>
                      </a:lnTo>
                      <a:lnTo>
                        <a:pt x="3176" y="422"/>
                      </a:lnTo>
                      <a:lnTo>
                        <a:pt x="3177" y="420"/>
                      </a:lnTo>
                      <a:lnTo>
                        <a:pt x="3177" y="419"/>
                      </a:lnTo>
                      <a:lnTo>
                        <a:pt x="3178" y="417"/>
                      </a:lnTo>
                      <a:lnTo>
                        <a:pt x="3178" y="415"/>
                      </a:lnTo>
                      <a:lnTo>
                        <a:pt x="3179" y="413"/>
                      </a:lnTo>
                      <a:lnTo>
                        <a:pt x="3180" y="411"/>
                      </a:lnTo>
                      <a:lnTo>
                        <a:pt x="3180" y="409"/>
                      </a:lnTo>
                      <a:lnTo>
                        <a:pt x="3180" y="408"/>
                      </a:lnTo>
                      <a:lnTo>
                        <a:pt x="3181" y="406"/>
                      </a:lnTo>
                      <a:lnTo>
                        <a:pt x="3181" y="404"/>
                      </a:lnTo>
                      <a:lnTo>
                        <a:pt x="3182" y="403"/>
                      </a:lnTo>
                      <a:lnTo>
                        <a:pt x="3183" y="400"/>
                      </a:lnTo>
                      <a:lnTo>
                        <a:pt x="3183" y="399"/>
                      </a:lnTo>
                      <a:lnTo>
                        <a:pt x="3184" y="397"/>
                      </a:lnTo>
                      <a:lnTo>
                        <a:pt x="3184" y="395"/>
                      </a:lnTo>
                      <a:lnTo>
                        <a:pt x="3185" y="393"/>
                      </a:lnTo>
                      <a:lnTo>
                        <a:pt x="3185" y="391"/>
                      </a:lnTo>
                      <a:lnTo>
                        <a:pt x="3186" y="389"/>
                      </a:lnTo>
                      <a:lnTo>
                        <a:pt x="3187" y="387"/>
                      </a:lnTo>
                      <a:lnTo>
                        <a:pt x="3187" y="385"/>
                      </a:lnTo>
                      <a:lnTo>
                        <a:pt x="3188" y="384"/>
                      </a:lnTo>
                      <a:lnTo>
                        <a:pt x="3188" y="381"/>
                      </a:lnTo>
                      <a:lnTo>
                        <a:pt x="3189" y="380"/>
                      </a:lnTo>
                      <a:lnTo>
                        <a:pt x="3189" y="377"/>
                      </a:lnTo>
                      <a:lnTo>
                        <a:pt x="3190" y="376"/>
                      </a:lnTo>
                      <a:lnTo>
                        <a:pt x="3190" y="374"/>
                      </a:lnTo>
                      <a:lnTo>
                        <a:pt x="3191" y="372"/>
                      </a:lnTo>
                      <a:lnTo>
                        <a:pt x="3191" y="369"/>
                      </a:lnTo>
                      <a:lnTo>
                        <a:pt x="3192" y="367"/>
                      </a:lnTo>
                      <a:lnTo>
                        <a:pt x="3192" y="365"/>
                      </a:lnTo>
                      <a:lnTo>
                        <a:pt x="3193" y="363"/>
                      </a:lnTo>
                      <a:lnTo>
                        <a:pt x="3194" y="361"/>
                      </a:lnTo>
                      <a:lnTo>
                        <a:pt x="3194" y="359"/>
                      </a:lnTo>
                      <a:lnTo>
                        <a:pt x="3195" y="357"/>
                      </a:lnTo>
                      <a:lnTo>
                        <a:pt x="3195" y="355"/>
                      </a:lnTo>
                      <a:lnTo>
                        <a:pt x="3196" y="353"/>
                      </a:lnTo>
                      <a:lnTo>
                        <a:pt x="3196" y="351"/>
                      </a:lnTo>
                      <a:lnTo>
                        <a:pt x="3197" y="349"/>
                      </a:lnTo>
                      <a:lnTo>
                        <a:pt x="3197" y="346"/>
                      </a:lnTo>
                      <a:lnTo>
                        <a:pt x="3198" y="344"/>
                      </a:lnTo>
                      <a:lnTo>
                        <a:pt x="3198" y="342"/>
                      </a:lnTo>
                      <a:lnTo>
                        <a:pt x="3199" y="340"/>
                      </a:lnTo>
                      <a:lnTo>
                        <a:pt x="3199" y="338"/>
                      </a:lnTo>
                      <a:lnTo>
                        <a:pt x="3200" y="335"/>
                      </a:lnTo>
                      <a:lnTo>
                        <a:pt x="3200" y="333"/>
                      </a:lnTo>
                      <a:lnTo>
                        <a:pt x="3201" y="331"/>
                      </a:lnTo>
                      <a:lnTo>
                        <a:pt x="3202" y="328"/>
                      </a:lnTo>
                      <a:lnTo>
                        <a:pt x="3202" y="326"/>
                      </a:lnTo>
                      <a:lnTo>
                        <a:pt x="3203" y="324"/>
                      </a:lnTo>
                      <a:lnTo>
                        <a:pt x="3203" y="321"/>
                      </a:lnTo>
                      <a:lnTo>
                        <a:pt x="3204" y="319"/>
                      </a:lnTo>
                      <a:lnTo>
                        <a:pt x="3204" y="316"/>
                      </a:lnTo>
                      <a:lnTo>
                        <a:pt x="3205" y="314"/>
                      </a:lnTo>
                      <a:lnTo>
                        <a:pt x="3205" y="312"/>
                      </a:lnTo>
                      <a:lnTo>
                        <a:pt x="3206" y="309"/>
                      </a:lnTo>
                      <a:lnTo>
                        <a:pt x="3206" y="307"/>
                      </a:lnTo>
                      <a:lnTo>
                        <a:pt x="3207" y="304"/>
                      </a:lnTo>
                      <a:lnTo>
                        <a:pt x="3207" y="301"/>
                      </a:lnTo>
                      <a:lnTo>
                        <a:pt x="3208" y="299"/>
                      </a:lnTo>
                      <a:lnTo>
                        <a:pt x="3209" y="296"/>
                      </a:lnTo>
                      <a:lnTo>
                        <a:pt x="3209" y="294"/>
                      </a:lnTo>
                      <a:lnTo>
                        <a:pt x="3210" y="291"/>
                      </a:lnTo>
                      <a:lnTo>
                        <a:pt x="3210" y="289"/>
                      </a:lnTo>
                      <a:lnTo>
                        <a:pt x="3211" y="286"/>
                      </a:lnTo>
                      <a:lnTo>
                        <a:pt x="3211" y="283"/>
                      </a:lnTo>
                      <a:lnTo>
                        <a:pt x="3212" y="280"/>
                      </a:lnTo>
                      <a:lnTo>
                        <a:pt x="3212" y="278"/>
                      </a:lnTo>
                      <a:lnTo>
                        <a:pt x="3213" y="275"/>
                      </a:lnTo>
                      <a:lnTo>
                        <a:pt x="3213" y="272"/>
                      </a:lnTo>
                      <a:lnTo>
                        <a:pt x="3214" y="269"/>
                      </a:lnTo>
                      <a:lnTo>
                        <a:pt x="3214" y="266"/>
                      </a:lnTo>
                      <a:lnTo>
                        <a:pt x="3215" y="263"/>
                      </a:lnTo>
                      <a:lnTo>
                        <a:pt x="3216" y="260"/>
                      </a:lnTo>
                      <a:lnTo>
                        <a:pt x="3216" y="257"/>
                      </a:lnTo>
                      <a:lnTo>
                        <a:pt x="3217" y="254"/>
                      </a:lnTo>
                      <a:lnTo>
                        <a:pt x="3217" y="251"/>
                      </a:lnTo>
                      <a:lnTo>
                        <a:pt x="3218" y="248"/>
                      </a:lnTo>
                      <a:lnTo>
                        <a:pt x="3218" y="245"/>
                      </a:lnTo>
                      <a:lnTo>
                        <a:pt x="3219" y="242"/>
                      </a:lnTo>
                      <a:lnTo>
                        <a:pt x="3219" y="239"/>
                      </a:lnTo>
                      <a:lnTo>
                        <a:pt x="3220" y="235"/>
                      </a:lnTo>
                      <a:lnTo>
                        <a:pt x="3220" y="232"/>
                      </a:lnTo>
                      <a:lnTo>
                        <a:pt x="3221" y="228"/>
                      </a:lnTo>
                      <a:lnTo>
                        <a:pt x="3221" y="225"/>
                      </a:lnTo>
                      <a:lnTo>
                        <a:pt x="3222" y="221"/>
                      </a:lnTo>
                      <a:lnTo>
                        <a:pt x="3222" y="218"/>
                      </a:lnTo>
                      <a:lnTo>
                        <a:pt x="3223" y="214"/>
                      </a:lnTo>
                      <a:lnTo>
                        <a:pt x="3224" y="211"/>
                      </a:lnTo>
                      <a:lnTo>
                        <a:pt x="3224" y="207"/>
                      </a:lnTo>
                      <a:lnTo>
                        <a:pt x="3225" y="203"/>
                      </a:lnTo>
                      <a:lnTo>
                        <a:pt x="3225" y="199"/>
                      </a:lnTo>
                      <a:lnTo>
                        <a:pt x="3226" y="195"/>
                      </a:lnTo>
                      <a:lnTo>
                        <a:pt x="3227" y="191"/>
                      </a:lnTo>
                      <a:lnTo>
                        <a:pt x="3227" y="187"/>
                      </a:lnTo>
                      <a:lnTo>
                        <a:pt x="3228" y="182"/>
                      </a:lnTo>
                      <a:lnTo>
                        <a:pt x="3228" y="178"/>
                      </a:lnTo>
                      <a:lnTo>
                        <a:pt x="3229" y="174"/>
                      </a:lnTo>
                      <a:lnTo>
                        <a:pt x="3229" y="169"/>
                      </a:lnTo>
                      <a:lnTo>
                        <a:pt x="3229" y="165"/>
                      </a:lnTo>
                      <a:lnTo>
                        <a:pt x="3230" y="159"/>
                      </a:lnTo>
                      <a:lnTo>
                        <a:pt x="3231" y="154"/>
                      </a:lnTo>
                      <a:lnTo>
                        <a:pt x="3231" y="149"/>
                      </a:lnTo>
                      <a:lnTo>
                        <a:pt x="3232" y="144"/>
                      </a:lnTo>
                      <a:lnTo>
                        <a:pt x="3232" y="138"/>
                      </a:lnTo>
                      <a:lnTo>
                        <a:pt x="3233" y="132"/>
                      </a:lnTo>
                      <a:lnTo>
                        <a:pt x="3233" y="126"/>
                      </a:lnTo>
                      <a:lnTo>
                        <a:pt x="3234" y="120"/>
                      </a:lnTo>
                      <a:lnTo>
                        <a:pt x="3235" y="113"/>
                      </a:lnTo>
                      <a:lnTo>
                        <a:pt x="3235" y="105"/>
                      </a:lnTo>
                      <a:lnTo>
                        <a:pt x="3236" y="98"/>
                      </a:lnTo>
                      <a:lnTo>
                        <a:pt x="3236" y="89"/>
                      </a:lnTo>
                      <a:lnTo>
                        <a:pt x="3237" y="80"/>
                      </a:lnTo>
                      <a:lnTo>
                        <a:pt x="3237" y="69"/>
                      </a:lnTo>
                      <a:lnTo>
                        <a:pt x="3238" y="56"/>
                      </a:lnTo>
                      <a:lnTo>
                        <a:pt x="3238" y="40"/>
                      </a:lnTo>
                      <a:lnTo>
                        <a:pt x="3239" y="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3677851" y="3229938"/>
                <a:ext cx="1823124" cy="1343488"/>
                <a:chOff x="3557346" y="3091169"/>
                <a:chExt cx="1982540" cy="1919268"/>
              </a:xfrm>
              <a:solidFill>
                <a:srgbClr val="FFC000"/>
              </a:solidFill>
            </p:grpSpPr>
            <p:sp>
              <p:nvSpPr>
                <p:cNvPr id="11" name="Freeform 5"/>
                <p:cNvSpPr>
                  <a:spLocks/>
                </p:cNvSpPr>
                <p:nvPr/>
              </p:nvSpPr>
              <p:spPr bwMode="auto">
                <a:xfrm rot="540000">
                  <a:off x="3670315" y="3091169"/>
                  <a:ext cx="1869571" cy="974956"/>
                </a:xfrm>
                <a:custGeom>
                  <a:avLst/>
                  <a:gdLst>
                    <a:gd name="T0" fmla="*/ 50 w 3239"/>
                    <a:gd name="T1" fmla="*/ 987 h 1200"/>
                    <a:gd name="T2" fmla="*/ 101 w 3239"/>
                    <a:gd name="T3" fmla="*/ 898 h 1200"/>
                    <a:gd name="T4" fmla="*/ 152 w 3239"/>
                    <a:gd name="T5" fmla="*/ 830 h 1200"/>
                    <a:gd name="T6" fmla="*/ 202 w 3239"/>
                    <a:gd name="T7" fmla="*/ 772 h 1200"/>
                    <a:gd name="T8" fmla="*/ 253 w 3239"/>
                    <a:gd name="T9" fmla="*/ 721 h 1200"/>
                    <a:gd name="T10" fmla="*/ 304 w 3239"/>
                    <a:gd name="T11" fmla="*/ 674 h 1200"/>
                    <a:gd name="T12" fmla="*/ 355 w 3239"/>
                    <a:gd name="T13" fmla="*/ 632 h 1200"/>
                    <a:gd name="T14" fmla="*/ 405 w 3239"/>
                    <a:gd name="T15" fmla="*/ 592 h 1200"/>
                    <a:gd name="T16" fmla="*/ 456 w 3239"/>
                    <a:gd name="T17" fmla="*/ 555 h 1200"/>
                    <a:gd name="T18" fmla="*/ 507 w 3239"/>
                    <a:gd name="T19" fmla="*/ 520 h 1200"/>
                    <a:gd name="T20" fmla="*/ 557 w 3239"/>
                    <a:gd name="T21" fmla="*/ 487 h 1200"/>
                    <a:gd name="T22" fmla="*/ 608 w 3239"/>
                    <a:gd name="T23" fmla="*/ 455 h 1200"/>
                    <a:gd name="T24" fmla="*/ 659 w 3239"/>
                    <a:gd name="T25" fmla="*/ 425 h 1200"/>
                    <a:gd name="T26" fmla="*/ 710 w 3239"/>
                    <a:gd name="T27" fmla="*/ 396 h 1200"/>
                    <a:gd name="T28" fmla="*/ 761 w 3239"/>
                    <a:gd name="T29" fmla="*/ 369 h 1200"/>
                    <a:gd name="T30" fmla="*/ 811 w 3239"/>
                    <a:gd name="T31" fmla="*/ 342 h 1200"/>
                    <a:gd name="T32" fmla="*/ 862 w 3239"/>
                    <a:gd name="T33" fmla="*/ 317 h 1200"/>
                    <a:gd name="T34" fmla="*/ 913 w 3239"/>
                    <a:gd name="T35" fmla="*/ 292 h 1200"/>
                    <a:gd name="T36" fmla="*/ 963 w 3239"/>
                    <a:gd name="T37" fmla="*/ 269 h 1200"/>
                    <a:gd name="T38" fmla="*/ 1014 w 3239"/>
                    <a:gd name="T39" fmla="*/ 246 h 1200"/>
                    <a:gd name="T40" fmla="*/ 1065 w 3239"/>
                    <a:gd name="T41" fmla="*/ 225 h 1200"/>
                    <a:gd name="T42" fmla="*/ 1116 w 3239"/>
                    <a:gd name="T43" fmla="*/ 204 h 1200"/>
                    <a:gd name="T44" fmla="*/ 1166 w 3239"/>
                    <a:gd name="T45" fmla="*/ 185 h 1200"/>
                    <a:gd name="T46" fmla="*/ 1217 w 3239"/>
                    <a:gd name="T47" fmla="*/ 166 h 1200"/>
                    <a:gd name="T48" fmla="*/ 1268 w 3239"/>
                    <a:gd name="T49" fmla="*/ 148 h 1200"/>
                    <a:gd name="T50" fmla="*/ 1319 w 3239"/>
                    <a:gd name="T51" fmla="*/ 131 h 1200"/>
                    <a:gd name="T52" fmla="*/ 1369 w 3239"/>
                    <a:gd name="T53" fmla="*/ 115 h 1200"/>
                    <a:gd name="T54" fmla="*/ 1420 w 3239"/>
                    <a:gd name="T55" fmla="*/ 100 h 1200"/>
                    <a:gd name="T56" fmla="*/ 1471 w 3239"/>
                    <a:gd name="T57" fmla="*/ 86 h 1200"/>
                    <a:gd name="T58" fmla="*/ 1522 w 3239"/>
                    <a:gd name="T59" fmla="*/ 73 h 1200"/>
                    <a:gd name="T60" fmla="*/ 1572 w 3239"/>
                    <a:gd name="T61" fmla="*/ 61 h 1200"/>
                    <a:gd name="T62" fmla="*/ 1623 w 3239"/>
                    <a:gd name="T63" fmla="*/ 49 h 1200"/>
                    <a:gd name="T64" fmla="*/ 1674 w 3239"/>
                    <a:gd name="T65" fmla="*/ 40 h 1200"/>
                    <a:gd name="T66" fmla="*/ 1725 w 3239"/>
                    <a:gd name="T67" fmla="*/ 30 h 1200"/>
                    <a:gd name="T68" fmla="*/ 1775 w 3239"/>
                    <a:gd name="T69" fmla="*/ 22 h 1200"/>
                    <a:gd name="T70" fmla="*/ 1826 w 3239"/>
                    <a:gd name="T71" fmla="*/ 15 h 1200"/>
                    <a:gd name="T72" fmla="*/ 1877 w 3239"/>
                    <a:gd name="T73" fmla="*/ 10 h 1200"/>
                    <a:gd name="T74" fmla="*/ 1928 w 3239"/>
                    <a:gd name="T75" fmla="*/ 5 h 1200"/>
                    <a:gd name="T76" fmla="*/ 1978 w 3239"/>
                    <a:gd name="T77" fmla="*/ 2 h 1200"/>
                    <a:gd name="T78" fmla="*/ 2029 w 3239"/>
                    <a:gd name="T79" fmla="*/ 0 h 1200"/>
                    <a:gd name="T80" fmla="*/ 2080 w 3239"/>
                    <a:gd name="T81" fmla="*/ 0 h 1200"/>
                    <a:gd name="T82" fmla="*/ 2130 w 3239"/>
                    <a:gd name="T83" fmla="*/ 1 h 1200"/>
                    <a:gd name="T84" fmla="*/ 2181 w 3239"/>
                    <a:gd name="T85" fmla="*/ 3 h 1200"/>
                    <a:gd name="T86" fmla="*/ 2232 w 3239"/>
                    <a:gd name="T87" fmla="*/ 8 h 1200"/>
                    <a:gd name="T88" fmla="*/ 2283 w 3239"/>
                    <a:gd name="T89" fmla="*/ 14 h 1200"/>
                    <a:gd name="T90" fmla="*/ 2334 w 3239"/>
                    <a:gd name="T91" fmla="*/ 22 h 1200"/>
                    <a:gd name="T92" fmla="*/ 2384 w 3239"/>
                    <a:gd name="T93" fmla="*/ 33 h 1200"/>
                    <a:gd name="T94" fmla="*/ 2435 w 3239"/>
                    <a:gd name="T95" fmla="*/ 45 h 1200"/>
                    <a:gd name="T96" fmla="*/ 2486 w 3239"/>
                    <a:gd name="T97" fmla="*/ 60 h 1200"/>
                    <a:gd name="T98" fmla="*/ 2536 w 3239"/>
                    <a:gd name="T99" fmla="*/ 77 h 1200"/>
                    <a:gd name="T100" fmla="*/ 2587 w 3239"/>
                    <a:gd name="T101" fmla="*/ 97 h 1200"/>
                    <a:gd name="T102" fmla="*/ 2638 w 3239"/>
                    <a:gd name="T103" fmla="*/ 121 h 1200"/>
                    <a:gd name="T104" fmla="*/ 2689 w 3239"/>
                    <a:gd name="T105" fmla="*/ 148 h 1200"/>
                    <a:gd name="T106" fmla="*/ 2740 w 3239"/>
                    <a:gd name="T107" fmla="*/ 178 h 1200"/>
                    <a:gd name="T108" fmla="*/ 2790 w 3239"/>
                    <a:gd name="T109" fmla="*/ 213 h 1200"/>
                    <a:gd name="T110" fmla="*/ 2841 w 3239"/>
                    <a:gd name="T111" fmla="*/ 253 h 1200"/>
                    <a:gd name="T112" fmla="*/ 2892 w 3239"/>
                    <a:gd name="T113" fmla="*/ 300 h 1200"/>
                    <a:gd name="T114" fmla="*/ 2942 w 3239"/>
                    <a:gd name="T115" fmla="*/ 353 h 1200"/>
                    <a:gd name="T116" fmla="*/ 2993 w 3239"/>
                    <a:gd name="T117" fmla="*/ 415 h 1200"/>
                    <a:gd name="T118" fmla="*/ 3044 w 3239"/>
                    <a:gd name="T119" fmla="*/ 488 h 1200"/>
                    <a:gd name="T120" fmla="*/ 3094 w 3239"/>
                    <a:gd name="T121" fmla="*/ 577 h 1200"/>
                    <a:gd name="T122" fmla="*/ 3145 w 3239"/>
                    <a:gd name="T123" fmla="*/ 689 h 1200"/>
                    <a:gd name="T124" fmla="*/ 3196 w 3239"/>
                    <a:gd name="T125" fmla="*/ 84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1200"/>
                      </a:moveTo>
                      <a:lnTo>
                        <a:pt x="0" y="1178"/>
                      </a:lnTo>
                      <a:lnTo>
                        <a:pt x="1" y="1169"/>
                      </a:lnTo>
                      <a:lnTo>
                        <a:pt x="2" y="1162"/>
                      </a:lnTo>
                      <a:lnTo>
                        <a:pt x="2" y="1156"/>
                      </a:lnTo>
                      <a:lnTo>
                        <a:pt x="3" y="1151"/>
                      </a:lnTo>
                      <a:lnTo>
                        <a:pt x="3" y="1146"/>
                      </a:lnTo>
                      <a:lnTo>
                        <a:pt x="4" y="1142"/>
                      </a:lnTo>
                      <a:lnTo>
                        <a:pt x="4" y="1137"/>
                      </a:lnTo>
                      <a:lnTo>
                        <a:pt x="5" y="1134"/>
                      </a:lnTo>
                      <a:lnTo>
                        <a:pt x="5" y="1130"/>
                      </a:lnTo>
                      <a:lnTo>
                        <a:pt x="6" y="1127"/>
                      </a:lnTo>
                      <a:lnTo>
                        <a:pt x="6" y="1124"/>
                      </a:lnTo>
                      <a:lnTo>
                        <a:pt x="7" y="1120"/>
                      </a:lnTo>
                      <a:lnTo>
                        <a:pt x="7" y="1117"/>
                      </a:lnTo>
                      <a:lnTo>
                        <a:pt x="8" y="1114"/>
                      </a:lnTo>
                      <a:lnTo>
                        <a:pt x="8" y="1112"/>
                      </a:lnTo>
                      <a:lnTo>
                        <a:pt x="9" y="1109"/>
                      </a:lnTo>
                      <a:lnTo>
                        <a:pt x="10" y="1106"/>
                      </a:lnTo>
                      <a:lnTo>
                        <a:pt x="10" y="1104"/>
                      </a:lnTo>
                      <a:lnTo>
                        <a:pt x="11" y="1101"/>
                      </a:lnTo>
                      <a:lnTo>
                        <a:pt x="11" y="1099"/>
                      </a:lnTo>
                      <a:lnTo>
                        <a:pt x="12" y="1097"/>
                      </a:lnTo>
                      <a:lnTo>
                        <a:pt x="12" y="1094"/>
                      </a:lnTo>
                      <a:lnTo>
                        <a:pt x="13" y="1092"/>
                      </a:lnTo>
                      <a:lnTo>
                        <a:pt x="13" y="1090"/>
                      </a:lnTo>
                      <a:lnTo>
                        <a:pt x="14" y="1087"/>
                      </a:lnTo>
                      <a:lnTo>
                        <a:pt x="14" y="1085"/>
                      </a:lnTo>
                      <a:lnTo>
                        <a:pt x="15" y="1083"/>
                      </a:lnTo>
                      <a:lnTo>
                        <a:pt x="15" y="1081"/>
                      </a:lnTo>
                      <a:lnTo>
                        <a:pt x="16" y="1079"/>
                      </a:lnTo>
                      <a:lnTo>
                        <a:pt x="17" y="1077"/>
                      </a:lnTo>
                      <a:lnTo>
                        <a:pt x="17" y="1075"/>
                      </a:lnTo>
                      <a:lnTo>
                        <a:pt x="18" y="1073"/>
                      </a:lnTo>
                      <a:lnTo>
                        <a:pt x="18" y="1071"/>
                      </a:lnTo>
                      <a:lnTo>
                        <a:pt x="19" y="1070"/>
                      </a:lnTo>
                      <a:lnTo>
                        <a:pt x="19" y="1068"/>
                      </a:lnTo>
                      <a:lnTo>
                        <a:pt x="20" y="1066"/>
                      </a:lnTo>
                      <a:lnTo>
                        <a:pt x="20" y="1064"/>
                      </a:lnTo>
                      <a:lnTo>
                        <a:pt x="21" y="1062"/>
                      </a:lnTo>
                      <a:lnTo>
                        <a:pt x="21" y="1060"/>
                      </a:lnTo>
                      <a:lnTo>
                        <a:pt x="22" y="1059"/>
                      </a:lnTo>
                      <a:lnTo>
                        <a:pt x="22" y="1057"/>
                      </a:lnTo>
                      <a:lnTo>
                        <a:pt x="23" y="1055"/>
                      </a:lnTo>
                      <a:lnTo>
                        <a:pt x="24" y="1054"/>
                      </a:lnTo>
                      <a:lnTo>
                        <a:pt x="24" y="1052"/>
                      </a:lnTo>
                      <a:lnTo>
                        <a:pt x="25" y="1051"/>
                      </a:lnTo>
                      <a:lnTo>
                        <a:pt x="25" y="1049"/>
                      </a:lnTo>
                      <a:lnTo>
                        <a:pt x="26" y="1047"/>
                      </a:lnTo>
                      <a:lnTo>
                        <a:pt x="26" y="1046"/>
                      </a:lnTo>
                      <a:lnTo>
                        <a:pt x="27" y="1044"/>
                      </a:lnTo>
                      <a:lnTo>
                        <a:pt x="28" y="1043"/>
                      </a:lnTo>
                      <a:lnTo>
                        <a:pt x="28" y="1041"/>
                      </a:lnTo>
                      <a:lnTo>
                        <a:pt x="28" y="1040"/>
                      </a:lnTo>
                      <a:lnTo>
                        <a:pt x="29" y="1038"/>
                      </a:lnTo>
                      <a:lnTo>
                        <a:pt x="29" y="1036"/>
                      </a:lnTo>
                      <a:lnTo>
                        <a:pt x="30" y="1035"/>
                      </a:lnTo>
                      <a:lnTo>
                        <a:pt x="30" y="1033"/>
                      </a:lnTo>
                      <a:lnTo>
                        <a:pt x="31" y="1032"/>
                      </a:lnTo>
                      <a:lnTo>
                        <a:pt x="32" y="1031"/>
                      </a:lnTo>
                      <a:lnTo>
                        <a:pt x="32" y="1029"/>
                      </a:lnTo>
                      <a:lnTo>
                        <a:pt x="33" y="1028"/>
                      </a:lnTo>
                      <a:lnTo>
                        <a:pt x="33" y="1027"/>
                      </a:lnTo>
                      <a:lnTo>
                        <a:pt x="34" y="1025"/>
                      </a:lnTo>
                      <a:lnTo>
                        <a:pt x="35" y="1024"/>
                      </a:lnTo>
                      <a:lnTo>
                        <a:pt x="35" y="1022"/>
                      </a:lnTo>
                      <a:lnTo>
                        <a:pt x="36" y="1021"/>
                      </a:lnTo>
                      <a:lnTo>
                        <a:pt x="36" y="1020"/>
                      </a:lnTo>
                      <a:lnTo>
                        <a:pt x="37" y="1018"/>
                      </a:lnTo>
                      <a:lnTo>
                        <a:pt x="37" y="1017"/>
                      </a:lnTo>
                      <a:lnTo>
                        <a:pt x="38" y="1016"/>
                      </a:lnTo>
                      <a:lnTo>
                        <a:pt x="38" y="1014"/>
                      </a:lnTo>
                      <a:lnTo>
                        <a:pt x="39" y="1013"/>
                      </a:lnTo>
                      <a:lnTo>
                        <a:pt x="39" y="1012"/>
                      </a:lnTo>
                      <a:lnTo>
                        <a:pt x="40" y="1010"/>
                      </a:lnTo>
                      <a:lnTo>
                        <a:pt x="40" y="1009"/>
                      </a:lnTo>
                      <a:lnTo>
                        <a:pt x="41" y="1008"/>
                      </a:lnTo>
                      <a:lnTo>
                        <a:pt x="41" y="1006"/>
                      </a:lnTo>
                      <a:lnTo>
                        <a:pt x="42" y="1005"/>
                      </a:lnTo>
                      <a:lnTo>
                        <a:pt x="43" y="1004"/>
                      </a:lnTo>
                      <a:lnTo>
                        <a:pt x="43" y="1003"/>
                      </a:lnTo>
                      <a:lnTo>
                        <a:pt x="44" y="1002"/>
                      </a:lnTo>
                      <a:lnTo>
                        <a:pt x="44" y="1000"/>
                      </a:lnTo>
                      <a:lnTo>
                        <a:pt x="45" y="999"/>
                      </a:lnTo>
                      <a:lnTo>
                        <a:pt x="45" y="998"/>
                      </a:lnTo>
                      <a:lnTo>
                        <a:pt x="46" y="997"/>
                      </a:lnTo>
                      <a:lnTo>
                        <a:pt x="46" y="996"/>
                      </a:lnTo>
                      <a:lnTo>
                        <a:pt x="47" y="994"/>
                      </a:lnTo>
                      <a:lnTo>
                        <a:pt x="47" y="993"/>
                      </a:lnTo>
                      <a:lnTo>
                        <a:pt x="48" y="992"/>
                      </a:lnTo>
                      <a:lnTo>
                        <a:pt x="48" y="991"/>
                      </a:lnTo>
                      <a:lnTo>
                        <a:pt x="49" y="990"/>
                      </a:lnTo>
                      <a:lnTo>
                        <a:pt x="50" y="989"/>
                      </a:lnTo>
                      <a:lnTo>
                        <a:pt x="50" y="987"/>
                      </a:lnTo>
                      <a:lnTo>
                        <a:pt x="51" y="986"/>
                      </a:lnTo>
                      <a:lnTo>
                        <a:pt x="51" y="985"/>
                      </a:lnTo>
                      <a:lnTo>
                        <a:pt x="52" y="984"/>
                      </a:lnTo>
                      <a:lnTo>
                        <a:pt x="52" y="983"/>
                      </a:lnTo>
                      <a:lnTo>
                        <a:pt x="53" y="982"/>
                      </a:lnTo>
                      <a:lnTo>
                        <a:pt x="53" y="981"/>
                      </a:lnTo>
                      <a:lnTo>
                        <a:pt x="54" y="979"/>
                      </a:lnTo>
                      <a:lnTo>
                        <a:pt x="54" y="978"/>
                      </a:lnTo>
                      <a:lnTo>
                        <a:pt x="55" y="977"/>
                      </a:lnTo>
                      <a:lnTo>
                        <a:pt x="55" y="976"/>
                      </a:lnTo>
                      <a:lnTo>
                        <a:pt x="56" y="975"/>
                      </a:lnTo>
                      <a:lnTo>
                        <a:pt x="57" y="974"/>
                      </a:lnTo>
                      <a:lnTo>
                        <a:pt x="57" y="973"/>
                      </a:lnTo>
                      <a:lnTo>
                        <a:pt x="58" y="972"/>
                      </a:lnTo>
                      <a:lnTo>
                        <a:pt x="58" y="971"/>
                      </a:lnTo>
                      <a:lnTo>
                        <a:pt x="59" y="970"/>
                      </a:lnTo>
                      <a:lnTo>
                        <a:pt x="59" y="969"/>
                      </a:lnTo>
                      <a:lnTo>
                        <a:pt x="60" y="968"/>
                      </a:lnTo>
                      <a:lnTo>
                        <a:pt x="60" y="967"/>
                      </a:lnTo>
                      <a:lnTo>
                        <a:pt x="61" y="966"/>
                      </a:lnTo>
                      <a:lnTo>
                        <a:pt x="61" y="964"/>
                      </a:lnTo>
                      <a:lnTo>
                        <a:pt x="62" y="963"/>
                      </a:lnTo>
                      <a:lnTo>
                        <a:pt x="62" y="963"/>
                      </a:lnTo>
                      <a:lnTo>
                        <a:pt x="63" y="962"/>
                      </a:lnTo>
                      <a:lnTo>
                        <a:pt x="64" y="960"/>
                      </a:lnTo>
                      <a:lnTo>
                        <a:pt x="64" y="959"/>
                      </a:lnTo>
                      <a:lnTo>
                        <a:pt x="65" y="958"/>
                      </a:lnTo>
                      <a:lnTo>
                        <a:pt x="65" y="958"/>
                      </a:lnTo>
                      <a:lnTo>
                        <a:pt x="66" y="956"/>
                      </a:lnTo>
                      <a:lnTo>
                        <a:pt x="66" y="955"/>
                      </a:lnTo>
                      <a:lnTo>
                        <a:pt x="67" y="954"/>
                      </a:lnTo>
                      <a:lnTo>
                        <a:pt x="67" y="954"/>
                      </a:lnTo>
                      <a:lnTo>
                        <a:pt x="68" y="952"/>
                      </a:lnTo>
                      <a:lnTo>
                        <a:pt x="68" y="951"/>
                      </a:lnTo>
                      <a:lnTo>
                        <a:pt x="69" y="951"/>
                      </a:lnTo>
                      <a:lnTo>
                        <a:pt x="69" y="950"/>
                      </a:lnTo>
                      <a:lnTo>
                        <a:pt x="70" y="948"/>
                      </a:lnTo>
                      <a:lnTo>
                        <a:pt x="70" y="948"/>
                      </a:lnTo>
                      <a:lnTo>
                        <a:pt x="71" y="947"/>
                      </a:lnTo>
                      <a:lnTo>
                        <a:pt x="72" y="945"/>
                      </a:lnTo>
                      <a:lnTo>
                        <a:pt x="72" y="945"/>
                      </a:lnTo>
                      <a:lnTo>
                        <a:pt x="73" y="944"/>
                      </a:lnTo>
                      <a:lnTo>
                        <a:pt x="73" y="943"/>
                      </a:lnTo>
                      <a:lnTo>
                        <a:pt x="74" y="942"/>
                      </a:lnTo>
                      <a:lnTo>
                        <a:pt x="75" y="941"/>
                      </a:lnTo>
                      <a:lnTo>
                        <a:pt x="75" y="940"/>
                      </a:lnTo>
                      <a:lnTo>
                        <a:pt x="76" y="939"/>
                      </a:lnTo>
                      <a:lnTo>
                        <a:pt x="76" y="938"/>
                      </a:lnTo>
                      <a:lnTo>
                        <a:pt x="76" y="937"/>
                      </a:lnTo>
                      <a:lnTo>
                        <a:pt x="77" y="936"/>
                      </a:lnTo>
                      <a:lnTo>
                        <a:pt x="77" y="935"/>
                      </a:lnTo>
                      <a:lnTo>
                        <a:pt x="78" y="935"/>
                      </a:lnTo>
                      <a:lnTo>
                        <a:pt x="79" y="933"/>
                      </a:lnTo>
                      <a:lnTo>
                        <a:pt x="79" y="933"/>
                      </a:lnTo>
                      <a:lnTo>
                        <a:pt x="80" y="932"/>
                      </a:lnTo>
                      <a:lnTo>
                        <a:pt x="80" y="931"/>
                      </a:lnTo>
                      <a:lnTo>
                        <a:pt x="81" y="930"/>
                      </a:lnTo>
                      <a:lnTo>
                        <a:pt x="81" y="929"/>
                      </a:lnTo>
                      <a:lnTo>
                        <a:pt x="82" y="928"/>
                      </a:lnTo>
                      <a:lnTo>
                        <a:pt x="83" y="927"/>
                      </a:lnTo>
                      <a:lnTo>
                        <a:pt x="83" y="926"/>
                      </a:lnTo>
                      <a:lnTo>
                        <a:pt x="84" y="925"/>
                      </a:lnTo>
                      <a:lnTo>
                        <a:pt x="84" y="924"/>
                      </a:lnTo>
                      <a:lnTo>
                        <a:pt x="85" y="924"/>
                      </a:lnTo>
                      <a:lnTo>
                        <a:pt x="85" y="923"/>
                      </a:lnTo>
                      <a:lnTo>
                        <a:pt x="86" y="922"/>
                      </a:lnTo>
                      <a:lnTo>
                        <a:pt x="86" y="921"/>
                      </a:lnTo>
                      <a:lnTo>
                        <a:pt x="87" y="920"/>
                      </a:lnTo>
                      <a:lnTo>
                        <a:pt x="87" y="919"/>
                      </a:lnTo>
                      <a:lnTo>
                        <a:pt x="88" y="918"/>
                      </a:lnTo>
                      <a:lnTo>
                        <a:pt x="88" y="917"/>
                      </a:lnTo>
                      <a:lnTo>
                        <a:pt x="89" y="917"/>
                      </a:lnTo>
                      <a:lnTo>
                        <a:pt x="90" y="916"/>
                      </a:lnTo>
                      <a:lnTo>
                        <a:pt x="90" y="915"/>
                      </a:lnTo>
                      <a:lnTo>
                        <a:pt x="91" y="914"/>
                      </a:lnTo>
                      <a:lnTo>
                        <a:pt x="91" y="913"/>
                      </a:lnTo>
                      <a:lnTo>
                        <a:pt x="92" y="912"/>
                      </a:lnTo>
                      <a:lnTo>
                        <a:pt x="92" y="912"/>
                      </a:lnTo>
                      <a:lnTo>
                        <a:pt x="93" y="910"/>
                      </a:lnTo>
                      <a:lnTo>
                        <a:pt x="93" y="910"/>
                      </a:lnTo>
                      <a:lnTo>
                        <a:pt x="94" y="909"/>
                      </a:lnTo>
                      <a:lnTo>
                        <a:pt x="94" y="908"/>
                      </a:lnTo>
                      <a:lnTo>
                        <a:pt x="95" y="907"/>
                      </a:lnTo>
                      <a:lnTo>
                        <a:pt x="95" y="906"/>
                      </a:lnTo>
                      <a:lnTo>
                        <a:pt x="96" y="906"/>
                      </a:lnTo>
                      <a:lnTo>
                        <a:pt x="97" y="905"/>
                      </a:lnTo>
                      <a:lnTo>
                        <a:pt x="97" y="904"/>
                      </a:lnTo>
                      <a:lnTo>
                        <a:pt x="98" y="903"/>
                      </a:lnTo>
                      <a:lnTo>
                        <a:pt x="98" y="902"/>
                      </a:lnTo>
                      <a:lnTo>
                        <a:pt x="99" y="901"/>
                      </a:lnTo>
                      <a:lnTo>
                        <a:pt x="99" y="901"/>
                      </a:lnTo>
                      <a:lnTo>
                        <a:pt x="100" y="900"/>
                      </a:lnTo>
                      <a:lnTo>
                        <a:pt x="100" y="899"/>
                      </a:lnTo>
                      <a:lnTo>
                        <a:pt x="101" y="898"/>
                      </a:lnTo>
                      <a:lnTo>
                        <a:pt x="101" y="897"/>
                      </a:lnTo>
                      <a:lnTo>
                        <a:pt x="102" y="897"/>
                      </a:lnTo>
                      <a:lnTo>
                        <a:pt x="102" y="896"/>
                      </a:lnTo>
                      <a:lnTo>
                        <a:pt x="103" y="895"/>
                      </a:lnTo>
                      <a:lnTo>
                        <a:pt x="103" y="894"/>
                      </a:lnTo>
                      <a:lnTo>
                        <a:pt x="104" y="893"/>
                      </a:lnTo>
                      <a:lnTo>
                        <a:pt x="105" y="893"/>
                      </a:lnTo>
                      <a:lnTo>
                        <a:pt x="105" y="892"/>
                      </a:lnTo>
                      <a:lnTo>
                        <a:pt x="106" y="891"/>
                      </a:lnTo>
                      <a:lnTo>
                        <a:pt x="106" y="890"/>
                      </a:lnTo>
                      <a:lnTo>
                        <a:pt x="107" y="889"/>
                      </a:lnTo>
                      <a:lnTo>
                        <a:pt x="107" y="889"/>
                      </a:lnTo>
                      <a:lnTo>
                        <a:pt x="108" y="888"/>
                      </a:lnTo>
                      <a:lnTo>
                        <a:pt x="108" y="887"/>
                      </a:lnTo>
                      <a:lnTo>
                        <a:pt x="109" y="886"/>
                      </a:lnTo>
                      <a:lnTo>
                        <a:pt x="109" y="886"/>
                      </a:lnTo>
                      <a:lnTo>
                        <a:pt x="110" y="885"/>
                      </a:lnTo>
                      <a:lnTo>
                        <a:pt x="110" y="884"/>
                      </a:lnTo>
                      <a:lnTo>
                        <a:pt x="111" y="883"/>
                      </a:lnTo>
                      <a:lnTo>
                        <a:pt x="112" y="882"/>
                      </a:lnTo>
                      <a:lnTo>
                        <a:pt x="112" y="882"/>
                      </a:lnTo>
                      <a:lnTo>
                        <a:pt x="113" y="881"/>
                      </a:lnTo>
                      <a:lnTo>
                        <a:pt x="113" y="880"/>
                      </a:lnTo>
                      <a:lnTo>
                        <a:pt x="114" y="879"/>
                      </a:lnTo>
                      <a:lnTo>
                        <a:pt x="114" y="879"/>
                      </a:lnTo>
                      <a:lnTo>
                        <a:pt x="115" y="878"/>
                      </a:lnTo>
                      <a:lnTo>
                        <a:pt x="115" y="877"/>
                      </a:lnTo>
                      <a:lnTo>
                        <a:pt x="116" y="876"/>
                      </a:lnTo>
                      <a:lnTo>
                        <a:pt x="116" y="875"/>
                      </a:lnTo>
                      <a:lnTo>
                        <a:pt x="117" y="875"/>
                      </a:lnTo>
                      <a:lnTo>
                        <a:pt x="117" y="874"/>
                      </a:lnTo>
                      <a:lnTo>
                        <a:pt x="118" y="873"/>
                      </a:lnTo>
                      <a:lnTo>
                        <a:pt x="119" y="872"/>
                      </a:lnTo>
                      <a:lnTo>
                        <a:pt x="119" y="872"/>
                      </a:lnTo>
                      <a:lnTo>
                        <a:pt x="120" y="871"/>
                      </a:lnTo>
                      <a:lnTo>
                        <a:pt x="120" y="870"/>
                      </a:lnTo>
                      <a:lnTo>
                        <a:pt x="121" y="870"/>
                      </a:lnTo>
                      <a:lnTo>
                        <a:pt x="121" y="869"/>
                      </a:lnTo>
                      <a:lnTo>
                        <a:pt x="122" y="868"/>
                      </a:lnTo>
                      <a:lnTo>
                        <a:pt x="123" y="867"/>
                      </a:lnTo>
                      <a:lnTo>
                        <a:pt x="123" y="867"/>
                      </a:lnTo>
                      <a:lnTo>
                        <a:pt x="124" y="866"/>
                      </a:lnTo>
                      <a:lnTo>
                        <a:pt x="124" y="865"/>
                      </a:lnTo>
                      <a:lnTo>
                        <a:pt x="125" y="864"/>
                      </a:lnTo>
                      <a:lnTo>
                        <a:pt x="125" y="864"/>
                      </a:lnTo>
                      <a:lnTo>
                        <a:pt x="125" y="863"/>
                      </a:lnTo>
                      <a:lnTo>
                        <a:pt x="126" y="862"/>
                      </a:lnTo>
                      <a:lnTo>
                        <a:pt x="127" y="862"/>
                      </a:lnTo>
                      <a:lnTo>
                        <a:pt x="127" y="861"/>
                      </a:lnTo>
                      <a:lnTo>
                        <a:pt x="128" y="860"/>
                      </a:lnTo>
                      <a:lnTo>
                        <a:pt x="128" y="859"/>
                      </a:lnTo>
                      <a:lnTo>
                        <a:pt x="129" y="859"/>
                      </a:lnTo>
                      <a:lnTo>
                        <a:pt x="130" y="858"/>
                      </a:lnTo>
                      <a:lnTo>
                        <a:pt x="130" y="857"/>
                      </a:lnTo>
                      <a:lnTo>
                        <a:pt x="131" y="856"/>
                      </a:lnTo>
                      <a:lnTo>
                        <a:pt x="131" y="856"/>
                      </a:lnTo>
                      <a:lnTo>
                        <a:pt x="132" y="855"/>
                      </a:lnTo>
                      <a:lnTo>
                        <a:pt x="132" y="854"/>
                      </a:lnTo>
                      <a:lnTo>
                        <a:pt x="133" y="854"/>
                      </a:lnTo>
                      <a:lnTo>
                        <a:pt x="133" y="853"/>
                      </a:lnTo>
                      <a:lnTo>
                        <a:pt x="134" y="852"/>
                      </a:lnTo>
                      <a:lnTo>
                        <a:pt x="134" y="852"/>
                      </a:lnTo>
                      <a:lnTo>
                        <a:pt x="135" y="851"/>
                      </a:lnTo>
                      <a:lnTo>
                        <a:pt x="135" y="850"/>
                      </a:lnTo>
                      <a:lnTo>
                        <a:pt x="136" y="849"/>
                      </a:lnTo>
                      <a:lnTo>
                        <a:pt x="136" y="849"/>
                      </a:lnTo>
                      <a:lnTo>
                        <a:pt x="137" y="848"/>
                      </a:lnTo>
                      <a:lnTo>
                        <a:pt x="138" y="847"/>
                      </a:lnTo>
                      <a:lnTo>
                        <a:pt x="138" y="847"/>
                      </a:lnTo>
                      <a:lnTo>
                        <a:pt x="139" y="846"/>
                      </a:lnTo>
                      <a:lnTo>
                        <a:pt x="139" y="845"/>
                      </a:lnTo>
                      <a:lnTo>
                        <a:pt x="140" y="844"/>
                      </a:lnTo>
                      <a:lnTo>
                        <a:pt x="140" y="844"/>
                      </a:lnTo>
                      <a:lnTo>
                        <a:pt x="141" y="843"/>
                      </a:lnTo>
                      <a:lnTo>
                        <a:pt x="141" y="843"/>
                      </a:lnTo>
                      <a:lnTo>
                        <a:pt x="142" y="842"/>
                      </a:lnTo>
                      <a:lnTo>
                        <a:pt x="142" y="841"/>
                      </a:lnTo>
                      <a:lnTo>
                        <a:pt x="143" y="840"/>
                      </a:lnTo>
                      <a:lnTo>
                        <a:pt x="143" y="840"/>
                      </a:lnTo>
                      <a:lnTo>
                        <a:pt x="144" y="839"/>
                      </a:lnTo>
                      <a:lnTo>
                        <a:pt x="145" y="839"/>
                      </a:lnTo>
                      <a:lnTo>
                        <a:pt x="145" y="838"/>
                      </a:lnTo>
                      <a:lnTo>
                        <a:pt x="146" y="837"/>
                      </a:lnTo>
                      <a:lnTo>
                        <a:pt x="146" y="836"/>
                      </a:lnTo>
                      <a:lnTo>
                        <a:pt x="147" y="836"/>
                      </a:lnTo>
                      <a:lnTo>
                        <a:pt x="147" y="835"/>
                      </a:lnTo>
                      <a:lnTo>
                        <a:pt x="148" y="834"/>
                      </a:lnTo>
                      <a:lnTo>
                        <a:pt x="148" y="834"/>
                      </a:lnTo>
                      <a:lnTo>
                        <a:pt x="149" y="833"/>
                      </a:lnTo>
                      <a:lnTo>
                        <a:pt x="149" y="832"/>
                      </a:lnTo>
                      <a:lnTo>
                        <a:pt x="150" y="832"/>
                      </a:lnTo>
                      <a:lnTo>
                        <a:pt x="150" y="831"/>
                      </a:lnTo>
                      <a:lnTo>
                        <a:pt x="151" y="830"/>
                      </a:lnTo>
                      <a:lnTo>
                        <a:pt x="152" y="830"/>
                      </a:lnTo>
                      <a:lnTo>
                        <a:pt x="152" y="829"/>
                      </a:lnTo>
                      <a:lnTo>
                        <a:pt x="153" y="828"/>
                      </a:lnTo>
                      <a:lnTo>
                        <a:pt x="153" y="828"/>
                      </a:lnTo>
                      <a:lnTo>
                        <a:pt x="154" y="827"/>
                      </a:lnTo>
                      <a:lnTo>
                        <a:pt x="154" y="826"/>
                      </a:lnTo>
                      <a:lnTo>
                        <a:pt x="155" y="826"/>
                      </a:lnTo>
                      <a:lnTo>
                        <a:pt x="155" y="825"/>
                      </a:lnTo>
                      <a:lnTo>
                        <a:pt x="156" y="824"/>
                      </a:lnTo>
                      <a:lnTo>
                        <a:pt x="156" y="824"/>
                      </a:lnTo>
                      <a:lnTo>
                        <a:pt x="157" y="823"/>
                      </a:lnTo>
                      <a:lnTo>
                        <a:pt x="157" y="822"/>
                      </a:lnTo>
                      <a:lnTo>
                        <a:pt x="158" y="822"/>
                      </a:lnTo>
                      <a:lnTo>
                        <a:pt x="158" y="821"/>
                      </a:lnTo>
                      <a:lnTo>
                        <a:pt x="159" y="821"/>
                      </a:lnTo>
                      <a:lnTo>
                        <a:pt x="160" y="820"/>
                      </a:lnTo>
                      <a:lnTo>
                        <a:pt x="160" y="819"/>
                      </a:lnTo>
                      <a:lnTo>
                        <a:pt x="161" y="818"/>
                      </a:lnTo>
                      <a:lnTo>
                        <a:pt x="161" y="818"/>
                      </a:lnTo>
                      <a:lnTo>
                        <a:pt x="162" y="817"/>
                      </a:lnTo>
                      <a:lnTo>
                        <a:pt x="163" y="817"/>
                      </a:lnTo>
                      <a:lnTo>
                        <a:pt x="163" y="816"/>
                      </a:lnTo>
                      <a:lnTo>
                        <a:pt x="163" y="815"/>
                      </a:lnTo>
                      <a:lnTo>
                        <a:pt x="164" y="815"/>
                      </a:lnTo>
                      <a:lnTo>
                        <a:pt x="164" y="814"/>
                      </a:lnTo>
                      <a:lnTo>
                        <a:pt x="165" y="813"/>
                      </a:lnTo>
                      <a:lnTo>
                        <a:pt x="165" y="813"/>
                      </a:lnTo>
                      <a:lnTo>
                        <a:pt x="166" y="812"/>
                      </a:lnTo>
                      <a:lnTo>
                        <a:pt x="167" y="812"/>
                      </a:lnTo>
                      <a:lnTo>
                        <a:pt x="167" y="811"/>
                      </a:lnTo>
                      <a:lnTo>
                        <a:pt x="168" y="810"/>
                      </a:lnTo>
                      <a:lnTo>
                        <a:pt x="168" y="810"/>
                      </a:lnTo>
                      <a:lnTo>
                        <a:pt x="169" y="809"/>
                      </a:lnTo>
                      <a:lnTo>
                        <a:pt x="169" y="808"/>
                      </a:lnTo>
                      <a:lnTo>
                        <a:pt x="170" y="808"/>
                      </a:lnTo>
                      <a:lnTo>
                        <a:pt x="171" y="807"/>
                      </a:lnTo>
                      <a:lnTo>
                        <a:pt x="171" y="806"/>
                      </a:lnTo>
                      <a:lnTo>
                        <a:pt x="172" y="806"/>
                      </a:lnTo>
                      <a:lnTo>
                        <a:pt x="172" y="805"/>
                      </a:lnTo>
                      <a:lnTo>
                        <a:pt x="173" y="805"/>
                      </a:lnTo>
                      <a:lnTo>
                        <a:pt x="173" y="804"/>
                      </a:lnTo>
                      <a:lnTo>
                        <a:pt x="174" y="803"/>
                      </a:lnTo>
                      <a:lnTo>
                        <a:pt x="174" y="803"/>
                      </a:lnTo>
                      <a:lnTo>
                        <a:pt x="175" y="802"/>
                      </a:lnTo>
                      <a:lnTo>
                        <a:pt x="175" y="802"/>
                      </a:lnTo>
                      <a:lnTo>
                        <a:pt x="176" y="801"/>
                      </a:lnTo>
                      <a:lnTo>
                        <a:pt x="176" y="800"/>
                      </a:lnTo>
                      <a:lnTo>
                        <a:pt x="177" y="800"/>
                      </a:lnTo>
                      <a:lnTo>
                        <a:pt x="178" y="799"/>
                      </a:lnTo>
                      <a:lnTo>
                        <a:pt x="178" y="798"/>
                      </a:lnTo>
                      <a:lnTo>
                        <a:pt x="179" y="798"/>
                      </a:lnTo>
                      <a:lnTo>
                        <a:pt x="179" y="797"/>
                      </a:lnTo>
                      <a:lnTo>
                        <a:pt x="180" y="797"/>
                      </a:lnTo>
                      <a:lnTo>
                        <a:pt x="180" y="796"/>
                      </a:lnTo>
                      <a:lnTo>
                        <a:pt x="181" y="795"/>
                      </a:lnTo>
                      <a:lnTo>
                        <a:pt x="181" y="795"/>
                      </a:lnTo>
                      <a:lnTo>
                        <a:pt x="182" y="794"/>
                      </a:lnTo>
                      <a:lnTo>
                        <a:pt x="182" y="794"/>
                      </a:lnTo>
                      <a:lnTo>
                        <a:pt x="183" y="793"/>
                      </a:lnTo>
                      <a:lnTo>
                        <a:pt x="183" y="793"/>
                      </a:lnTo>
                      <a:lnTo>
                        <a:pt x="184" y="792"/>
                      </a:lnTo>
                      <a:lnTo>
                        <a:pt x="185" y="791"/>
                      </a:lnTo>
                      <a:lnTo>
                        <a:pt x="185" y="791"/>
                      </a:lnTo>
                      <a:lnTo>
                        <a:pt x="186" y="790"/>
                      </a:lnTo>
                      <a:lnTo>
                        <a:pt x="186" y="789"/>
                      </a:lnTo>
                      <a:lnTo>
                        <a:pt x="187" y="789"/>
                      </a:lnTo>
                      <a:lnTo>
                        <a:pt x="187" y="788"/>
                      </a:lnTo>
                      <a:lnTo>
                        <a:pt x="188" y="787"/>
                      </a:lnTo>
                      <a:lnTo>
                        <a:pt x="188" y="787"/>
                      </a:lnTo>
                      <a:lnTo>
                        <a:pt x="189" y="786"/>
                      </a:lnTo>
                      <a:lnTo>
                        <a:pt x="189" y="786"/>
                      </a:lnTo>
                      <a:lnTo>
                        <a:pt x="190" y="785"/>
                      </a:lnTo>
                      <a:lnTo>
                        <a:pt x="190" y="785"/>
                      </a:lnTo>
                      <a:lnTo>
                        <a:pt x="191" y="784"/>
                      </a:lnTo>
                      <a:lnTo>
                        <a:pt x="191" y="783"/>
                      </a:lnTo>
                      <a:lnTo>
                        <a:pt x="192" y="783"/>
                      </a:lnTo>
                      <a:lnTo>
                        <a:pt x="193" y="782"/>
                      </a:lnTo>
                      <a:lnTo>
                        <a:pt x="193" y="782"/>
                      </a:lnTo>
                      <a:lnTo>
                        <a:pt x="194" y="781"/>
                      </a:lnTo>
                      <a:lnTo>
                        <a:pt x="194" y="781"/>
                      </a:lnTo>
                      <a:lnTo>
                        <a:pt x="195" y="780"/>
                      </a:lnTo>
                      <a:lnTo>
                        <a:pt x="195" y="779"/>
                      </a:lnTo>
                      <a:lnTo>
                        <a:pt x="196" y="779"/>
                      </a:lnTo>
                      <a:lnTo>
                        <a:pt x="196" y="778"/>
                      </a:lnTo>
                      <a:lnTo>
                        <a:pt x="197" y="778"/>
                      </a:lnTo>
                      <a:lnTo>
                        <a:pt x="197" y="777"/>
                      </a:lnTo>
                      <a:lnTo>
                        <a:pt x="198" y="776"/>
                      </a:lnTo>
                      <a:lnTo>
                        <a:pt x="198" y="776"/>
                      </a:lnTo>
                      <a:lnTo>
                        <a:pt x="199" y="775"/>
                      </a:lnTo>
                      <a:lnTo>
                        <a:pt x="200" y="775"/>
                      </a:lnTo>
                      <a:lnTo>
                        <a:pt x="200" y="774"/>
                      </a:lnTo>
                      <a:lnTo>
                        <a:pt x="201" y="774"/>
                      </a:lnTo>
                      <a:lnTo>
                        <a:pt x="201" y="773"/>
                      </a:lnTo>
                      <a:lnTo>
                        <a:pt x="202" y="772"/>
                      </a:lnTo>
                      <a:lnTo>
                        <a:pt x="202" y="772"/>
                      </a:lnTo>
                      <a:lnTo>
                        <a:pt x="203" y="771"/>
                      </a:lnTo>
                      <a:lnTo>
                        <a:pt x="203" y="771"/>
                      </a:lnTo>
                      <a:lnTo>
                        <a:pt x="204" y="770"/>
                      </a:lnTo>
                      <a:lnTo>
                        <a:pt x="204" y="770"/>
                      </a:lnTo>
                      <a:lnTo>
                        <a:pt x="205" y="769"/>
                      </a:lnTo>
                      <a:lnTo>
                        <a:pt x="205" y="768"/>
                      </a:lnTo>
                      <a:lnTo>
                        <a:pt x="206" y="768"/>
                      </a:lnTo>
                      <a:lnTo>
                        <a:pt x="207" y="767"/>
                      </a:lnTo>
                      <a:lnTo>
                        <a:pt x="207" y="767"/>
                      </a:lnTo>
                      <a:lnTo>
                        <a:pt x="208" y="766"/>
                      </a:lnTo>
                      <a:lnTo>
                        <a:pt x="208" y="766"/>
                      </a:lnTo>
                      <a:lnTo>
                        <a:pt x="209" y="765"/>
                      </a:lnTo>
                      <a:lnTo>
                        <a:pt x="209" y="764"/>
                      </a:lnTo>
                      <a:lnTo>
                        <a:pt x="210" y="764"/>
                      </a:lnTo>
                      <a:lnTo>
                        <a:pt x="211" y="763"/>
                      </a:lnTo>
                      <a:lnTo>
                        <a:pt x="211" y="763"/>
                      </a:lnTo>
                      <a:lnTo>
                        <a:pt x="211" y="762"/>
                      </a:lnTo>
                      <a:lnTo>
                        <a:pt x="212" y="762"/>
                      </a:lnTo>
                      <a:lnTo>
                        <a:pt x="212" y="761"/>
                      </a:lnTo>
                      <a:lnTo>
                        <a:pt x="213" y="760"/>
                      </a:lnTo>
                      <a:lnTo>
                        <a:pt x="213" y="760"/>
                      </a:lnTo>
                      <a:lnTo>
                        <a:pt x="214" y="759"/>
                      </a:lnTo>
                      <a:lnTo>
                        <a:pt x="215" y="759"/>
                      </a:lnTo>
                      <a:lnTo>
                        <a:pt x="215" y="758"/>
                      </a:lnTo>
                      <a:lnTo>
                        <a:pt x="216" y="758"/>
                      </a:lnTo>
                      <a:lnTo>
                        <a:pt x="216" y="757"/>
                      </a:lnTo>
                      <a:lnTo>
                        <a:pt x="217" y="756"/>
                      </a:lnTo>
                      <a:lnTo>
                        <a:pt x="218" y="756"/>
                      </a:lnTo>
                      <a:lnTo>
                        <a:pt x="218" y="755"/>
                      </a:lnTo>
                      <a:lnTo>
                        <a:pt x="219" y="755"/>
                      </a:lnTo>
                      <a:lnTo>
                        <a:pt x="219" y="754"/>
                      </a:lnTo>
                      <a:lnTo>
                        <a:pt x="220" y="754"/>
                      </a:lnTo>
                      <a:lnTo>
                        <a:pt x="220" y="753"/>
                      </a:lnTo>
                      <a:lnTo>
                        <a:pt x="221" y="753"/>
                      </a:lnTo>
                      <a:lnTo>
                        <a:pt x="221" y="752"/>
                      </a:lnTo>
                      <a:lnTo>
                        <a:pt x="222" y="752"/>
                      </a:lnTo>
                      <a:lnTo>
                        <a:pt x="222" y="751"/>
                      </a:lnTo>
                      <a:lnTo>
                        <a:pt x="223" y="751"/>
                      </a:lnTo>
                      <a:lnTo>
                        <a:pt x="223" y="750"/>
                      </a:lnTo>
                      <a:lnTo>
                        <a:pt x="224" y="749"/>
                      </a:lnTo>
                      <a:lnTo>
                        <a:pt x="224" y="749"/>
                      </a:lnTo>
                      <a:lnTo>
                        <a:pt x="225" y="748"/>
                      </a:lnTo>
                      <a:lnTo>
                        <a:pt x="226" y="748"/>
                      </a:lnTo>
                      <a:lnTo>
                        <a:pt x="226" y="747"/>
                      </a:lnTo>
                      <a:lnTo>
                        <a:pt x="227" y="747"/>
                      </a:lnTo>
                      <a:lnTo>
                        <a:pt x="227" y="746"/>
                      </a:lnTo>
                      <a:lnTo>
                        <a:pt x="228" y="745"/>
                      </a:lnTo>
                      <a:lnTo>
                        <a:pt x="228" y="745"/>
                      </a:lnTo>
                      <a:lnTo>
                        <a:pt x="229" y="744"/>
                      </a:lnTo>
                      <a:lnTo>
                        <a:pt x="229" y="744"/>
                      </a:lnTo>
                      <a:lnTo>
                        <a:pt x="230" y="743"/>
                      </a:lnTo>
                      <a:lnTo>
                        <a:pt x="230" y="743"/>
                      </a:lnTo>
                      <a:lnTo>
                        <a:pt x="231" y="742"/>
                      </a:lnTo>
                      <a:lnTo>
                        <a:pt x="231" y="742"/>
                      </a:lnTo>
                      <a:lnTo>
                        <a:pt x="232" y="741"/>
                      </a:lnTo>
                      <a:lnTo>
                        <a:pt x="233" y="741"/>
                      </a:lnTo>
                      <a:lnTo>
                        <a:pt x="233" y="740"/>
                      </a:lnTo>
                      <a:lnTo>
                        <a:pt x="234" y="740"/>
                      </a:lnTo>
                      <a:lnTo>
                        <a:pt x="234" y="739"/>
                      </a:lnTo>
                      <a:lnTo>
                        <a:pt x="235" y="739"/>
                      </a:lnTo>
                      <a:lnTo>
                        <a:pt x="235" y="738"/>
                      </a:lnTo>
                      <a:lnTo>
                        <a:pt x="236" y="737"/>
                      </a:lnTo>
                      <a:lnTo>
                        <a:pt x="236" y="737"/>
                      </a:lnTo>
                      <a:lnTo>
                        <a:pt x="237" y="736"/>
                      </a:lnTo>
                      <a:lnTo>
                        <a:pt x="237" y="736"/>
                      </a:lnTo>
                      <a:lnTo>
                        <a:pt x="238" y="735"/>
                      </a:lnTo>
                      <a:lnTo>
                        <a:pt x="238" y="735"/>
                      </a:lnTo>
                      <a:lnTo>
                        <a:pt x="239" y="734"/>
                      </a:lnTo>
                      <a:lnTo>
                        <a:pt x="240" y="734"/>
                      </a:lnTo>
                      <a:lnTo>
                        <a:pt x="240" y="733"/>
                      </a:lnTo>
                      <a:lnTo>
                        <a:pt x="241" y="733"/>
                      </a:lnTo>
                      <a:lnTo>
                        <a:pt x="241" y="732"/>
                      </a:lnTo>
                      <a:lnTo>
                        <a:pt x="242" y="732"/>
                      </a:lnTo>
                      <a:lnTo>
                        <a:pt x="242" y="731"/>
                      </a:lnTo>
                      <a:lnTo>
                        <a:pt x="243" y="730"/>
                      </a:lnTo>
                      <a:lnTo>
                        <a:pt x="243" y="730"/>
                      </a:lnTo>
                      <a:lnTo>
                        <a:pt x="244" y="729"/>
                      </a:lnTo>
                      <a:lnTo>
                        <a:pt x="244" y="729"/>
                      </a:lnTo>
                      <a:lnTo>
                        <a:pt x="245" y="728"/>
                      </a:lnTo>
                      <a:lnTo>
                        <a:pt x="245" y="728"/>
                      </a:lnTo>
                      <a:lnTo>
                        <a:pt x="246" y="727"/>
                      </a:lnTo>
                      <a:lnTo>
                        <a:pt x="246" y="727"/>
                      </a:lnTo>
                      <a:lnTo>
                        <a:pt x="247" y="726"/>
                      </a:lnTo>
                      <a:lnTo>
                        <a:pt x="248" y="726"/>
                      </a:lnTo>
                      <a:lnTo>
                        <a:pt x="248" y="725"/>
                      </a:lnTo>
                      <a:lnTo>
                        <a:pt x="249" y="725"/>
                      </a:lnTo>
                      <a:lnTo>
                        <a:pt x="249" y="724"/>
                      </a:lnTo>
                      <a:lnTo>
                        <a:pt x="250" y="724"/>
                      </a:lnTo>
                      <a:lnTo>
                        <a:pt x="250" y="723"/>
                      </a:lnTo>
                      <a:lnTo>
                        <a:pt x="251" y="723"/>
                      </a:lnTo>
                      <a:lnTo>
                        <a:pt x="251" y="722"/>
                      </a:lnTo>
                      <a:lnTo>
                        <a:pt x="252" y="722"/>
                      </a:lnTo>
                      <a:lnTo>
                        <a:pt x="252" y="721"/>
                      </a:lnTo>
                      <a:lnTo>
                        <a:pt x="253" y="721"/>
                      </a:lnTo>
                      <a:lnTo>
                        <a:pt x="253" y="720"/>
                      </a:lnTo>
                      <a:lnTo>
                        <a:pt x="254" y="720"/>
                      </a:lnTo>
                      <a:lnTo>
                        <a:pt x="255" y="719"/>
                      </a:lnTo>
                      <a:lnTo>
                        <a:pt x="255" y="718"/>
                      </a:lnTo>
                      <a:lnTo>
                        <a:pt x="256" y="718"/>
                      </a:lnTo>
                      <a:lnTo>
                        <a:pt x="256" y="718"/>
                      </a:lnTo>
                      <a:lnTo>
                        <a:pt x="257" y="717"/>
                      </a:lnTo>
                      <a:lnTo>
                        <a:pt x="257" y="717"/>
                      </a:lnTo>
                      <a:lnTo>
                        <a:pt x="258" y="716"/>
                      </a:lnTo>
                      <a:lnTo>
                        <a:pt x="259" y="716"/>
                      </a:lnTo>
                      <a:lnTo>
                        <a:pt x="259" y="715"/>
                      </a:lnTo>
                      <a:lnTo>
                        <a:pt x="260" y="714"/>
                      </a:lnTo>
                      <a:lnTo>
                        <a:pt x="260" y="714"/>
                      </a:lnTo>
                      <a:lnTo>
                        <a:pt x="260" y="713"/>
                      </a:lnTo>
                      <a:lnTo>
                        <a:pt x="261" y="713"/>
                      </a:lnTo>
                      <a:lnTo>
                        <a:pt x="262" y="713"/>
                      </a:lnTo>
                      <a:lnTo>
                        <a:pt x="262" y="712"/>
                      </a:lnTo>
                      <a:lnTo>
                        <a:pt x="263" y="712"/>
                      </a:lnTo>
                      <a:lnTo>
                        <a:pt x="263" y="711"/>
                      </a:lnTo>
                      <a:lnTo>
                        <a:pt x="264" y="710"/>
                      </a:lnTo>
                      <a:lnTo>
                        <a:pt x="264" y="710"/>
                      </a:lnTo>
                      <a:lnTo>
                        <a:pt x="265" y="709"/>
                      </a:lnTo>
                      <a:lnTo>
                        <a:pt x="266" y="709"/>
                      </a:lnTo>
                      <a:lnTo>
                        <a:pt x="266" y="709"/>
                      </a:lnTo>
                      <a:lnTo>
                        <a:pt x="267" y="708"/>
                      </a:lnTo>
                      <a:lnTo>
                        <a:pt x="267" y="707"/>
                      </a:lnTo>
                      <a:lnTo>
                        <a:pt x="268" y="707"/>
                      </a:lnTo>
                      <a:lnTo>
                        <a:pt x="268" y="706"/>
                      </a:lnTo>
                      <a:lnTo>
                        <a:pt x="269" y="706"/>
                      </a:lnTo>
                      <a:lnTo>
                        <a:pt x="269" y="705"/>
                      </a:lnTo>
                      <a:lnTo>
                        <a:pt x="270" y="705"/>
                      </a:lnTo>
                      <a:lnTo>
                        <a:pt x="270" y="705"/>
                      </a:lnTo>
                      <a:lnTo>
                        <a:pt x="271" y="704"/>
                      </a:lnTo>
                      <a:lnTo>
                        <a:pt x="271" y="703"/>
                      </a:lnTo>
                      <a:lnTo>
                        <a:pt x="272" y="703"/>
                      </a:lnTo>
                      <a:lnTo>
                        <a:pt x="273" y="702"/>
                      </a:lnTo>
                      <a:lnTo>
                        <a:pt x="273" y="702"/>
                      </a:lnTo>
                      <a:lnTo>
                        <a:pt x="274" y="701"/>
                      </a:lnTo>
                      <a:lnTo>
                        <a:pt x="274" y="701"/>
                      </a:lnTo>
                      <a:lnTo>
                        <a:pt x="275" y="701"/>
                      </a:lnTo>
                      <a:lnTo>
                        <a:pt x="275" y="700"/>
                      </a:lnTo>
                      <a:lnTo>
                        <a:pt x="276" y="699"/>
                      </a:lnTo>
                      <a:lnTo>
                        <a:pt x="276" y="699"/>
                      </a:lnTo>
                      <a:lnTo>
                        <a:pt x="277" y="698"/>
                      </a:lnTo>
                      <a:lnTo>
                        <a:pt x="277" y="698"/>
                      </a:lnTo>
                      <a:lnTo>
                        <a:pt x="278" y="698"/>
                      </a:lnTo>
                      <a:lnTo>
                        <a:pt x="278" y="697"/>
                      </a:lnTo>
                      <a:lnTo>
                        <a:pt x="279" y="697"/>
                      </a:lnTo>
                      <a:lnTo>
                        <a:pt x="280" y="696"/>
                      </a:lnTo>
                      <a:lnTo>
                        <a:pt x="280" y="695"/>
                      </a:lnTo>
                      <a:lnTo>
                        <a:pt x="281" y="695"/>
                      </a:lnTo>
                      <a:lnTo>
                        <a:pt x="281" y="694"/>
                      </a:lnTo>
                      <a:lnTo>
                        <a:pt x="282" y="694"/>
                      </a:lnTo>
                      <a:lnTo>
                        <a:pt x="282" y="694"/>
                      </a:lnTo>
                      <a:lnTo>
                        <a:pt x="283" y="693"/>
                      </a:lnTo>
                      <a:lnTo>
                        <a:pt x="283" y="693"/>
                      </a:lnTo>
                      <a:lnTo>
                        <a:pt x="284" y="692"/>
                      </a:lnTo>
                      <a:lnTo>
                        <a:pt x="284" y="691"/>
                      </a:lnTo>
                      <a:lnTo>
                        <a:pt x="285" y="691"/>
                      </a:lnTo>
                      <a:lnTo>
                        <a:pt x="285" y="691"/>
                      </a:lnTo>
                      <a:lnTo>
                        <a:pt x="286" y="690"/>
                      </a:lnTo>
                      <a:lnTo>
                        <a:pt x="286" y="690"/>
                      </a:lnTo>
                      <a:lnTo>
                        <a:pt x="287" y="689"/>
                      </a:lnTo>
                      <a:lnTo>
                        <a:pt x="288" y="689"/>
                      </a:lnTo>
                      <a:lnTo>
                        <a:pt x="288" y="688"/>
                      </a:lnTo>
                      <a:lnTo>
                        <a:pt x="289" y="688"/>
                      </a:lnTo>
                      <a:lnTo>
                        <a:pt x="289" y="687"/>
                      </a:lnTo>
                      <a:lnTo>
                        <a:pt x="290" y="687"/>
                      </a:lnTo>
                      <a:lnTo>
                        <a:pt x="290" y="686"/>
                      </a:lnTo>
                      <a:lnTo>
                        <a:pt x="291" y="686"/>
                      </a:lnTo>
                      <a:lnTo>
                        <a:pt x="291" y="685"/>
                      </a:lnTo>
                      <a:lnTo>
                        <a:pt x="292" y="685"/>
                      </a:lnTo>
                      <a:lnTo>
                        <a:pt x="292" y="685"/>
                      </a:lnTo>
                      <a:lnTo>
                        <a:pt x="293" y="684"/>
                      </a:lnTo>
                      <a:lnTo>
                        <a:pt x="293" y="683"/>
                      </a:lnTo>
                      <a:lnTo>
                        <a:pt x="294" y="683"/>
                      </a:lnTo>
                      <a:lnTo>
                        <a:pt x="295" y="682"/>
                      </a:lnTo>
                      <a:lnTo>
                        <a:pt x="295" y="682"/>
                      </a:lnTo>
                      <a:lnTo>
                        <a:pt x="296" y="682"/>
                      </a:lnTo>
                      <a:lnTo>
                        <a:pt x="296" y="681"/>
                      </a:lnTo>
                      <a:lnTo>
                        <a:pt x="297" y="680"/>
                      </a:lnTo>
                      <a:lnTo>
                        <a:pt x="297" y="680"/>
                      </a:lnTo>
                      <a:lnTo>
                        <a:pt x="298" y="680"/>
                      </a:lnTo>
                      <a:lnTo>
                        <a:pt x="298" y="679"/>
                      </a:lnTo>
                      <a:lnTo>
                        <a:pt x="299" y="679"/>
                      </a:lnTo>
                      <a:lnTo>
                        <a:pt x="299" y="678"/>
                      </a:lnTo>
                      <a:lnTo>
                        <a:pt x="300" y="678"/>
                      </a:lnTo>
                      <a:lnTo>
                        <a:pt x="300" y="677"/>
                      </a:lnTo>
                      <a:lnTo>
                        <a:pt x="301" y="677"/>
                      </a:lnTo>
                      <a:lnTo>
                        <a:pt x="302" y="676"/>
                      </a:lnTo>
                      <a:lnTo>
                        <a:pt x="302" y="676"/>
                      </a:lnTo>
                      <a:lnTo>
                        <a:pt x="303" y="675"/>
                      </a:lnTo>
                      <a:lnTo>
                        <a:pt x="303" y="675"/>
                      </a:lnTo>
                      <a:lnTo>
                        <a:pt x="304" y="674"/>
                      </a:lnTo>
                      <a:lnTo>
                        <a:pt x="304" y="674"/>
                      </a:lnTo>
                      <a:lnTo>
                        <a:pt x="305" y="674"/>
                      </a:lnTo>
                      <a:lnTo>
                        <a:pt x="306" y="673"/>
                      </a:lnTo>
                      <a:lnTo>
                        <a:pt x="306" y="672"/>
                      </a:lnTo>
                      <a:lnTo>
                        <a:pt x="307" y="672"/>
                      </a:lnTo>
                      <a:lnTo>
                        <a:pt x="307" y="672"/>
                      </a:lnTo>
                      <a:lnTo>
                        <a:pt x="308" y="671"/>
                      </a:lnTo>
                      <a:lnTo>
                        <a:pt x="308" y="671"/>
                      </a:lnTo>
                      <a:lnTo>
                        <a:pt x="308" y="670"/>
                      </a:lnTo>
                      <a:lnTo>
                        <a:pt x="309" y="670"/>
                      </a:lnTo>
                      <a:lnTo>
                        <a:pt x="310" y="669"/>
                      </a:lnTo>
                      <a:lnTo>
                        <a:pt x="310" y="669"/>
                      </a:lnTo>
                      <a:lnTo>
                        <a:pt x="311" y="668"/>
                      </a:lnTo>
                      <a:lnTo>
                        <a:pt x="311" y="668"/>
                      </a:lnTo>
                      <a:lnTo>
                        <a:pt x="312" y="667"/>
                      </a:lnTo>
                      <a:lnTo>
                        <a:pt x="313" y="667"/>
                      </a:lnTo>
                      <a:lnTo>
                        <a:pt x="313" y="667"/>
                      </a:lnTo>
                      <a:lnTo>
                        <a:pt x="314" y="666"/>
                      </a:lnTo>
                      <a:lnTo>
                        <a:pt x="314" y="666"/>
                      </a:lnTo>
                      <a:lnTo>
                        <a:pt x="315" y="665"/>
                      </a:lnTo>
                      <a:lnTo>
                        <a:pt x="315" y="664"/>
                      </a:lnTo>
                      <a:lnTo>
                        <a:pt x="316" y="664"/>
                      </a:lnTo>
                      <a:lnTo>
                        <a:pt x="316" y="664"/>
                      </a:lnTo>
                      <a:lnTo>
                        <a:pt x="317" y="663"/>
                      </a:lnTo>
                      <a:lnTo>
                        <a:pt x="317" y="663"/>
                      </a:lnTo>
                      <a:lnTo>
                        <a:pt x="318" y="662"/>
                      </a:lnTo>
                      <a:lnTo>
                        <a:pt x="318" y="662"/>
                      </a:lnTo>
                      <a:lnTo>
                        <a:pt x="319" y="662"/>
                      </a:lnTo>
                      <a:lnTo>
                        <a:pt x="319" y="661"/>
                      </a:lnTo>
                      <a:lnTo>
                        <a:pt x="320" y="660"/>
                      </a:lnTo>
                      <a:lnTo>
                        <a:pt x="321" y="660"/>
                      </a:lnTo>
                      <a:lnTo>
                        <a:pt x="321" y="660"/>
                      </a:lnTo>
                      <a:lnTo>
                        <a:pt x="322" y="659"/>
                      </a:lnTo>
                      <a:lnTo>
                        <a:pt x="322" y="659"/>
                      </a:lnTo>
                      <a:lnTo>
                        <a:pt x="323" y="658"/>
                      </a:lnTo>
                      <a:lnTo>
                        <a:pt x="323" y="658"/>
                      </a:lnTo>
                      <a:lnTo>
                        <a:pt x="324" y="657"/>
                      </a:lnTo>
                      <a:lnTo>
                        <a:pt x="324" y="657"/>
                      </a:lnTo>
                      <a:lnTo>
                        <a:pt x="325" y="656"/>
                      </a:lnTo>
                      <a:lnTo>
                        <a:pt x="325" y="656"/>
                      </a:lnTo>
                      <a:lnTo>
                        <a:pt x="326" y="655"/>
                      </a:lnTo>
                      <a:lnTo>
                        <a:pt x="326" y="655"/>
                      </a:lnTo>
                      <a:lnTo>
                        <a:pt x="327" y="655"/>
                      </a:lnTo>
                      <a:lnTo>
                        <a:pt x="328" y="654"/>
                      </a:lnTo>
                      <a:lnTo>
                        <a:pt x="328" y="653"/>
                      </a:lnTo>
                      <a:lnTo>
                        <a:pt x="329" y="653"/>
                      </a:lnTo>
                      <a:lnTo>
                        <a:pt x="329" y="653"/>
                      </a:lnTo>
                      <a:lnTo>
                        <a:pt x="330" y="652"/>
                      </a:lnTo>
                      <a:lnTo>
                        <a:pt x="330" y="652"/>
                      </a:lnTo>
                      <a:lnTo>
                        <a:pt x="331" y="651"/>
                      </a:lnTo>
                      <a:lnTo>
                        <a:pt x="331" y="651"/>
                      </a:lnTo>
                      <a:lnTo>
                        <a:pt x="332" y="651"/>
                      </a:lnTo>
                      <a:lnTo>
                        <a:pt x="332" y="650"/>
                      </a:lnTo>
                      <a:lnTo>
                        <a:pt x="333" y="649"/>
                      </a:lnTo>
                      <a:lnTo>
                        <a:pt x="333" y="649"/>
                      </a:lnTo>
                      <a:lnTo>
                        <a:pt x="334" y="649"/>
                      </a:lnTo>
                      <a:lnTo>
                        <a:pt x="335" y="648"/>
                      </a:lnTo>
                      <a:lnTo>
                        <a:pt x="335" y="648"/>
                      </a:lnTo>
                      <a:lnTo>
                        <a:pt x="336" y="647"/>
                      </a:lnTo>
                      <a:lnTo>
                        <a:pt x="336" y="647"/>
                      </a:lnTo>
                      <a:lnTo>
                        <a:pt x="337" y="647"/>
                      </a:lnTo>
                      <a:lnTo>
                        <a:pt x="337" y="646"/>
                      </a:lnTo>
                      <a:lnTo>
                        <a:pt x="338" y="645"/>
                      </a:lnTo>
                      <a:lnTo>
                        <a:pt x="338" y="645"/>
                      </a:lnTo>
                      <a:lnTo>
                        <a:pt x="339" y="645"/>
                      </a:lnTo>
                      <a:lnTo>
                        <a:pt x="339" y="644"/>
                      </a:lnTo>
                      <a:lnTo>
                        <a:pt x="340" y="644"/>
                      </a:lnTo>
                      <a:lnTo>
                        <a:pt x="340" y="643"/>
                      </a:lnTo>
                      <a:lnTo>
                        <a:pt x="341" y="643"/>
                      </a:lnTo>
                      <a:lnTo>
                        <a:pt x="341" y="643"/>
                      </a:lnTo>
                      <a:lnTo>
                        <a:pt x="342" y="642"/>
                      </a:lnTo>
                      <a:lnTo>
                        <a:pt x="343" y="641"/>
                      </a:lnTo>
                      <a:lnTo>
                        <a:pt x="343" y="641"/>
                      </a:lnTo>
                      <a:lnTo>
                        <a:pt x="344" y="641"/>
                      </a:lnTo>
                      <a:lnTo>
                        <a:pt x="344" y="640"/>
                      </a:lnTo>
                      <a:lnTo>
                        <a:pt x="345" y="640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7" y="638"/>
                      </a:lnTo>
                      <a:lnTo>
                        <a:pt x="347" y="637"/>
                      </a:lnTo>
                      <a:lnTo>
                        <a:pt x="348" y="637"/>
                      </a:lnTo>
                      <a:lnTo>
                        <a:pt x="348" y="637"/>
                      </a:lnTo>
                      <a:lnTo>
                        <a:pt x="349" y="636"/>
                      </a:lnTo>
                      <a:lnTo>
                        <a:pt x="350" y="636"/>
                      </a:lnTo>
                      <a:lnTo>
                        <a:pt x="350" y="635"/>
                      </a:lnTo>
                      <a:lnTo>
                        <a:pt x="351" y="635"/>
                      </a:lnTo>
                      <a:lnTo>
                        <a:pt x="351" y="634"/>
                      </a:lnTo>
                      <a:lnTo>
                        <a:pt x="352" y="634"/>
                      </a:lnTo>
                      <a:lnTo>
                        <a:pt x="352" y="633"/>
                      </a:lnTo>
                      <a:lnTo>
                        <a:pt x="353" y="633"/>
                      </a:lnTo>
                      <a:lnTo>
                        <a:pt x="354" y="633"/>
                      </a:lnTo>
                      <a:lnTo>
                        <a:pt x="354" y="632"/>
                      </a:lnTo>
                      <a:lnTo>
                        <a:pt x="355" y="632"/>
                      </a:lnTo>
                      <a:lnTo>
                        <a:pt x="355" y="632"/>
                      </a:lnTo>
                      <a:lnTo>
                        <a:pt x="356" y="631"/>
                      </a:lnTo>
                      <a:lnTo>
                        <a:pt x="356" y="630"/>
                      </a:lnTo>
                      <a:lnTo>
                        <a:pt x="357" y="630"/>
                      </a:lnTo>
                      <a:lnTo>
                        <a:pt x="357" y="630"/>
                      </a:lnTo>
                      <a:lnTo>
                        <a:pt x="358" y="629"/>
                      </a:lnTo>
                      <a:lnTo>
                        <a:pt x="358" y="629"/>
                      </a:lnTo>
                      <a:lnTo>
                        <a:pt x="359" y="628"/>
                      </a:lnTo>
                      <a:lnTo>
                        <a:pt x="359" y="628"/>
                      </a:lnTo>
                      <a:lnTo>
                        <a:pt x="360" y="628"/>
                      </a:lnTo>
                      <a:lnTo>
                        <a:pt x="361" y="627"/>
                      </a:lnTo>
                      <a:lnTo>
                        <a:pt x="361" y="626"/>
                      </a:lnTo>
                      <a:lnTo>
                        <a:pt x="362" y="626"/>
                      </a:lnTo>
                      <a:lnTo>
                        <a:pt x="362" y="626"/>
                      </a:lnTo>
                      <a:lnTo>
                        <a:pt x="363" y="625"/>
                      </a:lnTo>
                      <a:lnTo>
                        <a:pt x="363" y="625"/>
                      </a:lnTo>
                      <a:lnTo>
                        <a:pt x="364" y="625"/>
                      </a:lnTo>
                      <a:lnTo>
                        <a:pt x="364" y="624"/>
                      </a:lnTo>
                      <a:lnTo>
                        <a:pt x="365" y="624"/>
                      </a:lnTo>
                      <a:lnTo>
                        <a:pt x="365" y="623"/>
                      </a:lnTo>
                      <a:lnTo>
                        <a:pt x="366" y="623"/>
                      </a:lnTo>
                      <a:lnTo>
                        <a:pt x="366" y="622"/>
                      </a:lnTo>
                      <a:lnTo>
                        <a:pt x="367" y="622"/>
                      </a:lnTo>
                      <a:lnTo>
                        <a:pt x="368" y="621"/>
                      </a:lnTo>
                      <a:lnTo>
                        <a:pt x="368" y="621"/>
                      </a:lnTo>
                      <a:lnTo>
                        <a:pt x="369" y="621"/>
                      </a:lnTo>
                      <a:lnTo>
                        <a:pt x="369" y="620"/>
                      </a:lnTo>
                      <a:lnTo>
                        <a:pt x="370" y="620"/>
                      </a:lnTo>
                      <a:lnTo>
                        <a:pt x="370" y="619"/>
                      </a:lnTo>
                      <a:lnTo>
                        <a:pt x="371" y="619"/>
                      </a:lnTo>
                      <a:lnTo>
                        <a:pt x="371" y="618"/>
                      </a:lnTo>
                      <a:lnTo>
                        <a:pt x="372" y="618"/>
                      </a:lnTo>
                      <a:lnTo>
                        <a:pt x="372" y="618"/>
                      </a:lnTo>
                      <a:lnTo>
                        <a:pt x="373" y="617"/>
                      </a:lnTo>
                      <a:lnTo>
                        <a:pt x="373" y="617"/>
                      </a:lnTo>
                      <a:lnTo>
                        <a:pt x="374" y="616"/>
                      </a:lnTo>
                      <a:lnTo>
                        <a:pt x="374" y="616"/>
                      </a:lnTo>
                      <a:lnTo>
                        <a:pt x="375" y="616"/>
                      </a:lnTo>
                      <a:lnTo>
                        <a:pt x="376" y="615"/>
                      </a:lnTo>
                      <a:lnTo>
                        <a:pt x="376" y="615"/>
                      </a:lnTo>
                      <a:lnTo>
                        <a:pt x="377" y="614"/>
                      </a:lnTo>
                      <a:lnTo>
                        <a:pt x="377" y="614"/>
                      </a:lnTo>
                      <a:lnTo>
                        <a:pt x="378" y="613"/>
                      </a:lnTo>
                      <a:lnTo>
                        <a:pt x="378" y="613"/>
                      </a:lnTo>
                      <a:lnTo>
                        <a:pt x="379" y="613"/>
                      </a:lnTo>
                      <a:lnTo>
                        <a:pt x="379" y="612"/>
                      </a:lnTo>
                      <a:lnTo>
                        <a:pt x="380" y="612"/>
                      </a:lnTo>
                      <a:lnTo>
                        <a:pt x="380" y="611"/>
                      </a:lnTo>
                      <a:lnTo>
                        <a:pt x="381" y="611"/>
                      </a:lnTo>
                      <a:lnTo>
                        <a:pt x="381" y="610"/>
                      </a:lnTo>
                      <a:lnTo>
                        <a:pt x="382" y="610"/>
                      </a:lnTo>
                      <a:lnTo>
                        <a:pt x="383" y="610"/>
                      </a:lnTo>
                      <a:lnTo>
                        <a:pt x="383" y="609"/>
                      </a:lnTo>
                      <a:lnTo>
                        <a:pt x="384" y="609"/>
                      </a:lnTo>
                      <a:lnTo>
                        <a:pt x="384" y="608"/>
                      </a:lnTo>
                      <a:lnTo>
                        <a:pt x="385" y="608"/>
                      </a:lnTo>
                      <a:lnTo>
                        <a:pt x="385" y="607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7" y="606"/>
                      </a:lnTo>
                      <a:lnTo>
                        <a:pt x="387" y="606"/>
                      </a:lnTo>
                      <a:lnTo>
                        <a:pt x="388" y="605"/>
                      </a:lnTo>
                      <a:lnTo>
                        <a:pt x="388" y="605"/>
                      </a:lnTo>
                      <a:lnTo>
                        <a:pt x="389" y="605"/>
                      </a:lnTo>
                      <a:lnTo>
                        <a:pt x="390" y="604"/>
                      </a:lnTo>
                      <a:lnTo>
                        <a:pt x="390" y="604"/>
                      </a:lnTo>
                      <a:lnTo>
                        <a:pt x="391" y="603"/>
                      </a:lnTo>
                      <a:lnTo>
                        <a:pt x="391" y="603"/>
                      </a:lnTo>
                      <a:lnTo>
                        <a:pt x="392" y="602"/>
                      </a:lnTo>
                      <a:lnTo>
                        <a:pt x="392" y="602"/>
                      </a:lnTo>
                      <a:lnTo>
                        <a:pt x="393" y="602"/>
                      </a:lnTo>
                      <a:lnTo>
                        <a:pt x="394" y="601"/>
                      </a:lnTo>
                      <a:lnTo>
                        <a:pt x="394" y="601"/>
                      </a:lnTo>
                      <a:lnTo>
                        <a:pt x="395" y="601"/>
                      </a:lnTo>
                      <a:lnTo>
                        <a:pt x="395" y="600"/>
                      </a:lnTo>
                      <a:lnTo>
                        <a:pt x="395" y="599"/>
                      </a:lnTo>
                      <a:lnTo>
                        <a:pt x="396" y="599"/>
                      </a:lnTo>
                      <a:lnTo>
                        <a:pt x="396" y="599"/>
                      </a:lnTo>
                      <a:lnTo>
                        <a:pt x="397" y="598"/>
                      </a:lnTo>
                      <a:lnTo>
                        <a:pt x="398" y="598"/>
                      </a:lnTo>
                      <a:lnTo>
                        <a:pt x="398" y="598"/>
                      </a:lnTo>
                      <a:lnTo>
                        <a:pt x="399" y="597"/>
                      </a:lnTo>
                      <a:lnTo>
                        <a:pt x="399" y="597"/>
                      </a:lnTo>
                      <a:lnTo>
                        <a:pt x="400" y="596"/>
                      </a:lnTo>
                      <a:lnTo>
                        <a:pt x="401" y="596"/>
                      </a:lnTo>
                      <a:lnTo>
                        <a:pt x="401" y="595"/>
                      </a:lnTo>
                      <a:lnTo>
                        <a:pt x="402" y="595"/>
                      </a:lnTo>
                      <a:lnTo>
                        <a:pt x="402" y="595"/>
                      </a:lnTo>
                      <a:lnTo>
                        <a:pt x="403" y="594"/>
                      </a:lnTo>
                      <a:lnTo>
                        <a:pt x="403" y="594"/>
                      </a:lnTo>
                      <a:lnTo>
                        <a:pt x="404" y="594"/>
                      </a:lnTo>
                      <a:lnTo>
                        <a:pt x="404" y="593"/>
                      </a:lnTo>
                      <a:lnTo>
                        <a:pt x="405" y="593"/>
                      </a:lnTo>
                      <a:lnTo>
                        <a:pt x="405" y="592"/>
                      </a:lnTo>
                      <a:lnTo>
                        <a:pt x="406" y="592"/>
                      </a:lnTo>
                      <a:lnTo>
                        <a:pt x="406" y="591"/>
                      </a:lnTo>
                      <a:lnTo>
                        <a:pt x="407" y="591"/>
                      </a:lnTo>
                      <a:lnTo>
                        <a:pt x="407" y="591"/>
                      </a:lnTo>
                      <a:lnTo>
                        <a:pt x="408" y="590"/>
                      </a:lnTo>
                      <a:lnTo>
                        <a:pt x="409" y="590"/>
                      </a:lnTo>
                      <a:lnTo>
                        <a:pt x="409" y="589"/>
                      </a:lnTo>
                      <a:lnTo>
                        <a:pt x="410" y="589"/>
                      </a:lnTo>
                      <a:lnTo>
                        <a:pt x="410" y="588"/>
                      </a:lnTo>
                      <a:lnTo>
                        <a:pt x="411" y="588"/>
                      </a:lnTo>
                      <a:lnTo>
                        <a:pt x="411" y="588"/>
                      </a:lnTo>
                      <a:lnTo>
                        <a:pt x="412" y="587"/>
                      </a:lnTo>
                      <a:lnTo>
                        <a:pt x="412" y="587"/>
                      </a:lnTo>
                      <a:lnTo>
                        <a:pt x="413" y="587"/>
                      </a:lnTo>
                      <a:lnTo>
                        <a:pt x="413" y="586"/>
                      </a:lnTo>
                      <a:lnTo>
                        <a:pt x="414" y="586"/>
                      </a:lnTo>
                      <a:lnTo>
                        <a:pt x="414" y="585"/>
                      </a:lnTo>
                      <a:lnTo>
                        <a:pt x="415" y="585"/>
                      </a:lnTo>
                      <a:lnTo>
                        <a:pt x="416" y="584"/>
                      </a:lnTo>
                      <a:lnTo>
                        <a:pt x="416" y="584"/>
                      </a:lnTo>
                      <a:lnTo>
                        <a:pt x="417" y="584"/>
                      </a:lnTo>
                      <a:lnTo>
                        <a:pt x="417" y="583"/>
                      </a:lnTo>
                      <a:lnTo>
                        <a:pt x="418" y="583"/>
                      </a:lnTo>
                      <a:lnTo>
                        <a:pt x="418" y="583"/>
                      </a:lnTo>
                      <a:lnTo>
                        <a:pt x="419" y="582"/>
                      </a:lnTo>
                      <a:lnTo>
                        <a:pt x="419" y="582"/>
                      </a:lnTo>
                      <a:lnTo>
                        <a:pt x="420" y="581"/>
                      </a:lnTo>
                      <a:lnTo>
                        <a:pt x="420" y="581"/>
                      </a:lnTo>
                      <a:lnTo>
                        <a:pt x="421" y="580"/>
                      </a:lnTo>
                      <a:lnTo>
                        <a:pt x="421" y="580"/>
                      </a:lnTo>
                      <a:lnTo>
                        <a:pt x="422" y="580"/>
                      </a:lnTo>
                      <a:lnTo>
                        <a:pt x="423" y="579"/>
                      </a:lnTo>
                      <a:lnTo>
                        <a:pt x="423" y="579"/>
                      </a:lnTo>
                      <a:lnTo>
                        <a:pt x="424" y="579"/>
                      </a:lnTo>
                      <a:lnTo>
                        <a:pt x="424" y="578"/>
                      </a:lnTo>
                      <a:lnTo>
                        <a:pt x="425" y="578"/>
                      </a:lnTo>
                      <a:lnTo>
                        <a:pt x="425" y="577"/>
                      </a:lnTo>
                      <a:lnTo>
                        <a:pt x="426" y="577"/>
                      </a:lnTo>
                      <a:lnTo>
                        <a:pt x="426" y="576"/>
                      </a:lnTo>
                      <a:lnTo>
                        <a:pt x="427" y="576"/>
                      </a:lnTo>
                      <a:lnTo>
                        <a:pt x="427" y="576"/>
                      </a:lnTo>
                      <a:lnTo>
                        <a:pt x="428" y="575"/>
                      </a:lnTo>
                      <a:lnTo>
                        <a:pt x="428" y="575"/>
                      </a:lnTo>
                      <a:lnTo>
                        <a:pt x="429" y="575"/>
                      </a:lnTo>
                      <a:lnTo>
                        <a:pt x="429" y="574"/>
                      </a:lnTo>
                      <a:lnTo>
                        <a:pt x="430" y="574"/>
                      </a:lnTo>
                      <a:lnTo>
                        <a:pt x="431" y="574"/>
                      </a:lnTo>
                      <a:lnTo>
                        <a:pt x="431" y="573"/>
                      </a:lnTo>
                      <a:lnTo>
                        <a:pt x="432" y="572"/>
                      </a:lnTo>
                      <a:lnTo>
                        <a:pt x="432" y="572"/>
                      </a:lnTo>
                      <a:lnTo>
                        <a:pt x="433" y="572"/>
                      </a:lnTo>
                      <a:lnTo>
                        <a:pt x="433" y="571"/>
                      </a:lnTo>
                      <a:lnTo>
                        <a:pt x="434" y="571"/>
                      </a:lnTo>
                      <a:lnTo>
                        <a:pt x="434" y="571"/>
                      </a:lnTo>
                      <a:lnTo>
                        <a:pt x="435" y="570"/>
                      </a:lnTo>
                      <a:lnTo>
                        <a:pt x="435" y="570"/>
                      </a:lnTo>
                      <a:lnTo>
                        <a:pt x="436" y="570"/>
                      </a:lnTo>
                      <a:lnTo>
                        <a:pt x="436" y="569"/>
                      </a:lnTo>
                      <a:lnTo>
                        <a:pt x="437" y="569"/>
                      </a:lnTo>
                      <a:lnTo>
                        <a:pt x="438" y="568"/>
                      </a:lnTo>
                      <a:lnTo>
                        <a:pt x="438" y="568"/>
                      </a:lnTo>
                      <a:lnTo>
                        <a:pt x="439" y="567"/>
                      </a:lnTo>
                      <a:lnTo>
                        <a:pt x="439" y="567"/>
                      </a:lnTo>
                      <a:lnTo>
                        <a:pt x="440" y="567"/>
                      </a:lnTo>
                      <a:lnTo>
                        <a:pt x="440" y="566"/>
                      </a:lnTo>
                      <a:lnTo>
                        <a:pt x="441" y="566"/>
                      </a:lnTo>
                      <a:lnTo>
                        <a:pt x="442" y="566"/>
                      </a:lnTo>
                      <a:lnTo>
                        <a:pt x="442" y="565"/>
                      </a:lnTo>
                      <a:lnTo>
                        <a:pt x="443" y="565"/>
                      </a:lnTo>
                      <a:lnTo>
                        <a:pt x="443" y="564"/>
                      </a:lnTo>
                      <a:lnTo>
                        <a:pt x="443" y="564"/>
                      </a:lnTo>
                      <a:lnTo>
                        <a:pt x="444" y="564"/>
                      </a:lnTo>
                      <a:lnTo>
                        <a:pt x="445" y="563"/>
                      </a:lnTo>
                      <a:lnTo>
                        <a:pt x="445" y="563"/>
                      </a:lnTo>
                      <a:lnTo>
                        <a:pt x="446" y="563"/>
                      </a:lnTo>
                      <a:lnTo>
                        <a:pt x="446" y="562"/>
                      </a:lnTo>
                      <a:lnTo>
                        <a:pt x="447" y="561"/>
                      </a:lnTo>
                      <a:lnTo>
                        <a:pt x="447" y="561"/>
                      </a:lnTo>
                      <a:lnTo>
                        <a:pt x="448" y="561"/>
                      </a:lnTo>
                      <a:lnTo>
                        <a:pt x="449" y="560"/>
                      </a:lnTo>
                      <a:lnTo>
                        <a:pt x="449" y="560"/>
                      </a:lnTo>
                      <a:lnTo>
                        <a:pt x="450" y="560"/>
                      </a:lnTo>
                      <a:lnTo>
                        <a:pt x="450" y="559"/>
                      </a:lnTo>
                      <a:lnTo>
                        <a:pt x="451" y="559"/>
                      </a:lnTo>
                      <a:lnTo>
                        <a:pt x="451" y="559"/>
                      </a:lnTo>
                      <a:lnTo>
                        <a:pt x="452" y="558"/>
                      </a:lnTo>
                      <a:lnTo>
                        <a:pt x="452" y="558"/>
                      </a:lnTo>
                      <a:lnTo>
                        <a:pt x="453" y="557"/>
                      </a:lnTo>
                      <a:lnTo>
                        <a:pt x="453" y="557"/>
                      </a:lnTo>
                      <a:lnTo>
                        <a:pt x="454" y="557"/>
                      </a:lnTo>
                      <a:lnTo>
                        <a:pt x="454" y="556"/>
                      </a:lnTo>
                      <a:lnTo>
                        <a:pt x="455" y="556"/>
                      </a:lnTo>
                      <a:lnTo>
                        <a:pt x="456" y="556"/>
                      </a:lnTo>
                      <a:lnTo>
                        <a:pt x="456" y="555"/>
                      </a:lnTo>
                      <a:lnTo>
                        <a:pt x="457" y="555"/>
                      </a:lnTo>
                      <a:lnTo>
                        <a:pt x="457" y="554"/>
                      </a:lnTo>
                      <a:lnTo>
                        <a:pt x="458" y="554"/>
                      </a:lnTo>
                      <a:lnTo>
                        <a:pt x="458" y="553"/>
                      </a:lnTo>
                      <a:lnTo>
                        <a:pt x="459" y="553"/>
                      </a:lnTo>
                      <a:lnTo>
                        <a:pt x="459" y="553"/>
                      </a:lnTo>
                      <a:lnTo>
                        <a:pt x="460" y="552"/>
                      </a:lnTo>
                      <a:lnTo>
                        <a:pt x="460" y="552"/>
                      </a:lnTo>
                      <a:lnTo>
                        <a:pt x="461" y="552"/>
                      </a:lnTo>
                      <a:lnTo>
                        <a:pt x="461" y="551"/>
                      </a:lnTo>
                      <a:lnTo>
                        <a:pt x="462" y="551"/>
                      </a:lnTo>
                      <a:lnTo>
                        <a:pt x="462" y="551"/>
                      </a:lnTo>
                      <a:lnTo>
                        <a:pt x="463" y="550"/>
                      </a:lnTo>
                      <a:lnTo>
                        <a:pt x="464" y="550"/>
                      </a:lnTo>
                      <a:lnTo>
                        <a:pt x="464" y="549"/>
                      </a:lnTo>
                      <a:lnTo>
                        <a:pt x="465" y="549"/>
                      </a:lnTo>
                      <a:lnTo>
                        <a:pt x="465" y="549"/>
                      </a:lnTo>
                      <a:lnTo>
                        <a:pt x="466" y="548"/>
                      </a:lnTo>
                      <a:lnTo>
                        <a:pt x="466" y="548"/>
                      </a:lnTo>
                      <a:lnTo>
                        <a:pt x="467" y="548"/>
                      </a:lnTo>
                      <a:lnTo>
                        <a:pt x="467" y="547"/>
                      </a:lnTo>
                      <a:lnTo>
                        <a:pt x="468" y="547"/>
                      </a:lnTo>
                      <a:lnTo>
                        <a:pt x="468" y="547"/>
                      </a:lnTo>
                      <a:lnTo>
                        <a:pt x="469" y="546"/>
                      </a:lnTo>
                      <a:lnTo>
                        <a:pt x="469" y="545"/>
                      </a:lnTo>
                      <a:lnTo>
                        <a:pt x="470" y="545"/>
                      </a:lnTo>
                      <a:lnTo>
                        <a:pt x="471" y="545"/>
                      </a:lnTo>
                      <a:lnTo>
                        <a:pt x="471" y="544"/>
                      </a:lnTo>
                      <a:lnTo>
                        <a:pt x="472" y="544"/>
                      </a:lnTo>
                      <a:lnTo>
                        <a:pt x="472" y="544"/>
                      </a:lnTo>
                      <a:lnTo>
                        <a:pt x="473" y="543"/>
                      </a:lnTo>
                      <a:lnTo>
                        <a:pt x="473" y="543"/>
                      </a:lnTo>
                      <a:lnTo>
                        <a:pt x="474" y="543"/>
                      </a:lnTo>
                      <a:lnTo>
                        <a:pt x="474" y="542"/>
                      </a:lnTo>
                      <a:lnTo>
                        <a:pt x="475" y="542"/>
                      </a:lnTo>
                      <a:lnTo>
                        <a:pt x="475" y="541"/>
                      </a:lnTo>
                      <a:lnTo>
                        <a:pt x="476" y="541"/>
                      </a:lnTo>
                      <a:lnTo>
                        <a:pt x="476" y="541"/>
                      </a:lnTo>
                      <a:lnTo>
                        <a:pt x="477" y="540"/>
                      </a:lnTo>
                      <a:lnTo>
                        <a:pt x="478" y="540"/>
                      </a:lnTo>
                      <a:lnTo>
                        <a:pt x="478" y="540"/>
                      </a:lnTo>
                      <a:lnTo>
                        <a:pt x="479" y="539"/>
                      </a:lnTo>
                      <a:lnTo>
                        <a:pt x="479" y="539"/>
                      </a:lnTo>
                      <a:lnTo>
                        <a:pt x="480" y="538"/>
                      </a:lnTo>
                      <a:lnTo>
                        <a:pt x="480" y="538"/>
                      </a:lnTo>
                      <a:lnTo>
                        <a:pt x="481" y="538"/>
                      </a:lnTo>
                      <a:lnTo>
                        <a:pt x="481" y="537"/>
                      </a:lnTo>
                      <a:lnTo>
                        <a:pt x="482" y="537"/>
                      </a:lnTo>
                      <a:lnTo>
                        <a:pt x="482" y="537"/>
                      </a:lnTo>
                      <a:lnTo>
                        <a:pt x="483" y="536"/>
                      </a:lnTo>
                      <a:lnTo>
                        <a:pt x="483" y="536"/>
                      </a:lnTo>
                      <a:lnTo>
                        <a:pt x="484" y="536"/>
                      </a:lnTo>
                      <a:lnTo>
                        <a:pt x="485" y="535"/>
                      </a:lnTo>
                      <a:lnTo>
                        <a:pt x="485" y="535"/>
                      </a:lnTo>
                      <a:lnTo>
                        <a:pt x="486" y="534"/>
                      </a:lnTo>
                      <a:lnTo>
                        <a:pt x="486" y="534"/>
                      </a:lnTo>
                      <a:lnTo>
                        <a:pt x="487" y="534"/>
                      </a:lnTo>
                      <a:lnTo>
                        <a:pt x="487" y="533"/>
                      </a:lnTo>
                      <a:lnTo>
                        <a:pt x="488" y="533"/>
                      </a:lnTo>
                      <a:lnTo>
                        <a:pt x="489" y="533"/>
                      </a:lnTo>
                      <a:lnTo>
                        <a:pt x="489" y="532"/>
                      </a:lnTo>
                      <a:lnTo>
                        <a:pt x="490" y="532"/>
                      </a:lnTo>
                      <a:lnTo>
                        <a:pt x="490" y="532"/>
                      </a:lnTo>
                      <a:lnTo>
                        <a:pt x="491" y="531"/>
                      </a:lnTo>
                      <a:lnTo>
                        <a:pt x="491" y="531"/>
                      </a:lnTo>
                      <a:lnTo>
                        <a:pt x="491" y="530"/>
                      </a:lnTo>
                      <a:lnTo>
                        <a:pt x="492" y="530"/>
                      </a:lnTo>
                      <a:lnTo>
                        <a:pt x="493" y="530"/>
                      </a:lnTo>
                      <a:lnTo>
                        <a:pt x="493" y="529"/>
                      </a:lnTo>
                      <a:lnTo>
                        <a:pt x="494" y="529"/>
                      </a:lnTo>
                      <a:lnTo>
                        <a:pt x="494" y="529"/>
                      </a:lnTo>
                      <a:lnTo>
                        <a:pt x="495" y="528"/>
                      </a:lnTo>
                      <a:lnTo>
                        <a:pt x="496" y="528"/>
                      </a:lnTo>
                      <a:lnTo>
                        <a:pt x="496" y="528"/>
                      </a:lnTo>
                      <a:lnTo>
                        <a:pt x="497" y="527"/>
                      </a:lnTo>
                      <a:lnTo>
                        <a:pt x="497" y="527"/>
                      </a:lnTo>
                      <a:lnTo>
                        <a:pt x="498" y="526"/>
                      </a:lnTo>
                      <a:lnTo>
                        <a:pt x="498" y="526"/>
                      </a:lnTo>
                      <a:lnTo>
                        <a:pt x="499" y="525"/>
                      </a:lnTo>
                      <a:lnTo>
                        <a:pt x="499" y="525"/>
                      </a:lnTo>
                      <a:lnTo>
                        <a:pt x="500" y="525"/>
                      </a:lnTo>
                      <a:lnTo>
                        <a:pt x="500" y="524"/>
                      </a:lnTo>
                      <a:lnTo>
                        <a:pt x="501" y="524"/>
                      </a:lnTo>
                      <a:lnTo>
                        <a:pt x="501" y="524"/>
                      </a:lnTo>
                      <a:lnTo>
                        <a:pt x="502" y="523"/>
                      </a:lnTo>
                      <a:lnTo>
                        <a:pt x="502" y="523"/>
                      </a:lnTo>
                      <a:lnTo>
                        <a:pt x="503" y="522"/>
                      </a:lnTo>
                      <a:lnTo>
                        <a:pt x="504" y="522"/>
                      </a:lnTo>
                      <a:lnTo>
                        <a:pt x="504" y="522"/>
                      </a:lnTo>
                      <a:lnTo>
                        <a:pt x="505" y="522"/>
                      </a:lnTo>
                      <a:lnTo>
                        <a:pt x="505" y="521"/>
                      </a:lnTo>
                      <a:lnTo>
                        <a:pt x="506" y="521"/>
                      </a:lnTo>
                      <a:lnTo>
                        <a:pt x="506" y="521"/>
                      </a:lnTo>
                      <a:lnTo>
                        <a:pt x="507" y="520"/>
                      </a:lnTo>
                      <a:lnTo>
                        <a:pt x="507" y="520"/>
                      </a:lnTo>
                      <a:lnTo>
                        <a:pt x="508" y="520"/>
                      </a:lnTo>
                      <a:lnTo>
                        <a:pt x="508" y="519"/>
                      </a:lnTo>
                      <a:lnTo>
                        <a:pt x="509" y="519"/>
                      </a:lnTo>
                      <a:lnTo>
                        <a:pt x="509" y="518"/>
                      </a:lnTo>
                      <a:lnTo>
                        <a:pt x="510" y="518"/>
                      </a:lnTo>
                      <a:lnTo>
                        <a:pt x="511" y="518"/>
                      </a:lnTo>
                      <a:lnTo>
                        <a:pt x="511" y="517"/>
                      </a:lnTo>
                      <a:lnTo>
                        <a:pt x="512" y="517"/>
                      </a:lnTo>
                      <a:lnTo>
                        <a:pt x="512" y="517"/>
                      </a:lnTo>
                      <a:lnTo>
                        <a:pt x="513" y="516"/>
                      </a:lnTo>
                      <a:lnTo>
                        <a:pt x="513" y="516"/>
                      </a:lnTo>
                      <a:lnTo>
                        <a:pt x="514" y="515"/>
                      </a:lnTo>
                      <a:lnTo>
                        <a:pt x="514" y="515"/>
                      </a:lnTo>
                      <a:lnTo>
                        <a:pt x="515" y="515"/>
                      </a:lnTo>
                      <a:lnTo>
                        <a:pt x="515" y="514"/>
                      </a:lnTo>
                      <a:lnTo>
                        <a:pt x="516" y="514"/>
                      </a:lnTo>
                      <a:lnTo>
                        <a:pt x="516" y="514"/>
                      </a:lnTo>
                      <a:lnTo>
                        <a:pt x="517" y="513"/>
                      </a:lnTo>
                      <a:lnTo>
                        <a:pt x="518" y="513"/>
                      </a:lnTo>
                      <a:lnTo>
                        <a:pt x="518" y="513"/>
                      </a:lnTo>
                      <a:lnTo>
                        <a:pt x="519" y="512"/>
                      </a:lnTo>
                      <a:lnTo>
                        <a:pt x="519" y="512"/>
                      </a:lnTo>
                      <a:lnTo>
                        <a:pt x="520" y="511"/>
                      </a:lnTo>
                      <a:lnTo>
                        <a:pt x="520" y="511"/>
                      </a:lnTo>
                      <a:lnTo>
                        <a:pt x="521" y="511"/>
                      </a:lnTo>
                      <a:lnTo>
                        <a:pt x="521" y="510"/>
                      </a:lnTo>
                      <a:lnTo>
                        <a:pt x="522" y="510"/>
                      </a:lnTo>
                      <a:lnTo>
                        <a:pt x="522" y="510"/>
                      </a:lnTo>
                      <a:lnTo>
                        <a:pt x="523" y="509"/>
                      </a:lnTo>
                      <a:lnTo>
                        <a:pt x="523" y="509"/>
                      </a:lnTo>
                      <a:lnTo>
                        <a:pt x="524" y="509"/>
                      </a:lnTo>
                      <a:lnTo>
                        <a:pt x="524" y="508"/>
                      </a:lnTo>
                      <a:lnTo>
                        <a:pt x="525" y="508"/>
                      </a:lnTo>
                      <a:lnTo>
                        <a:pt x="526" y="507"/>
                      </a:lnTo>
                      <a:lnTo>
                        <a:pt x="526" y="507"/>
                      </a:lnTo>
                      <a:lnTo>
                        <a:pt x="527" y="507"/>
                      </a:lnTo>
                      <a:lnTo>
                        <a:pt x="527" y="506"/>
                      </a:lnTo>
                      <a:lnTo>
                        <a:pt x="528" y="506"/>
                      </a:lnTo>
                      <a:lnTo>
                        <a:pt x="529" y="506"/>
                      </a:lnTo>
                      <a:lnTo>
                        <a:pt x="529" y="505"/>
                      </a:lnTo>
                      <a:lnTo>
                        <a:pt x="530" y="505"/>
                      </a:lnTo>
                      <a:lnTo>
                        <a:pt x="530" y="505"/>
                      </a:lnTo>
                      <a:lnTo>
                        <a:pt x="530" y="504"/>
                      </a:lnTo>
                      <a:lnTo>
                        <a:pt x="531" y="504"/>
                      </a:lnTo>
                      <a:lnTo>
                        <a:pt x="531" y="503"/>
                      </a:lnTo>
                      <a:lnTo>
                        <a:pt x="532" y="503"/>
                      </a:lnTo>
                      <a:lnTo>
                        <a:pt x="533" y="503"/>
                      </a:lnTo>
                      <a:lnTo>
                        <a:pt x="533" y="502"/>
                      </a:lnTo>
                      <a:lnTo>
                        <a:pt x="534" y="502"/>
                      </a:lnTo>
                      <a:lnTo>
                        <a:pt x="534" y="502"/>
                      </a:lnTo>
                      <a:lnTo>
                        <a:pt x="535" y="502"/>
                      </a:lnTo>
                      <a:lnTo>
                        <a:pt x="535" y="501"/>
                      </a:lnTo>
                      <a:lnTo>
                        <a:pt x="536" y="501"/>
                      </a:lnTo>
                      <a:lnTo>
                        <a:pt x="537" y="501"/>
                      </a:lnTo>
                      <a:lnTo>
                        <a:pt x="537" y="500"/>
                      </a:lnTo>
                      <a:lnTo>
                        <a:pt x="538" y="500"/>
                      </a:lnTo>
                      <a:lnTo>
                        <a:pt x="538" y="499"/>
                      </a:lnTo>
                      <a:lnTo>
                        <a:pt x="539" y="499"/>
                      </a:lnTo>
                      <a:lnTo>
                        <a:pt x="539" y="499"/>
                      </a:lnTo>
                      <a:lnTo>
                        <a:pt x="540" y="498"/>
                      </a:lnTo>
                      <a:lnTo>
                        <a:pt x="540" y="498"/>
                      </a:lnTo>
                      <a:lnTo>
                        <a:pt x="541" y="498"/>
                      </a:lnTo>
                      <a:lnTo>
                        <a:pt x="541" y="497"/>
                      </a:lnTo>
                      <a:lnTo>
                        <a:pt x="542" y="497"/>
                      </a:lnTo>
                      <a:lnTo>
                        <a:pt x="542" y="497"/>
                      </a:lnTo>
                      <a:lnTo>
                        <a:pt x="543" y="496"/>
                      </a:lnTo>
                      <a:lnTo>
                        <a:pt x="544" y="496"/>
                      </a:lnTo>
                      <a:lnTo>
                        <a:pt x="544" y="495"/>
                      </a:lnTo>
                      <a:lnTo>
                        <a:pt x="545" y="495"/>
                      </a:lnTo>
                      <a:lnTo>
                        <a:pt x="545" y="495"/>
                      </a:lnTo>
                      <a:lnTo>
                        <a:pt x="546" y="494"/>
                      </a:lnTo>
                      <a:lnTo>
                        <a:pt x="546" y="494"/>
                      </a:lnTo>
                      <a:lnTo>
                        <a:pt x="547" y="494"/>
                      </a:lnTo>
                      <a:lnTo>
                        <a:pt x="547" y="494"/>
                      </a:lnTo>
                      <a:lnTo>
                        <a:pt x="548" y="493"/>
                      </a:lnTo>
                      <a:lnTo>
                        <a:pt x="548" y="493"/>
                      </a:lnTo>
                      <a:lnTo>
                        <a:pt x="549" y="492"/>
                      </a:lnTo>
                      <a:lnTo>
                        <a:pt x="549" y="492"/>
                      </a:lnTo>
                      <a:lnTo>
                        <a:pt x="550" y="492"/>
                      </a:lnTo>
                      <a:lnTo>
                        <a:pt x="551" y="491"/>
                      </a:lnTo>
                      <a:lnTo>
                        <a:pt x="551" y="491"/>
                      </a:lnTo>
                      <a:lnTo>
                        <a:pt x="552" y="491"/>
                      </a:lnTo>
                      <a:lnTo>
                        <a:pt x="552" y="490"/>
                      </a:lnTo>
                      <a:lnTo>
                        <a:pt x="553" y="490"/>
                      </a:lnTo>
                      <a:lnTo>
                        <a:pt x="553" y="490"/>
                      </a:lnTo>
                      <a:lnTo>
                        <a:pt x="554" y="489"/>
                      </a:lnTo>
                      <a:lnTo>
                        <a:pt x="554" y="489"/>
                      </a:lnTo>
                      <a:lnTo>
                        <a:pt x="555" y="488"/>
                      </a:lnTo>
                      <a:lnTo>
                        <a:pt x="555" y="488"/>
                      </a:lnTo>
                      <a:lnTo>
                        <a:pt x="556" y="488"/>
                      </a:lnTo>
                      <a:lnTo>
                        <a:pt x="556" y="487"/>
                      </a:lnTo>
                      <a:lnTo>
                        <a:pt x="557" y="487"/>
                      </a:lnTo>
                      <a:lnTo>
                        <a:pt x="557" y="487"/>
                      </a:lnTo>
                      <a:lnTo>
                        <a:pt x="558" y="487"/>
                      </a:lnTo>
                      <a:lnTo>
                        <a:pt x="559" y="486"/>
                      </a:lnTo>
                      <a:lnTo>
                        <a:pt x="559" y="486"/>
                      </a:lnTo>
                      <a:lnTo>
                        <a:pt x="560" y="486"/>
                      </a:lnTo>
                      <a:lnTo>
                        <a:pt x="560" y="485"/>
                      </a:lnTo>
                      <a:lnTo>
                        <a:pt x="561" y="485"/>
                      </a:lnTo>
                      <a:lnTo>
                        <a:pt x="561" y="484"/>
                      </a:lnTo>
                      <a:lnTo>
                        <a:pt x="562" y="484"/>
                      </a:lnTo>
                      <a:lnTo>
                        <a:pt x="562" y="484"/>
                      </a:lnTo>
                      <a:lnTo>
                        <a:pt x="563" y="483"/>
                      </a:lnTo>
                      <a:lnTo>
                        <a:pt x="563" y="483"/>
                      </a:lnTo>
                      <a:lnTo>
                        <a:pt x="564" y="483"/>
                      </a:lnTo>
                      <a:lnTo>
                        <a:pt x="564" y="482"/>
                      </a:lnTo>
                      <a:lnTo>
                        <a:pt x="565" y="482"/>
                      </a:lnTo>
                      <a:lnTo>
                        <a:pt x="566" y="482"/>
                      </a:lnTo>
                      <a:lnTo>
                        <a:pt x="566" y="481"/>
                      </a:lnTo>
                      <a:lnTo>
                        <a:pt x="567" y="481"/>
                      </a:lnTo>
                      <a:lnTo>
                        <a:pt x="567" y="481"/>
                      </a:lnTo>
                      <a:lnTo>
                        <a:pt x="568" y="480"/>
                      </a:lnTo>
                      <a:lnTo>
                        <a:pt x="568" y="480"/>
                      </a:lnTo>
                      <a:lnTo>
                        <a:pt x="569" y="480"/>
                      </a:lnTo>
                      <a:lnTo>
                        <a:pt x="569" y="479"/>
                      </a:lnTo>
                      <a:lnTo>
                        <a:pt x="570" y="479"/>
                      </a:lnTo>
                      <a:lnTo>
                        <a:pt x="570" y="479"/>
                      </a:lnTo>
                      <a:lnTo>
                        <a:pt x="571" y="478"/>
                      </a:lnTo>
                      <a:lnTo>
                        <a:pt x="571" y="478"/>
                      </a:lnTo>
                      <a:lnTo>
                        <a:pt x="572" y="478"/>
                      </a:lnTo>
                      <a:lnTo>
                        <a:pt x="573" y="477"/>
                      </a:lnTo>
                      <a:lnTo>
                        <a:pt x="573" y="477"/>
                      </a:lnTo>
                      <a:lnTo>
                        <a:pt x="574" y="476"/>
                      </a:lnTo>
                      <a:lnTo>
                        <a:pt x="574" y="476"/>
                      </a:lnTo>
                      <a:lnTo>
                        <a:pt x="575" y="476"/>
                      </a:lnTo>
                      <a:lnTo>
                        <a:pt x="575" y="476"/>
                      </a:lnTo>
                      <a:lnTo>
                        <a:pt x="576" y="475"/>
                      </a:lnTo>
                      <a:lnTo>
                        <a:pt x="577" y="475"/>
                      </a:lnTo>
                      <a:lnTo>
                        <a:pt x="577" y="475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9" y="473"/>
                      </a:lnTo>
                      <a:lnTo>
                        <a:pt x="579" y="473"/>
                      </a:lnTo>
                      <a:lnTo>
                        <a:pt x="580" y="472"/>
                      </a:lnTo>
                      <a:lnTo>
                        <a:pt x="581" y="472"/>
                      </a:lnTo>
                      <a:lnTo>
                        <a:pt x="581" y="472"/>
                      </a:lnTo>
                      <a:lnTo>
                        <a:pt x="582" y="472"/>
                      </a:lnTo>
                      <a:lnTo>
                        <a:pt x="582" y="471"/>
                      </a:lnTo>
                      <a:lnTo>
                        <a:pt x="583" y="471"/>
                      </a:lnTo>
                      <a:lnTo>
                        <a:pt x="584" y="471"/>
                      </a:lnTo>
                      <a:lnTo>
                        <a:pt x="584" y="470"/>
                      </a:lnTo>
                      <a:lnTo>
                        <a:pt x="585" y="470"/>
                      </a:lnTo>
                      <a:lnTo>
                        <a:pt x="585" y="470"/>
                      </a:lnTo>
                      <a:lnTo>
                        <a:pt x="586" y="469"/>
                      </a:lnTo>
                      <a:lnTo>
                        <a:pt x="586" y="469"/>
                      </a:lnTo>
                      <a:lnTo>
                        <a:pt x="587" y="468"/>
                      </a:lnTo>
                      <a:lnTo>
                        <a:pt x="587" y="468"/>
                      </a:lnTo>
                      <a:lnTo>
                        <a:pt x="588" y="468"/>
                      </a:lnTo>
                      <a:lnTo>
                        <a:pt x="588" y="467"/>
                      </a:lnTo>
                      <a:lnTo>
                        <a:pt x="589" y="467"/>
                      </a:lnTo>
                      <a:lnTo>
                        <a:pt x="589" y="467"/>
                      </a:lnTo>
                      <a:lnTo>
                        <a:pt x="590" y="467"/>
                      </a:lnTo>
                      <a:lnTo>
                        <a:pt x="590" y="466"/>
                      </a:lnTo>
                      <a:lnTo>
                        <a:pt x="591" y="466"/>
                      </a:lnTo>
                      <a:lnTo>
                        <a:pt x="592" y="465"/>
                      </a:lnTo>
                      <a:lnTo>
                        <a:pt x="592" y="465"/>
                      </a:lnTo>
                      <a:lnTo>
                        <a:pt x="593" y="465"/>
                      </a:lnTo>
                      <a:lnTo>
                        <a:pt x="593" y="464"/>
                      </a:lnTo>
                      <a:lnTo>
                        <a:pt x="594" y="464"/>
                      </a:lnTo>
                      <a:lnTo>
                        <a:pt x="594" y="464"/>
                      </a:lnTo>
                      <a:lnTo>
                        <a:pt x="595" y="464"/>
                      </a:lnTo>
                      <a:lnTo>
                        <a:pt x="595" y="463"/>
                      </a:lnTo>
                      <a:lnTo>
                        <a:pt x="596" y="463"/>
                      </a:lnTo>
                      <a:lnTo>
                        <a:pt x="596" y="463"/>
                      </a:lnTo>
                      <a:lnTo>
                        <a:pt x="597" y="462"/>
                      </a:lnTo>
                      <a:lnTo>
                        <a:pt x="597" y="462"/>
                      </a:lnTo>
                      <a:lnTo>
                        <a:pt x="598" y="461"/>
                      </a:lnTo>
                      <a:lnTo>
                        <a:pt x="599" y="461"/>
                      </a:lnTo>
                      <a:lnTo>
                        <a:pt x="599" y="461"/>
                      </a:lnTo>
                      <a:lnTo>
                        <a:pt x="600" y="460"/>
                      </a:lnTo>
                      <a:lnTo>
                        <a:pt x="600" y="460"/>
                      </a:lnTo>
                      <a:lnTo>
                        <a:pt x="601" y="460"/>
                      </a:lnTo>
                      <a:lnTo>
                        <a:pt x="601" y="460"/>
                      </a:lnTo>
                      <a:lnTo>
                        <a:pt x="602" y="459"/>
                      </a:lnTo>
                      <a:lnTo>
                        <a:pt x="602" y="459"/>
                      </a:lnTo>
                      <a:lnTo>
                        <a:pt x="603" y="459"/>
                      </a:lnTo>
                      <a:lnTo>
                        <a:pt x="603" y="458"/>
                      </a:lnTo>
                      <a:lnTo>
                        <a:pt x="604" y="458"/>
                      </a:lnTo>
                      <a:lnTo>
                        <a:pt x="604" y="457"/>
                      </a:lnTo>
                      <a:lnTo>
                        <a:pt x="605" y="457"/>
                      </a:lnTo>
                      <a:lnTo>
                        <a:pt x="606" y="457"/>
                      </a:lnTo>
                      <a:lnTo>
                        <a:pt x="606" y="456"/>
                      </a:lnTo>
                      <a:lnTo>
                        <a:pt x="607" y="456"/>
                      </a:lnTo>
                      <a:lnTo>
                        <a:pt x="607" y="456"/>
                      </a:lnTo>
                      <a:lnTo>
                        <a:pt x="608" y="456"/>
                      </a:lnTo>
                      <a:lnTo>
                        <a:pt x="608" y="455"/>
                      </a:lnTo>
                      <a:lnTo>
                        <a:pt x="609" y="455"/>
                      </a:lnTo>
                      <a:lnTo>
                        <a:pt x="609" y="455"/>
                      </a:lnTo>
                      <a:lnTo>
                        <a:pt x="610" y="454"/>
                      </a:lnTo>
                      <a:lnTo>
                        <a:pt x="610" y="454"/>
                      </a:lnTo>
                      <a:lnTo>
                        <a:pt x="611" y="453"/>
                      </a:lnTo>
                      <a:lnTo>
                        <a:pt x="611" y="453"/>
                      </a:lnTo>
                      <a:lnTo>
                        <a:pt x="612" y="453"/>
                      </a:lnTo>
                      <a:lnTo>
                        <a:pt x="612" y="453"/>
                      </a:lnTo>
                      <a:lnTo>
                        <a:pt x="613" y="452"/>
                      </a:lnTo>
                      <a:lnTo>
                        <a:pt x="614" y="452"/>
                      </a:lnTo>
                      <a:lnTo>
                        <a:pt x="614" y="452"/>
                      </a:lnTo>
                      <a:lnTo>
                        <a:pt x="615" y="451"/>
                      </a:lnTo>
                      <a:lnTo>
                        <a:pt x="615" y="451"/>
                      </a:lnTo>
                      <a:lnTo>
                        <a:pt x="616" y="451"/>
                      </a:lnTo>
                      <a:lnTo>
                        <a:pt x="616" y="450"/>
                      </a:lnTo>
                      <a:lnTo>
                        <a:pt x="617" y="450"/>
                      </a:lnTo>
                      <a:lnTo>
                        <a:pt x="617" y="450"/>
                      </a:lnTo>
                      <a:lnTo>
                        <a:pt x="618" y="449"/>
                      </a:lnTo>
                      <a:lnTo>
                        <a:pt x="618" y="449"/>
                      </a:lnTo>
                      <a:lnTo>
                        <a:pt x="619" y="449"/>
                      </a:lnTo>
                      <a:lnTo>
                        <a:pt x="619" y="448"/>
                      </a:lnTo>
                      <a:lnTo>
                        <a:pt x="620" y="448"/>
                      </a:lnTo>
                      <a:lnTo>
                        <a:pt x="621" y="448"/>
                      </a:lnTo>
                      <a:lnTo>
                        <a:pt x="621" y="447"/>
                      </a:lnTo>
                      <a:lnTo>
                        <a:pt x="622" y="447"/>
                      </a:lnTo>
                      <a:lnTo>
                        <a:pt x="622" y="447"/>
                      </a:lnTo>
                      <a:lnTo>
                        <a:pt x="623" y="447"/>
                      </a:lnTo>
                      <a:lnTo>
                        <a:pt x="623" y="446"/>
                      </a:lnTo>
                      <a:lnTo>
                        <a:pt x="624" y="446"/>
                      </a:lnTo>
                      <a:lnTo>
                        <a:pt x="625" y="445"/>
                      </a:lnTo>
                      <a:lnTo>
                        <a:pt x="625" y="445"/>
                      </a:lnTo>
                      <a:lnTo>
                        <a:pt x="626" y="445"/>
                      </a:lnTo>
                      <a:lnTo>
                        <a:pt x="626" y="444"/>
                      </a:lnTo>
                      <a:lnTo>
                        <a:pt x="626" y="444"/>
                      </a:lnTo>
                      <a:lnTo>
                        <a:pt x="627" y="444"/>
                      </a:lnTo>
                      <a:lnTo>
                        <a:pt x="628" y="444"/>
                      </a:lnTo>
                      <a:lnTo>
                        <a:pt x="628" y="443"/>
                      </a:lnTo>
                      <a:lnTo>
                        <a:pt x="629" y="443"/>
                      </a:lnTo>
                      <a:lnTo>
                        <a:pt x="629" y="442"/>
                      </a:lnTo>
                      <a:lnTo>
                        <a:pt x="630" y="442"/>
                      </a:lnTo>
                      <a:lnTo>
                        <a:pt x="630" y="442"/>
                      </a:lnTo>
                      <a:lnTo>
                        <a:pt x="631" y="441"/>
                      </a:lnTo>
                      <a:lnTo>
                        <a:pt x="632" y="441"/>
                      </a:lnTo>
                      <a:lnTo>
                        <a:pt x="632" y="441"/>
                      </a:lnTo>
                      <a:lnTo>
                        <a:pt x="633" y="441"/>
                      </a:lnTo>
                      <a:lnTo>
                        <a:pt x="633" y="440"/>
                      </a:lnTo>
                      <a:lnTo>
                        <a:pt x="634" y="440"/>
                      </a:lnTo>
                      <a:lnTo>
                        <a:pt x="634" y="440"/>
                      </a:lnTo>
                      <a:lnTo>
                        <a:pt x="635" y="439"/>
                      </a:lnTo>
                      <a:lnTo>
                        <a:pt x="635" y="439"/>
                      </a:lnTo>
                      <a:lnTo>
                        <a:pt x="636" y="439"/>
                      </a:lnTo>
                      <a:lnTo>
                        <a:pt x="636" y="438"/>
                      </a:lnTo>
                      <a:lnTo>
                        <a:pt x="637" y="438"/>
                      </a:lnTo>
                      <a:lnTo>
                        <a:pt x="637" y="438"/>
                      </a:lnTo>
                      <a:lnTo>
                        <a:pt x="638" y="437"/>
                      </a:lnTo>
                      <a:lnTo>
                        <a:pt x="639" y="437"/>
                      </a:lnTo>
                      <a:lnTo>
                        <a:pt x="639" y="437"/>
                      </a:lnTo>
                      <a:lnTo>
                        <a:pt x="640" y="436"/>
                      </a:lnTo>
                      <a:lnTo>
                        <a:pt x="640" y="436"/>
                      </a:lnTo>
                      <a:lnTo>
                        <a:pt x="641" y="436"/>
                      </a:lnTo>
                      <a:lnTo>
                        <a:pt x="641" y="436"/>
                      </a:lnTo>
                      <a:lnTo>
                        <a:pt x="642" y="435"/>
                      </a:lnTo>
                      <a:lnTo>
                        <a:pt x="642" y="435"/>
                      </a:lnTo>
                      <a:lnTo>
                        <a:pt x="643" y="434"/>
                      </a:lnTo>
                      <a:lnTo>
                        <a:pt x="643" y="434"/>
                      </a:lnTo>
                      <a:lnTo>
                        <a:pt x="644" y="434"/>
                      </a:lnTo>
                      <a:lnTo>
                        <a:pt x="644" y="434"/>
                      </a:lnTo>
                      <a:lnTo>
                        <a:pt x="645" y="433"/>
                      </a:lnTo>
                      <a:lnTo>
                        <a:pt x="645" y="433"/>
                      </a:lnTo>
                      <a:lnTo>
                        <a:pt x="646" y="433"/>
                      </a:lnTo>
                      <a:lnTo>
                        <a:pt x="647" y="432"/>
                      </a:lnTo>
                      <a:lnTo>
                        <a:pt x="647" y="432"/>
                      </a:lnTo>
                      <a:lnTo>
                        <a:pt x="648" y="432"/>
                      </a:lnTo>
                      <a:lnTo>
                        <a:pt x="648" y="432"/>
                      </a:lnTo>
                      <a:lnTo>
                        <a:pt x="649" y="431"/>
                      </a:lnTo>
                      <a:lnTo>
                        <a:pt x="649" y="431"/>
                      </a:lnTo>
                      <a:lnTo>
                        <a:pt x="650" y="430"/>
                      </a:lnTo>
                      <a:lnTo>
                        <a:pt x="650" y="430"/>
                      </a:lnTo>
                      <a:lnTo>
                        <a:pt x="651" y="430"/>
                      </a:lnTo>
                      <a:lnTo>
                        <a:pt x="651" y="429"/>
                      </a:lnTo>
                      <a:lnTo>
                        <a:pt x="652" y="429"/>
                      </a:lnTo>
                      <a:lnTo>
                        <a:pt x="652" y="429"/>
                      </a:lnTo>
                      <a:lnTo>
                        <a:pt x="653" y="429"/>
                      </a:lnTo>
                      <a:lnTo>
                        <a:pt x="654" y="428"/>
                      </a:lnTo>
                      <a:lnTo>
                        <a:pt x="654" y="428"/>
                      </a:lnTo>
                      <a:lnTo>
                        <a:pt x="655" y="428"/>
                      </a:lnTo>
                      <a:lnTo>
                        <a:pt x="655" y="427"/>
                      </a:lnTo>
                      <a:lnTo>
                        <a:pt x="656" y="427"/>
                      </a:lnTo>
                      <a:lnTo>
                        <a:pt x="656" y="427"/>
                      </a:lnTo>
                      <a:lnTo>
                        <a:pt x="657" y="426"/>
                      </a:lnTo>
                      <a:lnTo>
                        <a:pt x="657" y="426"/>
                      </a:lnTo>
                      <a:lnTo>
                        <a:pt x="658" y="426"/>
                      </a:lnTo>
                      <a:lnTo>
                        <a:pt x="658" y="425"/>
                      </a:lnTo>
                      <a:lnTo>
                        <a:pt x="659" y="425"/>
                      </a:lnTo>
                      <a:lnTo>
                        <a:pt x="659" y="425"/>
                      </a:lnTo>
                      <a:lnTo>
                        <a:pt x="660" y="425"/>
                      </a:lnTo>
                      <a:lnTo>
                        <a:pt x="661" y="424"/>
                      </a:lnTo>
                      <a:lnTo>
                        <a:pt x="661" y="424"/>
                      </a:lnTo>
                      <a:lnTo>
                        <a:pt x="662" y="424"/>
                      </a:lnTo>
                      <a:lnTo>
                        <a:pt x="662" y="423"/>
                      </a:lnTo>
                      <a:lnTo>
                        <a:pt x="663" y="423"/>
                      </a:lnTo>
                      <a:lnTo>
                        <a:pt x="663" y="422"/>
                      </a:lnTo>
                      <a:lnTo>
                        <a:pt x="664" y="422"/>
                      </a:lnTo>
                      <a:lnTo>
                        <a:pt x="665" y="422"/>
                      </a:lnTo>
                      <a:lnTo>
                        <a:pt x="665" y="422"/>
                      </a:lnTo>
                      <a:lnTo>
                        <a:pt x="665" y="421"/>
                      </a:lnTo>
                      <a:lnTo>
                        <a:pt x="666" y="421"/>
                      </a:lnTo>
                      <a:lnTo>
                        <a:pt x="666" y="421"/>
                      </a:lnTo>
                      <a:lnTo>
                        <a:pt x="667" y="420"/>
                      </a:lnTo>
                      <a:lnTo>
                        <a:pt x="667" y="420"/>
                      </a:lnTo>
                      <a:lnTo>
                        <a:pt x="668" y="420"/>
                      </a:lnTo>
                      <a:lnTo>
                        <a:pt x="669" y="419"/>
                      </a:lnTo>
                      <a:lnTo>
                        <a:pt x="669" y="419"/>
                      </a:lnTo>
                      <a:lnTo>
                        <a:pt x="670" y="419"/>
                      </a:lnTo>
                      <a:lnTo>
                        <a:pt x="670" y="418"/>
                      </a:lnTo>
                      <a:lnTo>
                        <a:pt x="671" y="418"/>
                      </a:lnTo>
                      <a:lnTo>
                        <a:pt x="672" y="418"/>
                      </a:lnTo>
                      <a:lnTo>
                        <a:pt x="672" y="418"/>
                      </a:lnTo>
                      <a:lnTo>
                        <a:pt x="673" y="417"/>
                      </a:lnTo>
                      <a:lnTo>
                        <a:pt x="673" y="417"/>
                      </a:lnTo>
                      <a:lnTo>
                        <a:pt x="674" y="417"/>
                      </a:lnTo>
                      <a:lnTo>
                        <a:pt x="674" y="416"/>
                      </a:lnTo>
                      <a:lnTo>
                        <a:pt x="674" y="416"/>
                      </a:lnTo>
                      <a:lnTo>
                        <a:pt x="675" y="416"/>
                      </a:lnTo>
                      <a:lnTo>
                        <a:pt x="676" y="415"/>
                      </a:lnTo>
                      <a:lnTo>
                        <a:pt x="676" y="415"/>
                      </a:lnTo>
                      <a:lnTo>
                        <a:pt x="677" y="415"/>
                      </a:lnTo>
                      <a:lnTo>
                        <a:pt x="677" y="414"/>
                      </a:lnTo>
                      <a:lnTo>
                        <a:pt x="678" y="414"/>
                      </a:lnTo>
                      <a:lnTo>
                        <a:pt x="679" y="414"/>
                      </a:lnTo>
                      <a:lnTo>
                        <a:pt x="679" y="414"/>
                      </a:lnTo>
                      <a:lnTo>
                        <a:pt x="680" y="413"/>
                      </a:lnTo>
                      <a:lnTo>
                        <a:pt x="680" y="413"/>
                      </a:lnTo>
                      <a:lnTo>
                        <a:pt x="681" y="413"/>
                      </a:lnTo>
                      <a:lnTo>
                        <a:pt x="681" y="412"/>
                      </a:lnTo>
                      <a:lnTo>
                        <a:pt x="682" y="412"/>
                      </a:lnTo>
                      <a:lnTo>
                        <a:pt x="682" y="412"/>
                      </a:lnTo>
                      <a:lnTo>
                        <a:pt x="683" y="411"/>
                      </a:lnTo>
                      <a:lnTo>
                        <a:pt x="683" y="411"/>
                      </a:lnTo>
                      <a:lnTo>
                        <a:pt x="684" y="411"/>
                      </a:lnTo>
                      <a:lnTo>
                        <a:pt x="684" y="410"/>
                      </a:lnTo>
                      <a:lnTo>
                        <a:pt x="685" y="410"/>
                      </a:lnTo>
                      <a:lnTo>
                        <a:pt x="685" y="410"/>
                      </a:lnTo>
                      <a:lnTo>
                        <a:pt x="686" y="410"/>
                      </a:lnTo>
                      <a:lnTo>
                        <a:pt x="687" y="409"/>
                      </a:lnTo>
                      <a:lnTo>
                        <a:pt x="687" y="409"/>
                      </a:lnTo>
                      <a:lnTo>
                        <a:pt x="688" y="409"/>
                      </a:lnTo>
                      <a:lnTo>
                        <a:pt x="688" y="408"/>
                      </a:lnTo>
                      <a:lnTo>
                        <a:pt x="689" y="408"/>
                      </a:lnTo>
                      <a:lnTo>
                        <a:pt x="689" y="408"/>
                      </a:lnTo>
                      <a:lnTo>
                        <a:pt x="690" y="407"/>
                      </a:lnTo>
                      <a:lnTo>
                        <a:pt x="690" y="407"/>
                      </a:lnTo>
                      <a:lnTo>
                        <a:pt x="691" y="407"/>
                      </a:lnTo>
                      <a:lnTo>
                        <a:pt x="691" y="406"/>
                      </a:lnTo>
                      <a:lnTo>
                        <a:pt x="692" y="406"/>
                      </a:lnTo>
                      <a:lnTo>
                        <a:pt x="692" y="406"/>
                      </a:lnTo>
                      <a:lnTo>
                        <a:pt x="693" y="406"/>
                      </a:lnTo>
                      <a:lnTo>
                        <a:pt x="694" y="405"/>
                      </a:lnTo>
                      <a:lnTo>
                        <a:pt x="694" y="405"/>
                      </a:lnTo>
                      <a:lnTo>
                        <a:pt x="695" y="405"/>
                      </a:lnTo>
                      <a:lnTo>
                        <a:pt x="695" y="405"/>
                      </a:lnTo>
                      <a:lnTo>
                        <a:pt x="696" y="404"/>
                      </a:lnTo>
                      <a:lnTo>
                        <a:pt x="696" y="404"/>
                      </a:lnTo>
                      <a:lnTo>
                        <a:pt x="697" y="403"/>
                      </a:lnTo>
                      <a:lnTo>
                        <a:pt x="697" y="403"/>
                      </a:lnTo>
                      <a:lnTo>
                        <a:pt x="698" y="403"/>
                      </a:lnTo>
                      <a:lnTo>
                        <a:pt x="698" y="403"/>
                      </a:lnTo>
                      <a:lnTo>
                        <a:pt x="699" y="402"/>
                      </a:lnTo>
                      <a:lnTo>
                        <a:pt x="699" y="402"/>
                      </a:lnTo>
                      <a:lnTo>
                        <a:pt x="700" y="402"/>
                      </a:lnTo>
                      <a:lnTo>
                        <a:pt x="701" y="401"/>
                      </a:lnTo>
                      <a:lnTo>
                        <a:pt x="701" y="401"/>
                      </a:lnTo>
                      <a:lnTo>
                        <a:pt x="702" y="401"/>
                      </a:lnTo>
                      <a:lnTo>
                        <a:pt x="702" y="401"/>
                      </a:lnTo>
                      <a:lnTo>
                        <a:pt x="703" y="400"/>
                      </a:lnTo>
                      <a:lnTo>
                        <a:pt x="703" y="400"/>
                      </a:lnTo>
                      <a:lnTo>
                        <a:pt x="704" y="399"/>
                      </a:lnTo>
                      <a:lnTo>
                        <a:pt x="704" y="399"/>
                      </a:lnTo>
                      <a:lnTo>
                        <a:pt x="705" y="399"/>
                      </a:lnTo>
                      <a:lnTo>
                        <a:pt x="705" y="399"/>
                      </a:lnTo>
                      <a:lnTo>
                        <a:pt x="706" y="398"/>
                      </a:lnTo>
                      <a:lnTo>
                        <a:pt x="706" y="398"/>
                      </a:lnTo>
                      <a:lnTo>
                        <a:pt x="707" y="398"/>
                      </a:lnTo>
                      <a:lnTo>
                        <a:pt x="707" y="398"/>
                      </a:lnTo>
                      <a:lnTo>
                        <a:pt x="708" y="397"/>
                      </a:lnTo>
                      <a:lnTo>
                        <a:pt x="709" y="397"/>
                      </a:lnTo>
                      <a:lnTo>
                        <a:pt x="709" y="396"/>
                      </a:lnTo>
                      <a:lnTo>
                        <a:pt x="710" y="396"/>
                      </a:lnTo>
                      <a:lnTo>
                        <a:pt x="710" y="396"/>
                      </a:lnTo>
                      <a:lnTo>
                        <a:pt x="711" y="396"/>
                      </a:lnTo>
                      <a:lnTo>
                        <a:pt x="712" y="395"/>
                      </a:lnTo>
                      <a:lnTo>
                        <a:pt x="712" y="395"/>
                      </a:lnTo>
                      <a:lnTo>
                        <a:pt x="713" y="395"/>
                      </a:lnTo>
                      <a:lnTo>
                        <a:pt x="713" y="394"/>
                      </a:lnTo>
                      <a:lnTo>
                        <a:pt x="713" y="394"/>
                      </a:lnTo>
                      <a:lnTo>
                        <a:pt x="714" y="394"/>
                      </a:lnTo>
                      <a:lnTo>
                        <a:pt x="714" y="394"/>
                      </a:lnTo>
                      <a:lnTo>
                        <a:pt x="715" y="393"/>
                      </a:lnTo>
                      <a:lnTo>
                        <a:pt x="716" y="393"/>
                      </a:lnTo>
                      <a:lnTo>
                        <a:pt x="716" y="392"/>
                      </a:lnTo>
                      <a:lnTo>
                        <a:pt x="717" y="392"/>
                      </a:lnTo>
                      <a:lnTo>
                        <a:pt x="717" y="392"/>
                      </a:lnTo>
                      <a:lnTo>
                        <a:pt x="718" y="392"/>
                      </a:lnTo>
                      <a:lnTo>
                        <a:pt x="718" y="391"/>
                      </a:lnTo>
                      <a:lnTo>
                        <a:pt x="719" y="391"/>
                      </a:lnTo>
                      <a:lnTo>
                        <a:pt x="720" y="391"/>
                      </a:lnTo>
                      <a:lnTo>
                        <a:pt x="720" y="391"/>
                      </a:lnTo>
                      <a:lnTo>
                        <a:pt x="721" y="390"/>
                      </a:lnTo>
                      <a:lnTo>
                        <a:pt x="721" y="390"/>
                      </a:lnTo>
                      <a:lnTo>
                        <a:pt x="722" y="390"/>
                      </a:lnTo>
                      <a:lnTo>
                        <a:pt x="722" y="389"/>
                      </a:lnTo>
                      <a:lnTo>
                        <a:pt x="723" y="389"/>
                      </a:lnTo>
                      <a:lnTo>
                        <a:pt x="723" y="389"/>
                      </a:lnTo>
                      <a:lnTo>
                        <a:pt x="724" y="388"/>
                      </a:lnTo>
                      <a:lnTo>
                        <a:pt x="724" y="388"/>
                      </a:lnTo>
                      <a:lnTo>
                        <a:pt x="725" y="388"/>
                      </a:lnTo>
                      <a:lnTo>
                        <a:pt x="725" y="388"/>
                      </a:lnTo>
                      <a:lnTo>
                        <a:pt x="726" y="387"/>
                      </a:lnTo>
                      <a:lnTo>
                        <a:pt x="727" y="387"/>
                      </a:lnTo>
                      <a:lnTo>
                        <a:pt x="727" y="387"/>
                      </a:lnTo>
                      <a:lnTo>
                        <a:pt x="728" y="386"/>
                      </a:lnTo>
                      <a:lnTo>
                        <a:pt x="728" y="386"/>
                      </a:lnTo>
                      <a:lnTo>
                        <a:pt x="729" y="386"/>
                      </a:lnTo>
                      <a:lnTo>
                        <a:pt x="729" y="386"/>
                      </a:lnTo>
                      <a:lnTo>
                        <a:pt x="730" y="385"/>
                      </a:lnTo>
                      <a:lnTo>
                        <a:pt x="730" y="385"/>
                      </a:lnTo>
                      <a:lnTo>
                        <a:pt x="731" y="384"/>
                      </a:lnTo>
                      <a:lnTo>
                        <a:pt x="731" y="384"/>
                      </a:lnTo>
                      <a:lnTo>
                        <a:pt x="732" y="384"/>
                      </a:lnTo>
                      <a:lnTo>
                        <a:pt x="732" y="384"/>
                      </a:lnTo>
                      <a:lnTo>
                        <a:pt x="733" y="383"/>
                      </a:lnTo>
                      <a:lnTo>
                        <a:pt x="734" y="383"/>
                      </a:lnTo>
                      <a:lnTo>
                        <a:pt x="734" y="383"/>
                      </a:lnTo>
                      <a:lnTo>
                        <a:pt x="735" y="383"/>
                      </a:lnTo>
                      <a:lnTo>
                        <a:pt x="735" y="382"/>
                      </a:lnTo>
                      <a:lnTo>
                        <a:pt x="736" y="382"/>
                      </a:lnTo>
                      <a:lnTo>
                        <a:pt x="736" y="382"/>
                      </a:lnTo>
                      <a:lnTo>
                        <a:pt x="737" y="382"/>
                      </a:lnTo>
                      <a:lnTo>
                        <a:pt x="737" y="381"/>
                      </a:lnTo>
                      <a:lnTo>
                        <a:pt x="738" y="381"/>
                      </a:lnTo>
                      <a:lnTo>
                        <a:pt x="738" y="380"/>
                      </a:lnTo>
                      <a:lnTo>
                        <a:pt x="739" y="380"/>
                      </a:lnTo>
                      <a:lnTo>
                        <a:pt x="739" y="380"/>
                      </a:lnTo>
                      <a:lnTo>
                        <a:pt x="740" y="380"/>
                      </a:lnTo>
                      <a:lnTo>
                        <a:pt x="740" y="379"/>
                      </a:lnTo>
                      <a:lnTo>
                        <a:pt x="741" y="379"/>
                      </a:lnTo>
                      <a:lnTo>
                        <a:pt x="742" y="379"/>
                      </a:lnTo>
                      <a:lnTo>
                        <a:pt x="742" y="379"/>
                      </a:lnTo>
                      <a:lnTo>
                        <a:pt x="743" y="378"/>
                      </a:lnTo>
                      <a:lnTo>
                        <a:pt x="743" y="378"/>
                      </a:lnTo>
                      <a:lnTo>
                        <a:pt x="744" y="378"/>
                      </a:lnTo>
                      <a:lnTo>
                        <a:pt x="744" y="377"/>
                      </a:lnTo>
                      <a:lnTo>
                        <a:pt x="745" y="377"/>
                      </a:lnTo>
                      <a:lnTo>
                        <a:pt x="745" y="377"/>
                      </a:lnTo>
                      <a:lnTo>
                        <a:pt x="746" y="376"/>
                      </a:lnTo>
                      <a:lnTo>
                        <a:pt x="746" y="376"/>
                      </a:lnTo>
                      <a:lnTo>
                        <a:pt x="747" y="376"/>
                      </a:lnTo>
                      <a:lnTo>
                        <a:pt x="747" y="376"/>
                      </a:lnTo>
                      <a:lnTo>
                        <a:pt x="748" y="375"/>
                      </a:lnTo>
                      <a:lnTo>
                        <a:pt x="749" y="375"/>
                      </a:lnTo>
                      <a:lnTo>
                        <a:pt x="749" y="375"/>
                      </a:lnTo>
                      <a:lnTo>
                        <a:pt x="750" y="374"/>
                      </a:lnTo>
                      <a:lnTo>
                        <a:pt x="750" y="374"/>
                      </a:lnTo>
                      <a:lnTo>
                        <a:pt x="751" y="374"/>
                      </a:lnTo>
                      <a:lnTo>
                        <a:pt x="751" y="374"/>
                      </a:lnTo>
                      <a:lnTo>
                        <a:pt x="752" y="373"/>
                      </a:lnTo>
                      <a:lnTo>
                        <a:pt x="752" y="373"/>
                      </a:lnTo>
                      <a:lnTo>
                        <a:pt x="753" y="373"/>
                      </a:lnTo>
                      <a:lnTo>
                        <a:pt x="753" y="372"/>
                      </a:lnTo>
                      <a:lnTo>
                        <a:pt x="754" y="372"/>
                      </a:lnTo>
                      <a:lnTo>
                        <a:pt x="754" y="372"/>
                      </a:lnTo>
                      <a:lnTo>
                        <a:pt x="755" y="372"/>
                      </a:lnTo>
                      <a:lnTo>
                        <a:pt x="756" y="371"/>
                      </a:lnTo>
                      <a:lnTo>
                        <a:pt x="756" y="371"/>
                      </a:lnTo>
                      <a:lnTo>
                        <a:pt x="757" y="371"/>
                      </a:lnTo>
                      <a:lnTo>
                        <a:pt x="757" y="370"/>
                      </a:lnTo>
                      <a:lnTo>
                        <a:pt x="758" y="370"/>
                      </a:lnTo>
                      <a:lnTo>
                        <a:pt x="758" y="370"/>
                      </a:lnTo>
                      <a:lnTo>
                        <a:pt x="759" y="369"/>
                      </a:lnTo>
                      <a:lnTo>
                        <a:pt x="760" y="369"/>
                      </a:lnTo>
                      <a:lnTo>
                        <a:pt x="760" y="369"/>
                      </a:lnTo>
                      <a:lnTo>
                        <a:pt x="761" y="369"/>
                      </a:lnTo>
                      <a:lnTo>
                        <a:pt x="761" y="368"/>
                      </a:lnTo>
                      <a:lnTo>
                        <a:pt x="761" y="368"/>
                      </a:lnTo>
                      <a:lnTo>
                        <a:pt x="762" y="368"/>
                      </a:lnTo>
                      <a:lnTo>
                        <a:pt x="762" y="367"/>
                      </a:lnTo>
                      <a:lnTo>
                        <a:pt x="763" y="367"/>
                      </a:lnTo>
                      <a:lnTo>
                        <a:pt x="764" y="367"/>
                      </a:lnTo>
                      <a:lnTo>
                        <a:pt x="764" y="367"/>
                      </a:lnTo>
                      <a:lnTo>
                        <a:pt x="765" y="366"/>
                      </a:lnTo>
                      <a:lnTo>
                        <a:pt x="765" y="366"/>
                      </a:lnTo>
                      <a:lnTo>
                        <a:pt x="766" y="366"/>
                      </a:lnTo>
                      <a:lnTo>
                        <a:pt x="767" y="365"/>
                      </a:lnTo>
                      <a:lnTo>
                        <a:pt x="767" y="365"/>
                      </a:lnTo>
                      <a:lnTo>
                        <a:pt x="768" y="365"/>
                      </a:lnTo>
                      <a:lnTo>
                        <a:pt x="768" y="365"/>
                      </a:lnTo>
                      <a:lnTo>
                        <a:pt x="769" y="364"/>
                      </a:lnTo>
                      <a:lnTo>
                        <a:pt x="769" y="364"/>
                      </a:lnTo>
                      <a:lnTo>
                        <a:pt x="770" y="364"/>
                      </a:lnTo>
                      <a:lnTo>
                        <a:pt x="770" y="363"/>
                      </a:lnTo>
                      <a:lnTo>
                        <a:pt x="771" y="363"/>
                      </a:lnTo>
                      <a:lnTo>
                        <a:pt x="771" y="363"/>
                      </a:lnTo>
                      <a:lnTo>
                        <a:pt x="772" y="363"/>
                      </a:lnTo>
                      <a:lnTo>
                        <a:pt x="772" y="362"/>
                      </a:lnTo>
                      <a:lnTo>
                        <a:pt x="773" y="362"/>
                      </a:lnTo>
                      <a:lnTo>
                        <a:pt x="773" y="362"/>
                      </a:lnTo>
                      <a:lnTo>
                        <a:pt x="774" y="361"/>
                      </a:lnTo>
                      <a:lnTo>
                        <a:pt x="775" y="361"/>
                      </a:lnTo>
                      <a:lnTo>
                        <a:pt x="775" y="361"/>
                      </a:lnTo>
                      <a:lnTo>
                        <a:pt x="776" y="361"/>
                      </a:lnTo>
                      <a:lnTo>
                        <a:pt x="776" y="360"/>
                      </a:lnTo>
                      <a:lnTo>
                        <a:pt x="777" y="360"/>
                      </a:lnTo>
                      <a:lnTo>
                        <a:pt x="777" y="360"/>
                      </a:lnTo>
                      <a:lnTo>
                        <a:pt x="778" y="360"/>
                      </a:lnTo>
                      <a:lnTo>
                        <a:pt x="778" y="359"/>
                      </a:lnTo>
                      <a:lnTo>
                        <a:pt x="779" y="359"/>
                      </a:lnTo>
                      <a:lnTo>
                        <a:pt x="779" y="359"/>
                      </a:lnTo>
                      <a:lnTo>
                        <a:pt x="780" y="358"/>
                      </a:lnTo>
                      <a:lnTo>
                        <a:pt x="780" y="358"/>
                      </a:lnTo>
                      <a:lnTo>
                        <a:pt x="781" y="358"/>
                      </a:lnTo>
                      <a:lnTo>
                        <a:pt x="782" y="357"/>
                      </a:lnTo>
                      <a:lnTo>
                        <a:pt x="782" y="357"/>
                      </a:lnTo>
                      <a:lnTo>
                        <a:pt x="783" y="357"/>
                      </a:lnTo>
                      <a:lnTo>
                        <a:pt x="783" y="357"/>
                      </a:lnTo>
                      <a:lnTo>
                        <a:pt x="784" y="356"/>
                      </a:lnTo>
                      <a:lnTo>
                        <a:pt x="784" y="356"/>
                      </a:lnTo>
                      <a:lnTo>
                        <a:pt x="785" y="356"/>
                      </a:lnTo>
                      <a:lnTo>
                        <a:pt x="785" y="356"/>
                      </a:lnTo>
                      <a:lnTo>
                        <a:pt x="786" y="355"/>
                      </a:lnTo>
                      <a:lnTo>
                        <a:pt x="786" y="355"/>
                      </a:lnTo>
                      <a:lnTo>
                        <a:pt x="787" y="355"/>
                      </a:lnTo>
                      <a:lnTo>
                        <a:pt x="787" y="355"/>
                      </a:lnTo>
                      <a:lnTo>
                        <a:pt x="788" y="354"/>
                      </a:lnTo>
                      <a:lnTo>
                        <a:pt x="789" y="354"/>
                      </a:lnTo>
                      <a:lnTo>
                        <a:pt x="789" y="353"/>
                      </a:lnTo>
                      <a:lnTo>
                        <a:pt x="790" y="353"/>
                      </a:lnTo>
                      <a:lnTo>
                        <a:pt x="790" y="353"/>
                      </a:lnTo>
                      <a:lnTo>
                        <a:pt x="791" y="353"/>
                      </a:lnTo>
                      <a:lnTo>
                        <a:pt x="791" y="352"/>
                      </a:lnTo>
                      <a:lnTo>
                        <a:pt x="792" y="352"/>
                      </a:lnTo>
                      <a:lnTo>
                        <a:pt x="792" y="352"/>
                      </a:lnTo>
                      <a:lnTo>
                        <a:pt x="793" y="352"/>
                      </a:lnTo>
                      <a:lnTo>
                        <a:pt x="793" y="351"/>
                      </a:lnTo>
                      <a:lnTo>
                        <a:pt x="794" y="351"/>
                      </a:lnTo>
                      <a:lnTo>
                        <a:pt x="794" y="351"/>
                      </a:lnTo>
                      <a:lnTo>
                        <a:pt x="795" y="351"/>
                      </a:lnTo>
                      <a:lnTo>
                        <a:pt x="795" y="350"/>
                      </a:lnTo>
                      <a:lnTo>
                        <a:pt x="796" y="350"/>
                      </a:lnTo>
                      <a:lnTo>
                        <a:pt x="797" y="350"/>
                      </a:lnTo>
                      <a:lnTo>
                        <a:pt x="797" y="349"/>
                      </a:lnTo>
                      <a:lnTo>
                        <a:pt x="798" y="349"/>
                      </a:lnTo>
                      <a:lnTo>
                        <a:pt x="798" y="349"/>
                      </a:lnTo>
                      <a:lnTo>
                        <a:pt x="799" y="349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1" y="348"/>
                      </a:lnTo>
                      <a:lnTo>
                        <a:pt x="801" y="347"/>
                      </a:lnTo>
                      <a:lnTo>
                        <a:pt x="802" y="347"/>
                      </a:lnTo>
                      <a:lnTo>
                        <a:pt x="802" y="346"/>
                      </a:lnTo>
                      <a:lnTo>
                        <a:pt x="803" y="346"/>
                      </a:lnTo>
                      <a:lnTo>
                        <a:pt x="804" y="346"/>
                      </a:lnTo>
                      <a:lnTo>
                        <a:pt x="804" y="346"/>
                      </a:lnTo>
                      <a:lnTo>
                        <a:pt x="805" y="345"/>
                      </a:lnTo>
                      <a:lnTo>
                        <a:pt x="805" y="345"/>
                      </a:lnTo>
                      <a:lnTo>
                        <a:pt x="806" y="345"/>
                      </a:lnTo>
                      <a:lnTo>
                        <a:pt x="806" y="345"/>
                      </a:lnTo>
                      <a:lnTo>
                        <a:pt x="807" y="344"/>
                      </a:lnTo>
                      <a:lnTo>
                        <a:pt x="808" y="344"/>
                      </a:lnTo>
                      <a:lnTo>
                        <a:pt x="808" y="344"/>
                      </a:lnTo>
                      <a:lnTo>
                        <a:pt x="809" y="344"/>
                      </a:lnTo>
                      <a:lnTo>
                        <a:pt x="809" y="343"/>
                      </a:lnTo>
                      <a:lnTo>
                        <a:pt x="809" y="343"/>
                      </a:lnTo>
                      <a:lnTo>
                        <a:pt x="810" y="343"/>
                      </a:lnTo>
                      <a:lnTo>
                        <a:pt x="811" y="342"/>
                      </a:lnTo>
                      <a:lnTo>
                        <a:pt x="811" y="342"/>
                      </a:lnTo>
                      <a:lnTo>
                        <a:pt x="812" y="342"/>
                      </a:lnTo>
                      <a:lnTo>
                        <a:pt x="812" y="342"/>
                      </a:lnTo>
                      <a:lnTo>
                        <a:pt x="813" y="341"/>
                      </a:lnTo>
                      <a:lnTo>
                        <a:pt x="813" y="341"/>
                      </a:lnTo>
                      <a:lnTo>
                        <a:pt x="814" y="341"/>
                      </a:lnTo>
                      <a:lnTo>
                        <a:pt x="815" y="341"/>
                      </a:lnTo>
                      <a:lnTo>
                        <a:pt x="815" y="340"/>
                      </a:lnTo>
                      <a:lnTo>
                        <a:pt x="816" y="340"/>
                      </a:lnTo>
                      <a:lnTo>
                        <a:pt x="816" y="340"/>
                      </a:lnTo>
                      <a:lnTo>
                        <a:pt x="817" y="340"/>
                      </a:lnTo>
                      <a:lnTo>
                        <a:pt x="817" y="339"/>
                      </a:lnTo>
                      <a:lnTo>
                        <a:pt x="818" y="339"/>
                      </a:lnTo>
                      <a:lnTo>
                        <a:pt x="818" y="338"/>
                      </a:lnTo>
                      <a:lnTo>
                        <a:pt x="819" y="338"/>
                      </a:lnTo>
                      <a:lnTo>
                        <a:pt x="819" y="338"/>
                      </a:lnTo>
                      <a:lnTo>
                        <a:pt x="820" y="338"/>
                      </a:lnTo>
                      <a:lnTo>
                        <a:pt x="820" y="337"/>
                      </a:lnTo>
                      <a:lnTo>
                        <a:pt x="821" y="337"/>
                      </a:lnTo>
                      <a:lnTo>
                        <a:pt x="822" y="337"/>
                      </a:lnTo>
                      <a:lnTo>
                        <a:pt x="822" y="337"/>
                      </a:lnTo>
                      <a:lnTo>
                        <a:pt x="823" y="336"/>
                      </a:lnTo>
                      <a:lnTo>
                        <a:pt x="823" y="336"/>
                      </a:lnTo>
                      <a:lnTo>
                        <a:pt x="824" y="336"/>
                      </a:lnTo>
                      <a:lnTo>
                        <a:pt x="824" y="336"/>
                      </a:lnTo>
                      <a:lnTo>
                        <a:pt x="825" y="335"/>
                      </a:lnTo>
                      <a:lnTo>
                        <a:pt x="825" y="335"/>
                      </a:lnTo>
                      <a:lnTo>
                        <a:pt x="826" y="335"/>
                      </a:lnTo>
                      <a:lnTo>
                        <a:pt x="826" y="334"/>
                      </a:lnTo>
                      <a:lnTo>
                        <a:pt x="827" y="334"/>
                      </a:lnTo>
                      <a:lnTo>
                        <a:pt x="827" y="334"/>
                      </a:lnTo>
                      <a:lnTo>
                        <a:pt x="828" y="334"/>
                      </a:lnTo>
                      <a:lnTo>
                        <a:pt x="828" y="333"/>
                      </a:lnTo>
                      <a:lnTo>
                        <a:pt x="829" y="333"/>
                      </a:lnTo>
                      <a:lnTo>
                        <a:pt x="830" y="333"/>
                      </a:lnTo>
                      <a:lnTo>
                        <a:pt x="830" y="333"/>
                      </a:lnTo>
                      <a:lnTo>
                        <a:pt x="831" y="332"/>
                      </a:lnTo>
                      <a:lnTo>
                        <a:pt x="831" y="332"/>
                      </a:lnTo>
                      <a:lnTo>
                        <a:pt x="832" y="332"/>
                      </a:lnTo>
                      <a:lnTo>
                        <a:pt x="832" y="332"/>
                      </a:lnTo>
                      <a:lnTo>
                        <a:pt x="833" y="331"/>
                      </a:lnTo>
                      <a:lnTo>
                        <a:pt x="833" y="331"/>
                      </a:lnTo>
                      <a:lnTo>
                        <a:pt x="834" y="331"/>
                      </a:lnTo>
                      <a:lnTo>
                        <a:pt x="834" y="330"/>
                      </a:lnTo>
                      <a:lnTo>
                        <a:pt x="835" y="330"/>
                      </a:lnTo>
                      <a:lnTo>
                        <a:pt x="835" y="330"/>
                      </a:lnTo>
                      <a:lnTo>
                        <a:pt x="836" y="330"/>
                      </a:lnTo>
                      <a:lnTo>
                        <a:pt x="837" y="329"/>
                      </a:lnTo>
                      <a:lnTo>
                        <a:pt x="837" y="329"/>
                      </a:lnTo>
                      <a:lnTo>
                        <a:pt x="838" y="329"/>
                      </a:lnTo>
                      <a:lnTo>
                        <a:pt x="838" y="329"/>
                      </a:lnTo>
                      <a:lnTo>
                        <a:pt x="839" y="328"/>
                      </a:lnTo>
                      <a:lnTo>
                        <a:pt x="839" y="328"/>
                      </a:lnTo>
                      <a:lnTo>
                        <a:pt x="840" y="328"/>
                      </a:lnTo>
                      <a:lnTo>
                        <a:pt x="840" y="328"/>
                      </a:lnTo>
                      <a:lnTo>
                        <a:pt x="841" y="327"/>
                      </a:lnTo>
                      <a:lnTo>
                        <a:pt x="841" y="327"/>
                      </a:lnTo>
                      <a:lnTo>
                        <a:pt x="842" y="327"/>
                      </a:lnTo>
                      <a:lnTo>
                        <a:pt x="842" y="326"/>
                      </a:lnTo>
                      <a:lnTo>
                        <a:pt x="843" y="326"/>
                      </a:lnTo>
                      <a:lnTo>
                        <a:pt x="844" y="326"/>
                      </a:lnTo>
                      <a:lnTo>
                        <a:pt x="844" y="326"/>
                      </a:lnTo>
                      <a:lnTo>
                        <a:pt x="845" y="325"/>
                      </a:lnTo>
                      <a:lnTo>
                        <a:pt x="845" y="325"/>
                      </a:lnTo>
                      <a:lnTo>
                        <a:pt x="846" y="325"/>
                      </a:lnTo>
                      <a:lnTo>
                        <a:pt x="846" y="325"/>
                      </a:lnTo>
                      <a:lnTo>
                        <a:pt x="847" y="324"/>
                      </a:lnTo>
                      <a:lnTo>
                        <a:pt x="848" y="324"/>
                      </a:lnTo>
                      <a:lnTo>
                        <a:pt x="848" y="324"/>
                      </a:lnTo>
                      <a:lnTo>
                        <a:pt x="848" y="323"/>
                      </a:lnTo>
                      <a:lnTo>
                        <a:pt x="849" y="323"/>
                      </a:lnTo>
                      <a:lnTo>
                        <a:pt x="849" y="323"/>
                      </a:lnTo>
                      <a:lnTo>
                        <a:pt x="850" y="323"/>
                      </a:lnTo>
                      <a:lnTo>
                        <a:pt x="850" y="322"/>
                      </a:lnTo>
                      <a:lnTo>
                        <a:pt x="851" y="322"/>
                      </a:lnTo>
                      <a:lnTo>
                        <a:pt x="852" y="322"/>
                      </a:lnTo>
                      <a:lnTo>
                        <a:pt x="852" y="322"/>
                      </a:lnTo>
                      <a:lnTo>
                        <a:pt x="853" y="321"/>
                      </a:lnTo>
                      <a:lnTo>
                        <a:pt x="853" y="321"/>
                      </a:lnTo>
                      <a:lnTo>
                        <a:pt x="854" y="321"/>
                      </a:lnTo>
                      <a:lnTo>
                        <a:pt x="855" y="321"/>
                      </a:lnTo>
                      <a:lnTo>
                        <a:pt x="855" y="320"/>
                      </a:lnTo>
                      <a:lnTo>
                        <a:pt x="856" y="320"/>
                      </a:lnTo>
                      <a:lnTo>
                        <a:pt x="856" y="320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8" y="319"/>
                      </a:lnTo>
                      <a:lnTo>
                        <a:pt x="859" y="318"/>
                      </a:lnTo>
                      <a:lnTo>
                        <a:pt x="859" y="318"/>
                      </a:lnTo>
                      <a:lnTo>
                        <a:pt x="860" y="318"/>
                      </a:lnTo>
                      <a:lnTo>
                        <a:pt x="860" y="318"/>
                      </a:lnTo>
                      <a:lnTo>
                        <a:pt x="861" y="317"/>
                      </a:lnTo>
                      <a:lnTo>
                        <a:pt x="861" y="317"/>
                      </a:lnTo>
                      <a:lnTo>
                        <a:pt x="862" y="317"/>
                      </a:lnTo>
                      <a:lnTo>
                        <a:pt x="863" y="317"/>
                      </a:lnTo>
                      <a:lnTo>
                        <a:pt x="863" y="316"/>
                      </a:lnTo>
                      <a:lnTo>
                        <a:pt x="864" y="316"/>
                      </a:lnTo>
                      <a:lnTo>
                        <a:pt x="864" y="316"/>
                      </a:lnTo>
                      <a:lnTo>
                        <a:pt x="865" y="315"/>
                      </a:lnTo>
                      <a:lnTo>
                        <a:pt x="865" y="315"/>
                      </a:lnTo>
                      <a:lnTo>
                        <a:pt x="866" y="315"/>
                      </a:lnTo>
                      <a:lnTo>
                        <a:pt x="866" y="315"/>
                      </a:lnTo>
                      <a:lnTo>
                        <a:pt x="867" y="314"/>
                      </a:lnTo>
                      <a:lnTo>
                        <a:pt x="867" y="314"/>
                      </a:lnTo>
                      <a:lnTo>
                        <a:pt x="868" y="314"/>
                      </a:lnTo>
                      <a:lnTo>
                        <a:pt x="868" y="314"/>
                      </a:lnTo>
                      <a:lnTo>
                        <a:pt x="869" y="313"/>
                      </a:lnTo>
                      <a:lnTo>
                        <a:pt x="870" y="313"/>
                      </a:lnTo>
                      <a:lnTo>
                        <a:pt x="870" y="313"/>
                      </a:lnTo>
                      <a:lnTo>
                        <a:pt x="871" y="313"/>
                      </a:lnTo>
                      <a:lnTo>
                        <a:pt x="871" y="312"/>
                      </a:lnTo>
                      <a:lnTo>
                        <a:pt x="872" y="312"/>
                      </a:lnTo>
                      <a:lnTo>
                        <a:pt x="872" y="312"/>
                      </a:lnTo>
                      <a:lnTo>
                        <a:pt x="873" y="311"/>
                      </a:lnTo>
                      <a:lnTo>
                        <a:pt x="873" y="311"/>
                      </a:lnTo>
                      <a:lnTo>
                        <a:pt x="874" y="311"/>
                      </a:lnTo>
                      <a:lnTo>
                        <a:pt x="874" y="311"/>
                      </a:lnTo>
                      <a:lnTo>
                        <a:pt x="875" y="310"/>
                      </a:lnTo>
                      <a:lnTo>
                        <a:pt x="875" y="310"/>
                      </a:lnTo>
                      <a:lnTo>
                        <a:pt x="876" y="310"/>
                      </a:lnTo>
                      <a:lnTo>
                        <a:pt x="877" y="310"/>
                      </a:lnTo>
                      <a:lnTo>
                        <a:pt x="877" y="309"/>
                      </a:lnTo>
                      <a:lnTo>
                        <a:pt x="878" y="309"/>
                      </a:lnTo>
                      <a:lnTo>
                        <a:pt x="878" y="309"/>
                      </a:lnTo>
                      <a:lnTo>
                        <a:pt x="879" y="309"/>
                      </a:lnTo>
                      <a:lnTo>
                        <a:pt x="879" y="309"/>
                      </a:lnTo>
                      <a:lnTo>
                        <a:pt x="880" y="308"/>
                      </a:lnTo>
                      <a:lnTo>
                        <a:pt x="880" y="308"/>
                      </a:lnTo>
                      <a:lnTo>
                        <a:pt x="881" y="307"/>
                      </a:lnTo>
                      <a:lnTo>
                        <a:pt x="881" y="307"/>
                      </a:lnTo>
                      <a:lnTo>
                        <a:pt x="882" y="307"/>
                      </a:lnTo>
                      <a:lnTo>
                        <a:pt x="882" y="307"/>
                      </a:lnTo>
                      <a:lnTo>
                        <a:pt x="883" y="307"/>
                      </a:lnTo>
                      <a:lnTo>
                        <a:pt x="884" y="306"/>
                      </a:lnTo>
                      <a:lnTo>
                        <a:pt x="884" y="306"/>
                      </a:lnTo>
                      <a:lnTo>
                        <a:pt x="885" y="306"/>
                      </a:lnTo>
                      <a:lnTo>
                        <a:pt x="885" y="306"/>
                      </a:lnTo>
                      <a:lnTo>
                        <a:pt x="886" y="305"/>
                      </a:lnTo>
                      <a:lnTo>
                        <a:pt x="886" y="305"/>
                      </a:lnTo>
                      <a:lnTo>
                        <a:pt x="887" y="305"/>
                      </a:lnTo>
                      <a:lnTo>
                        <a:pt x="887" y="305"/>
                      </a:lnTo>
                      <a:lnTo>
                        <a:pt x="888" y="304"/>
                      </a:lnTo>
                      <a:lnTo>
                        <a:pt x="888" y="304"/>
                      </a:lnTo>
                      <a:lnTo>
                        <a:pt x="889" y="304"/>
                      </a:lnTo>
                      <a:lnTo>
                        <a:pt x="889" y="303"/>
                      </a:lnTo>
                      <a:lnTo>
                        <a:pt x="890" y="303"/>
                      </a:lnTo>
                      <a:lnTo>
                        <a:pt x="890" y="303"/>
                      </a:lnTo>
                      <a:lnTo>
                        <a:pt x="891" y="303"/>
                      </a:lnTo>
                      <a:lnTo>
                        <a:pt x="892" y="302"/>
                      </a:lnTo>
                      <a:lnTo>
                        <a:pt x="892" y="302"/>
                      </a:lnTo>
                      <a:lnTo>
                        <a:pt x="893" y="302"/>
                      </a:lnTo>
                      <a:lnTo>
                        <a:pt x="893" y="302"/>
                      </a:lnTo>
                      <a:lnTo>
                        <a:pt x="894" y="301"/>
                      </a:lnTo>
                      <a:lnTo>
                        <a:pt x="895" y="301"/>
                      </a:lnTo>
                      <a:lnTo>
                        <a:pt x="895" y="301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7" y="300"/>
                      </a:lnTo>
                      <a:lnTo>
                        <a:pt x="897" y="299"/>
                      </a:lnTo>
                      <a:lnTo>
                        <a:pt x="898" y="299"/>
                      </a:lnTo>
                      <a:lnTo>
                        <a:pt x="899" y="299"/>
                      </a:lnTo>
                      <a:lnTo>
                        <a:pt x="899" y="299"/>
                      </a:lnTo>
                      <a:lnTo>
                        <a:pt x="900" y="299"/>
                      </a:lnTo>
                      <a:lnTo>
                        <a:pt x="900" y="298"/>
                      </a:lnTo>
                      <a:lnTo>
                        <a:pt x="901" y="298"/>
                      </a:lnTo>
                      <a:lnTo>
                        <a:pt x="901" y="298"/>
                      </a:lnTo>
                      <a:lnTo>
                        <a:pt x="902" y="298"/>
                      </a:lnTo>
                      <a:lnTo>
                        <a:pt x="903" y="297"/>
                      </a:lnTo>
                      <a:lnTo>
                        <a:pt x="903" y="297"/>
                      </a:lnTo>
                      <a:lnTo>
                        <a:pt x="904" y="297"/>
                      </a:lnTo>
                      <a:lnTo>
                        <a:pt x="904" y="296"/>
                      </a:lnTo>
                      <a:lnTo>
                        <a:pt x="905" y="296"/>
                      </a:lnTo>
                      <a:lnTo>
                        <a:pt x="905" y="296"/>
                      </a:lnTo>
                      <a:lnTo>
                        <a:pt x="906" y="296"/>
                      </a:lnTo>
                      <a:lnTo>
                        <a:pt x="906" y="295"/>
                      </a:lnTo>
                      <a:lnTo>
                        <a:pt x="907" y="295"/>
                      </a:lnTo>
                      <a:lnTo>
                        <a:pt x="907" y="295"/>
                      </a:lnTo>
                      <a:lnTo>
                        <a:pt x="908" y="295"/>
                      </a:lnTo>
                      <a:lnTo>
                        <a:pt x="908" y="294"/>
                      </a:lnTo>
                      <a:lnTo>
                        <a:pt x="909" y="294"/>
                      </a:lnTo>
                      <a:lnTo>
                        <a:pt x="910" y="294"/>
                      </a:lnTo>
                      <a:lnTo>
                        <a:pt x="910" y="294"/>
                      </a:lnTo>
                      <a:lnTo>
                        <a:pt x="911" y="294"/>
                      </a:lnTo>
                      <a:lnTo>
                        <a:pt x="911" y="293"/>
                      </a:lnTo>
                      <a:lnTo>
                        <a:pt x="912" y="293"/>
                      </a:lnTo>
                      <a:lnTo>
                        <a:pt x="912" y="293"/>
                      </a:lnTo>
                      <a:lnTo>
                        <a:pt x="913" y="292"/>
                      </a:lnTo>
                      <a:lnTo>
                        <a:pt x="913" y="292"/>
                      </a:lnTo>
                      <a:lnTo>
                        <a:pt x="914" y="292"/>
                      </a:lnTo>
                      <a:lnTo>
                        <a:pt x="914" y="292"/>
                      </a:lnTo>
                      <a:lnTo>
                        <a:pt x="915" y="291"/>
                      </a:lnTo>
                      <a:lnTo>
                        <a:pt x="915" y="291"/>
                      </a:lnTo>
                      <a:lnTo>
                        <a:pt x="916" y="291"/>
                      </a:lnTo>
                      <a:lnTo>
                        <a:pt x="917" y="291"/>
                      </a:lnTo>
                      <a:lnTo>
                        <a:pt x="917" y="290"/>
                      </a:lnTo>
                      <a:lnTo>
                        <a:pt x="918" y="290"/>
                      </a:lnTo>
                      <a:lnTo>
                        <a:pt x="918" y="290"/>
                      </a:lnTo>
                      <a:lnTo>
                        <a:pt x="919" y="290"/>
                      </a:lnTo>
                      <a:lnTo>
                        <a:pt x="919" y="290"/>
                      </a:lnTo>
                      <a:lnTo>
                        <a:pt x="920" y="289"/>
                      </a:lnTo>
                      <a:lnTo>
                        <a:pt x="920" y="289"/>
                      </a:lnTo>
                      <a:lnTo>
                        <a:pt x="921" y="288"/>
                      </a:lnTo>
                      <a:lnTo>
                        <a:pt x="921" y="288"/>
                      </a:lnTo>
                      <a:lnTo>
                        <a:pt x="922" y="288"/>
                      </a:lnTo>
                      <a:lnTo>
                        <a:pt x="922" y="288"/>
                      </a:lnTo>
                      <a:lnTo>
                        <a:pt x="923" y="288"/>
                      </a:lnTo>
                      <a:lnTo>
                        <a:pt x="923" y="287"/>
                      </a:lnTo>
                      <a:lnTo>
                        <a:pt x="924" y="287"/>
                      </a:lnTo>
                      <a:lnTo>
                        <a:pt x="925" y="287"/>
                      </a:lnTo>
                      <a:lnTo>
                        <a:pt x="925" y="287"/>
                      </a:lnTo>
                      <a:lnTo>
                        <a:pt x="926" y="286"/>
                      </a:lnTo>
                      <a:lnTo>
                        <a:pt x="926" y="286"/>
                      </a:lnTo>
                      <a:lnTo>
                        <a:pt x="927" y="286"/>
                      </a:lnTo>
                      <a:lnTo>
                        <a:pt x="927" y="286"/>
                      </a:lnTo>
                      <a:lnTo>
                        <a:pt x="928" y="286"/>
                      </a:lnTo>
                      <a:lnTo>
                        <a:pt x="928" y="285"/>
                      </a:lnTo>
                      <a:lnTo>
                        <a:pt x="929" y="285"/>
                      </a:lnTo>
                      <a:lnTo>
                        <a:pt x="929" y="284"/>
                      </a:lnTo>
                      <a:lnTo>
                        <a:pt x="930" y="284"/>
                      </a:lnTo>
                      <a:lnTo>
                        <a:pt x="930" y="284"/>
                      </a:lnTo>
                      <a:lnTo>
                        <a:pt x="931" y="284"/>
                      </a:lnTo>
                      <a:lnTo>
                        <a:pt x="932" y="284"/>
                      </a:lnTo>
                      <a:lnTo>
                        <a:pt x="932" y="283"/>
                      </a:lnTo>
                      <a:lnTo>
                        <a:pt x="933" y="283"/>
                      </a:lnTo>
                      <a:lnTo>
                        <a:pt x="933" y="283"/>
                      </a:lnTo>
                      <a:lnTo>
                        <a:pt x="934" y="283"/>
                      </a:lnTo>
                      <a:lnTo>
                        <a:pt x="934" y="282"/>
                      </a:lnTo>
                      <a:lnTo>
                        <a:pt x="935" y="282"/>
                      </a:lnTo>
                      <a:lnTo>
                        <a:pt x="935" y="282"/>
                      </a:lnTo>
                      <a:lnTo>
                        <a:pt x="936" y="282"/>
                      </a:lnTo>
                      <a:lnTo>
                        <a:pt x="936" y="282"/>
                      </a:lnTo>
                      <a:lnTo>
                        <a:pt x="937" y="281"/>
                      </a:lnTo>
                      <a:lnTo>
                        <a:pt x="937" y="281"/>
                      </a:lnTo>
                      <a:lnTo>
                        <a:pt x="938" y="281"/>
                      </a:lnTo>
                      <a:lnTo>
                        <a:pt x="939" y="280"/>
                      </a:lnTo>
                      <a:lnTo>
                        <a:pt x="939" y="280"/>
                      </a:lnTo>
                      <a:lnTo>
                        <a:pt x="940" y="280"/>
                      </a:lnTo>
                      <a:lnTo>
                        <a:pt x="940" y="280"/>
                      </a:lnTo>
                      <a:lnTo>
                        <a:pt x="941" y="279"/>
                      </a:lnTo>
                      <a:lnTo>
                        <a:pt x="941" y="279"/>
                      </a:lnTo>
                      <a:lnTo>
                        <a:pt x="942" y="279"/>
                      </a:lnTo>
                      <a:lnTo>
                        <a:pt x="943" y="279"/>
                      </a:lnTo>
                      <a:lnTo>
                        <a:pt x="943" y="278"/>
                      </a:lnTo>
                      <a:lnTo>
                        <a:pt x="944" y="278"/>
                      </a:lnTo>
                      <a:lnTo>
                        <a:pt x="944" y="278"/>
                      </a:lnTo>
                      <a:lnTo>
                        <a:pt x="944" y="277"/>
                      </a:lnTo>
                      <a:lnTo>
                        <a:pt x="945" y="277"/>
                      </a:lnTo>
                      <a:lnTo>
                        <a:pt x="945" y="277"/>
                      </a:lnTo>
                      <a:lnTo>
                        <a:pt x="946" y="277"/>
                      </a:lnTo>
                      <a:lnTo>
                        <a:pt x="947" y="277"/>
                      </a:lnTo>
                      <a:lnTo>
                        <a:pt x="947" y="276"/>
                      </a:lnTo>
                      <a:lnTo>
                        <a:pt x="948" y="276"/>
                      </a:lnTo>
                      <a:lnTo>
                        <a:pt x="948" y="276"/>
                      </a:lnTo>
                      <a:lnTo>
                        <a:pt x="949" y="276"/>
                      </a:lnTo>
                      <a:lnTo>
                        <a:pt x="950" y="275"/>
                      </a:lnTo>
                      <a:lnTo>
                        <a:pt x="950" y="275"/>
                      </a:lnTo>
                      <a:lnTo>
                        <a:pt x="951" y="275"/>
                      </a:lnTo>
                      <a:lnTo>
                        <a:pt x="951" y="275"/>
                      </a:lnTo>
                      <a:lnTo>
                        <a:pt x="952" y="275"/>
                      </a:lnTo>
                      <a:lnTo>
                        <a:pt x="952" y="274"/>
                      </a:lnTo>
                      <a:lnTo>
                        <a:pt x="953" y="274"/>
                      </a:lnTo>
                      <a:lnTo>
                        <a:pt x="953" y="274"/>
                      </a:lnTo>
                      <a:lnTo>
                        <a:pt x="954" y="273"/>
                      </a:lnTo>
                      <a:lnTo>
                        <a:pt x="954" y="273"/>
                      </a:lnTo>
                      <a:lnTo>
                        <a:pt x="955" y="273"/>
                      </a:lnTo>
                      <a:lnTo>
                        <a:pt x="955" y="273"/>
                      </a:lnTo>
                      <a:lnTo>
                        <a:pt x="956" y="272"/>
                      </a:lnTo>
                      <a:lnTo>
                        <a:pt x="956" y="272"/>
                      </a:lnTo>
                      <a:lnTo>
                        <a:pt x="957" y="272"/>
                      </a:lnTo>
                      <a:lnTo>
                        <a:pt x="958" y="272"/>
                      </a:lnTo>
                      <a:lnTo>
                        <a:pt x="958" y="272"/>
                      </a:lnTo>
                      <a:lnTo>
                        <a:pt x="959" y="271"/>
                      </a:lnTo>
                      <a:lnTo>
                        <a:pt x="959" y="271"/>
                      </a:lnTo>
                      <a:lnTo>
                        <a:pt x="960" y="271"/>
                      </a:lnTo>
                      <a:lnTo>
                        <a:pt x="960" y="271"/>
                      </a:lnTo>
                      <a:lnTo>
                        <a:pt x="961" y="270"/>
                      </a:lnTo>
                      <a:lnTo>
                        <a:pt x="961" y="270"/>
                      </a:lnTo>
                      <a:lnTo>
                        <a:pt x="962" y="270"/>
                      </a:lnTo>
                      <a:lnTo>
                        <a:pt x="962" y="269"/>
                      </a:lnTo>
                      <a:lnTo>
                        <a:pt x="963" y="269"/>
                      </a:lnTo>
                      <a:lnTo>
                        <a:pt x="963" y="269"/>
                      </a:lnTo>
                      <a:lnTo>
                        <a:pt x="964" y="269"/>
                      </a:lnTo>
                      <a:lnTo>
                        <a:pt x="965" y="269"/>
                      </a:lnTo>
                      <a:lnTo>
                        <a:pt x="965" y="268"/>
                      </a:lnTo>
                      <a:lnTo>
                        <a:pt x="966" y="268"/>
                      </a:lnTo>
                      <a:lnTo>
                        <a:pt x="966" y="268"/>
                      </a:lnTo>
                      <a:lnTo>
                        <a:pt x="967" y="268"/>
                      </a:lnTo>
                      <a:lnTo>
                        <a:pt x="967" y="267"/>
                      </a:lnTo>
                      <a:lnTo>
                        <a:pt x="968" y="267"/>
                      </a:lnTo>
                      <a:lnTo>
                        <a:pt x="968" y="267"/>
                      </a:lnTo>
                      <a:lnTo>
                        <a:pt x="969" y="267"/>
                      </a:lnTo>
                      <a:lnTo>
                        <a:pt x="969" y="267"/>
                      </a:lnTo>
                      <a:lnTo>
                        <a:pt x="970" y="266"/>
                      </a:lnTo>
                      <a:lnTo>
                        <a:pt x="970" y="266"/>
                      </a:lnTo>
                      <a:lnTo>
                        <a:pt x="971" y="266"/>
                      </a:lnTo>
                      <a:lnTo>
                        <a:pt x="972" y="265"/>
                      </a:lnTo>
                      <a:lnTo>
                        <a:pt x="972" y="265"/>
                      </a:lnTo>
                      <a:lnTo>
                        <a:pt x="973" y="265"/>
                      </a:lnTo>
                      <a:lnTo>
                        <a:pt x="973" y="265"/>
                      </a:lnTo>
                      <a:lnTo>
                        <a:pt x="974" y="264"/>
                      </a:lnTo>
                      <a:lnTo>
                        <a:pt x="974" y="264"/>
                      </a:lnTo>
                      <a:lnTo>
                        <a:pt x="975" y="264"/>
                      </a:lnTo>
                      <a:lnTo>
                        <a:pt x="975" y="264"/>
                      </a:lnTo>
                      <a:lnTo>
                        <a:pt x="976" y="264"/>
                      </a:lnTo>
                      <a:lnTo>
                        <a:pt x="976" y="263"/>
                      </a:lnTo>
                      <a:lnTo>
                        <a:pt x="977" y="263"/>
                      </a:lnTo>
                      <a:lnTo>
                        <a:pt x="977" y="263"/>
                      </a:lnTo>
                      <a:lnTo>
                        <a:pt x="978" y="263"/>
                      </a:lnTo>
                      <a:lnTo>
                        <a:pt x="978" y="262"/>
                      </a:lnTo>
                      <a:lnTo>
                        <a:pt x="979" y="262"/>
                      </a:lnTo>
                      <a:lnTo>
                        <a:pt x="980" y="262"/>
                      </a:lnTo>
                      <a:lnTo>
                        <a:pt x="980" y="261"/>
                      </a:lnTo>
                      <a:lnTo>
                        <a:pt x="981" y="261"/>
                      </a:lnTo>
                      <a:lnTo>
                        <a:pt x="981" y="261"/>
                      </a:lnTo>
                      <a:lnTo>
                        <a:pt x="982" y="261"/>
                      </a:lnTo>
                      <a:lnTo>
                        <a:pt x="983" y="261"/>
                      </a:lnTo>
                      <a:lnTo>
                        <a:pt x="983" y="260"/>
                      </a:lnTo>
                      <a:lnTo>
                        <a:pt x="983" y="260"/>
                      </a:lnTo>
                      <a:lnTo>
                        <a:pt x="984" y="260"/>
                      </a:lnTo>
                      <a:lnTo>
                        <a:pt x="984" y="260"/>
                      </a:lnTo>
                      <a:lnTo>
                        <a:pt x="985" y="259"/>
                      </a:lnTo>
                      <a:lnTo>
                        <a:pt x="985" y="259"/>
                      </a:lnTo>
                      <a:lnTo>
                        <a:pt x="986" y="259"/>
                      </a:lnTo>
                      <a:lnTo>
                        <a:pt x="987" y="259"/>
                      </a:lnTo>
                      <a:lnTo>
                        <a:pt x="987" y="259"/>
                      </a:lnTo>
                      <a:lnTo>
                        <a:pt x="988" y="258"/>
                      </a:lnTo>
                      <a:lnTo>
                        <a:pt x="988" y="258"/>
                      </a:lnTo>
                      <a:lnTo>
                        <a:pt x="989" y="258"/>
                      </a:lnTo>
                      <a:lnTo>
                        <a:pt x="989" y="257"/>
                      </a:lnTo>
                      <a:lnTo>
                        <a:pt x="990" y="257"/>
                      </a:lnTo>
                      <a:lnTo>
                        <a:pt x="991" y="257"/>
                      </a:lnTo>
                      <a:lnTo>
                        <a:pt x="991" y="257"/>
                      </a:lnTo>
                      <a:lnTo>
                        <a:pt x="992" y="257"/>
                      </a:lnTo>
                      <a:lnTo>
                        <a:pt x="992" y="256"/>
                      </a:lnTo>
                      <a:lnTo>
                        <a:pt x="992" y="256"/>
                      </a:lnTo>
                      <a:lnTo>
                        <a:pt x="993" y="256"/>
                      </a:lnTo>
                      <a:lnTo>
                        <a:pt x="994" y="256"/>
                      </a:lnTo>
                      <a:lnTo>
                        <a:pt x="994" y="255"/>
                      </a:lnTo>
                      <a:lnTo>
                        <a:pt x="995" y="255"/>
                      </a:lnTo>
                      <a:lnTo>
                        <a:pt x="995" y="255"/>
                      </a:lnTo>
                      <a:lnTo>
                        <a:pt x="996" y="255"/>
                      </a:lnTo>
                      <a:lnTo>
                        <a:pt x="996" y="255"/>
                      </a:lnTo>
                      <a:lnTo>
                        <a:pt x="997" y="254"/>
                      </a:lnTo>
                      <a:lnTo>
                        <a:pt x="998" y="254"/>
                      </a:lnTo>
                      <a:lnTo>
                        <a:pt x="998" y="254"/>
                      </a:lnTo>
                      <a:lnTo>
                        <a:pt x="999" y="253"/>
                      </a:lnTo>
                      <a:lnTo>
                        <a:pt x="999" y="253"/>
                      </a:lnTo>
                      <a:lnTo>
                        <a:pt x="1000" y="253"/>
                      </a:lnTo>
                      <a:lnTo>
                        <a:pt x="1000" y="253"/>
                      </a:lnTo>
                      <a:lnTo>
                        <a:pt x="1001" y="253"/>
                      </a:lnTo>
                      <a:lnTo>
                        <a:pt x="1001" y="252"/>
                      </a:lnTo>
                      <a:lnTo>
                        <a:pt x="1002" y="252"/>
                      </a:lnTo>
                      <a:lnTo>
                        <a:pt x="1002" y="252"/>
                      </a:lnTo>
                      <a:lnTo>
                        <a:pt x="1003" y="252"/>
                      </a:lnTo>
                      <a:lnTo>
                        <a:pt x="1003" y="251"/>
                      </a:lnTo>
                      <a:lnTo>
                        <a:pt x="1004" y="251"/>
                      </a:lnTo>
                      <a:lnTo>
                        <a:pt x="1005" y="251"/>
                      </a:lnTo>
                      <a:lnTo>
                        <a:pt x="1005" y="250"/>
                      </a:lnTo>
                      <a:lnTo>
                        <a:pt x="1006" y="250"/>
                      </a:lnTo>
                      <a:lnTo>
                        <a:pt x="1006" y="250"/>
                      </a:lnTo>
                      <a:lnTo>
                        <a:pt x="1007" y="250"/>
                      </a:lnTo>
                      <a:lnTo>
                        <a:pt x="1007" y="250"/>
                      </a:lnTo>
                      <a:lnTo>
                        <a:pt x="1008" y="249"/>
                      </a:lnTo>
                      <a:lnTo>
                        <a:pt x="1008" y="249"/>
                      </a:lnTo>
                      <a:lnTo>
                        <a:pt x="1009" y="249"/>
                      </a:lnTo>
                      <a:lnTo>
                        <a:pt x="1009" y="249"/>
                      </a:lnTo>
                      <a:lnTo>
                        <a:pt x="1010" y="249"/>
                      </a:lnTo>
                      <a:lnTo>
                        <a:pt x="1010" y="248"/>
                      </a:lnTo>
                      <a:lnTo>
                        <a:pt x="1011" y="248"/>
                      </a:lnTo>
                      <a:lnTo>
                        <a:pt x="1011" y="248"/>
                      </a:lnTo>
                      <a:lnTo>
                        <a:pt x="1012" y="248"/>
                      </a:lnTo>
                      <a:lnTo>
                        <a:pt x="1013" y="247"/>
                      </a:lnTo>
                      <a:lnTo>
                        <a:pt x="1013" y="247"/>
                      </a:lnTo>
                      <a:lnTo>
                        <a:pt x="1014" y="247"/>
                      </a:lnTo>
                      <a:lnTo>
                        <a:pt x="1014" y="246"/>
                      </a:lnTo>
                      <a:lnTo>
                        <a:pt x="1015" y="246"/>
                      </a:lnTo>
                      <a:lnTo>
                        <a:pt x="1015" y="246"/>
                      </a:lnTo>
                      <a:lnTo>
                        <a:pt x="1016" y="246"/>
                      </a:lnTo>
                      <a:lnTo>
                        <a:pt x="1016" y="246"/>
                      </a:lnTo>
                      <a:lnTo>
                        <a:pt x="1017" y="245"/>
                      </a:lnTo>
                      <a:lnTo>
                        <a:pt x="1017" y="245"/>
                      </a:lnTo>
                      <a:lnTo>
                        <a:pt x="1018" y="245"/>
                      </a:lnTo>
                      <a:lnTo>
                        <a:pt x="1018" y="245"/>
                      </a:lnTo>
                      <a:lnTo>
                        <a:pt x="1019" y="245"/>
                      </a:lnTo>
                      <a:lnTo>
                        <a:pt x="1020" y="244"/>
                      </a:lnTo>
                      <a:lnTo>
                        <a:pt x="1020" y="244"/>
                      </a:lnTo>
                      <a:lnTo>
                        <a:pt x="1021" y="244"/>
                      </a:lnTo>
                      <a:lnTo>
                        <a:pt x="1021" y="244"/>
                      </a:lnTo>
                      <a:lnTo>
                        <a:pt x="1022" y="244"/>
                      </a:lnTo>
                      <a:lnTo>
                        <a:pt x="1022" y="243"/>
                      </a:lnTo>
                      <a:lnTo>
                        <a:pt x="1023" y="243"/>
                      </a:lnTo>
                      <a:lnTo>
                        <a:pt x="1023" y="243"/>
                      </a:lnTo>
                      <a:lnTo>
                        <a:pt x="1024" y="242"/>
                      </a:lnTo>
                      <a:lnTo>
                        <a:pt x="1024" y="242"/>
                      </a:lnTo>
                      <a:lnTo>
                        <a:pt x="1025" y="242"/>
                      </a:lnTo>
                      <a:lnTo>
                        <a:pt x="1025" y="242"/>
                      </a:lnTo>
                      <a:lnTo>
                        <a:pt x="1026" y="241"/>
                      </a:lnTo>
                      <a:lnTo>
                        <a:pt x="1027" y="241"/>
                      </a:lnTo>
                      <a:lnTo>
                        <a:pt x="1027" y="241"/>
                      </a:lnTo>
                      <a:lnTo>
                        <a:pt x="1028" y="241"/>
                      </a:lnTo>
                      <a:lnTo>
                        <a:pt x="1028" y="241"/>
                      </a:lnTo>
                      <a:lnTo>
                        <a:pt x="1029" y="240"/>
                      </a:lnTo>
                      <a:lnTo>
                        <a:pt x="1029" y="240"/>
                      </a:lnTo>
                      <a:lnTo>
                        <a:pt x="1030" y="240"/>
                      </a:lnTo>
                      <a:lnTo>
                        <a:pt x="1031" y="240"/>
                      </a:lnTo>
                      <a:lnTo>
                        <a:pt x="1031" y="240"/>
                      </a:lnTo>
                      <a:lnTo>
                        <a:pt x="1031" y="239"/>
                      </a:lnTo>
                      <a:lnTo>
                        <a:pt x="1032" y="239"/>
                      </a:lnTo>
                      <a:lnTo>
                        <a:pt x="1032" y="239"/>
                      </a:lnTo>
                      <a:lnTo>
                        <a:pt x="1033" y="238"/>
                      </a:lnTo>
                      <a:lnTo>
                        <a:pt x="1033" y="238"/>
                      </a:lnTo>
                      <a:lnTo>
                        <a:pt x="1034" y="238"/>
                      </a:lnTo>
                      <a:lnTo>
                        <a:pt x="1035" y="238"/>
                      </a:lnTo>
                      <a:lnTo>
                        <a:pt x="1035" y="238"/>
                      </a:lnTo>
                      <a:lnTo>
                        <a:pt x="1036" y="237"/>
                      </a:lnTo>
                      <a:lnTo>
                        <a:pt x="1036" y="237"/>
                      </a:lnTo>
                      <a:lnTo>
                        <a:pt x="1037" y="237"/>
                      </a:lnTo>
                      <a:lnTo>
                        <a:pt x="1038" y="237"/>
                      </a:lnTo>
                      <a:lnTo>
                        <a:pt x="1038" y="237"/>
                      </a:lnTo>
                      <a:lnTo>
                        <a:pt x="1039" y="236"/>
                      </a:lnTo>
                      <a:lnTo>
                        <a:pt x="1039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1" y="235"/>
                      </a:lnTo>
                      <a:lnTo>
                        <a:pt x="1042" y="235"/>
                      </a:lnTo>
                      <a:lnTo>
                        <a:pt x="1042" y="235"/>
                      </a:lnTo>
                      <a:lnTo>
                        <a:pt x="1043" y="234"/>
                      </a:lnTo>
                      <a:lnTo>
                        <a:pt x="1043" y="234"/>
                      </a:lnTo>
                      <a:lnTo>
                        <a:pt x="1044" y="234"/>
                      </a:lnTo>
                      <a:lnTo>
                        <a:pt x="1044" y="234"/>
                      </a:lnTo>
                      <a:lnTo>
                        <a:pt x="1045" y="234"/>
                      </a:lnTo>
                      <a:lnTo>
                        <a:pt x="1046" y="233"/>
                      </a:lnTo>
                      <a:lnTo>
                        <a:pt x="1046" y="233"/>
                      </a:lnTo>
                      <a:lnTo>
                        <a:pt x="1047" y="233"/>
                      </a:lnTo>
                      <a:lnTo>
                        <a:pt x="1047" y="233"/>
                      </a:lnTo>
                      <a:lnTo>
                        <a:pt x="1048" y="232"/>
                      </a:lnTo>
                      <a:lnTo>
                        <a:pt x="1048" y="232"/>
                      </a:lnTo>
                      <a:lnTo>
                        <a:pt x="1049" y="232"/>
                      </a:lnTo>
                      <a:lnTo>
                        <a:pt x="1049" y="232"/>
                      </a:lnTo>
                      <a:lnTo>
                        <a:pt x="1050" y="232"/>
                      </a:lnTo>
                      <a:lnTo>
                        <a:pt x="1050" y="231"/>
                      </a:lnTo>
                      <a:lnTo>
                        <a:pt x="1051" y="231"/>
                      </a:lnTo>
                      <a:lnTo>
                        <a:pt x="1051" y="231"/>
                      </a:lnTo>
                      <a:lnTo>
                        <a:pt x="1052" y="230"/>
                      </a:lnTo>
                      <a:lnTo>
                        <a:pt x="1053" y="230"/>
                      </a:lnTo>
                      <a:lnTo>
                        <a:pt x="1053" y="230"/>
                      </a:lnTo>
                      <a:lnTo>
                        <a:pt x="1054" y="230"/>
                      </a:lnTo>
                      <a:lnTo>
                        <a:pt x="1054" y="230"/>
                      </a:lnTo>
                      <a:lnTo>
                        <a:pt x="1055" y="229"/>
                      </a:lnTo>
                      <a:lnTo>
                        <a:pt x="1055" y="229"/>
                      </a:lnTo>
                      <a:lnTo>
                        <a:pt x="1056" y="229"/>
                      </a:lnTo>
                      <a:lnTo>
                        <a:pt x="1056" y="229"/>
                      </a:lnTo>
                      <a:lnTo>
                        <a:pt x="1057" y="229"/>
                      </a:lnTo>
                      <a:lnTo>
                        <a:pt x="1057" y="228"/>
                      </a:lnTo>
                      <a:lnTo>
                        <a:pt x="1058" y="228"/>
                      </a:lnTo>
                      <a:lnTo>
                        <a:pt x="1058" y="228"/>
                      </a:lnTo>
                      <a:lnTo>
                        <a:pt x="1059" y="227"/>
                      </a:lnTo>
                      <a:lnTo>
                        <a:pt x="1060" y="227"/>
                      </a:lnTo>
                      <a:lnTo>
                        <a:pt x="1060" y="227"/>
                      </a:lnTo>
                      <a:lnTo>
                        <a:pt x="1061" y="227"/>
                      </a:lnTo>
                      <a:lnTo>
                        <a:pt x="1061" y="227"/>
                      </a:lnTo>
                      <a:lnTo>
                        <a:pt x="1062" y="226"/>
                      </a:lnTo>
                      <a:lnTo>
                        <a:pt x="1062" y="226"/>
                      </a:lnTo>
                      <a:lnTo>
                        <a:pt x="1063" y="226"/>
                      </a:lnTo>
                      <a:lnTo>
                        <a:pt x="1063" y="226"/>
                      </a:lnTo>
                      <a:lnTo>
                        <a:pt x="1064" y="226"/>
                      </a:lnTo>
                      <a:lnTo>
                        <a:pt x="1064" y="225"/>
                      </a:lnTo>
                      <a:lnTo>
                        <a:pt x="1065" y="225"/>
                      </a:lnTo>
                      <a:lnTo>
                        <a:pt x="1065" y="225"/>
                      </a:lnTo>
                      <a:lnTo>
                        <a:pt x="1066" y="225"/>
                      </a:lnTo>
                      <a:lnTo>
                        <a:pt x="1066" y="225"/>
                      </a:lnTo>
                      <a:lnTo>
                        <a:pt x="1067" y="224"/>
                      </a:lnTo>
                      <a:lnTo>
                        <a:pt x="1068" y="224"/>
                      </a:lnTo>
                      <a:lnTo>
                        <a:pt x="1068" y="224"/>
                      </a:lnTo>
                      <a:lnTo>
                        <a:pt x="1069" y="223"/>
                      </a:lnTo>
                      <a:lnTo>
                        <a:pt x="1069" y="223"/>
                      </a:lnTo>
                      <a:lnTo>
                        <a:pt x="1070" y="223"/>
                      </a:lnTo>
                      <a:lnTo>
                        <a:pt x="1070" y="223"/>
                      </a:lnTo>
                      <a:lnTo>
                        <a:pt x="1071" y="223"/>
                      </a:lnTo>
                      <a:lnTo>
                        <a:pt x="1071" y="222"/>
                      </a:lnTo>
                      <a:lnTo>
                        <a:pt x="1072" y="222"/>
                      </a:lnTo>
                      <a:lnTo>
                        <a:pt x="1072" y="222"/>
                      </a:lnTo>
                      <a:lnTo>
                        <a:pt x="1073" y="222"/>
                      </a:lnTo>
                      <a:lnTo>
                        <a:pt x="1073" y="222"/>
                      </a:lnTo>
                      <a:lnTo>
                        <a:pt x="1074" y="221"/>
                      </a:lnTo>
                      <a:lnTo>
                        <a:pt x="1075" y="221"/>
                      </a:lnTo>
                      <a:lnTo>
                        <a:pt x="1075" y="221"/>
                      </a:ln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7" y="220"/>
                      </a:lnTo>
                      <a:lnTo>
                        <a:pt x="1078" y="220"/>
                      </a:lnTo>
                      <a:lnTo>
                        <a:pt x="1078" y="220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80" y="219"/>
                      </a:lnTo>
                      <a:lnTo>
                        <a:pt x="1080" y="219"/>
                      </a:lnTo>
                      <a:lnTo>
                        <a:pt x="1081" y="218"/>
                      </a:lnTo>
                      <a:lnTo>
                        <a:pt x="1082" y="218"/>
                      </a:lnTo>
                      <a:lnTo>
                        <a:pt x="1082" y="218"/>
                      </a:lnTo>
                      <a:lnTo>
                        <a:pt x="1083" y="218"/>
                      </a:lnTo>
                      <a:lnTo>
                        <a:pt x="1083" y="218"/>
                      </a:lnTo>
                      <a:lnTo>
                        <a:pt x="1084" y="217"/>
                      </a:lnTo>
                      <a:lnTo>
                        <a:pt x="1084" y="217"/>
                      </a:lnTo>
                      <a:lnTo>
                        <a:pt x="1085" y="217"/>
                      </a:lnTo>
                      <a:lnTo>
                        <a:pt x="1086" y="217"/>
                      </a:lnTo>
                      <a:lnTo>
                        <a:pt x="1086" y="217"/>
                      </a:lnTo>
                      <a:lnTo>
                        <a:pt x="1087" y="216"/>
                      </a:lnTo>
                      <a:lnTo>
                        <a:pt x="1087" y="216"/>
                      </a:lnTo>
                      <a:lnTo>
                        <a:pt x="1088" y="216"/>
                      </a:lnTo>
                      <a:lnTo>
                        <a:pt x="1088" y="216"/>
                      </a:lnTo>
                      <a:lnTo>
                        <a:pt x="1089" y="215"/>
                      </a:lnTo>
                      <a:lnTo>
                        <a:pt x="1089" y="215"/>
                      </a:lnTo>
                      <a:lnTo>
                        <a:pt x="1090" y="215"/>
                      </a:lnTo>
                      <a:lnTo>
                        <a:pt x="1090" y="215"/>
                      </a:lnTo>
                      <a:lnTo>
                        <a:pt x="1091" y="215"/>
                      </a:lnTo>
                      <a:lnTo>
                        <a:pt x="1091" y="214"/>
                      </a:lnTo>
                      <a:lnTo>
                        <a:pt x="1092" y="214"/>
                      </a:lnTo>
                      <a:lnTo>
                        <a:pt x="1093" y="214"/>
                      </a:lnTo>
                      <a:lnTo>
                        <a:pt x="1093" y="214"/>
                      </a:lnTo>
                      <a:lnTo>
                        <a:pt x="1094" y="214"/>
                      </a:lnTo>
                      <a:lnTo>
                        <a:pt x="1094" y="213"/>
                      </a:lnTo>
                      <a:lnTo>
                        <a:pt x="1095" y="213"/>
                      </a:lnTo>
                      <a:lnTo>
                        <a:pt x="1095" y="213"/>
                      </a:lnTo>
                      <a:lnTo>
                        <a:pt x="1096" y="213"/>
                      </a:lnTo>
                      <a:lnTo>
                        <a:pt x="1096" y="213"/>
                      </a:lnTo>
                      <a:lnTo>
                        <a:pt x="1097" y="212"/>
                      </a:lnTo>
                      <a:lnTo>
                        <a:pt x="1097" y="212"/>
                      </a:lnTo>
                      <a:lnTo>
                        <a:pt x="1098" y="212"/>
                      </a:lnTo>
                      <a:lnTo>
                        <a:pt x="1098" y="211"/>
                      </a:lnTo>
                      <a:lnTo>
                        <a:pt x="1099" y="211"/>
                      </a:lnTo>
                      <a:lnTo>
                        <a:pt x="1100" y="211"/>
                      </a:lnTo>
                      <a:lnTo>
                        <a:pt x="1100" y="211"/>
                      </a:lnTo>
                      <a:lnTo>
                        <a:pt x="1101" y="211"/>
                      </a:lnTo>
                      <a:lnTo>
                        <a:pt x="1101" y="210"/>
                      </a:lnTo>
                      <a:lnTo>
                        <a:pt x="1102" y="210"/>
                      </a:lnTo>
                      <a:lnTo>
                        <a:pt x="1102" y="210"/>
                      </a:lnTo>
                      <a:lnTo>
                        <a:pt x="1103" y="210"/>
                      </a:lnTo>
                      <a:lnTo>
                        <a:pt x="1103" y="210"/>
                      </a:lnTo>
                      <a:lnTo>
                        <a:pt x="1104" y="209"/>
                      </a:lnTo>
                      <a:lnTo>
                        <a:pt x="1104" y="209"/>
                      </a:lnTo>
                      <a:lnTo>
                        <a:pt x="1105" y="209"/>
                      </a:lnTo>
                      <a:lnTo>
                        <a:pt x="1105" y="209"/>
                      </a:lnTo>
                      <a:lnTo>
                        <a:pt x="1106" y="209"/>
                      </a:lnTo>
                      <a:lnTo>
                        <a:pt x="1106" y="208"/>
                      </a:lnTo>
                      <a:lnTo>
                        <a:pt x="1107" y="208"/>
                      </a:lnTo>
                      <a:lnTo>
                        <a:pt x="1108" y="208"/>
                      </a:lnTo>
                      <a:lnTo>
                        <a:pt x="1108" y="208"/>
                      </a:lnTo>
                      <a:lnTo>
                        <a:pt x="1109" y="207"/>
                      </a:lnTo>
                      <a:lnTo>
                        <a:pt x="1109" y="207"/>
                      </a:lnTo>
                      <a:lnTo>
                        <a:pt x="1110" y="207"/>
                      </a:lnTo>
                      <a:lnTo>
                        <a:pt x="1110" y="207"/>
                      </a:lnTo>
                      <a:lnTo>
                        <a:pt x="1111" y="207"/>
                      </a:lnTo>
                      <a:lnTo>
                        <a:pt x="1111" y="206"/>
                      </a:lnTo>
                      <a:lnTo>
                        <a:pt x="1112" y="206"/>
                      </a:lnTo>
                      <a:lnTo>
                        <a:pt x="1112" y="206"/>
                      </a:lnTo>
                      <a:lnTo>
                        <a:pt x="1113" y="206"/>
                      </a:lnTo>
                      <a:lnTo>
                        <a:pt x="1113" y="206"/>
                      </a:lnTo>
                      <a:lnTo>
                        <a:pt x="1114" y="205"/>
                      </a:lnTo>
                      <a:lnTo>
                        <a:pt x="1115" y="205"/>
                      </a:lnTo>
                      <a:lnTo>
                        <a:pt x="1115" y="205"/>
                      </a:lnTo>
                      <a:lnTo>
                        <a:pt x="1116" y="204"/>
                      </a:lnTo>
                      <a:lnTo>
                        <a:pt x="1116" y="204"/>
                      </a:lnTo>
                      <a:lnTo>
                        <a:pt x="1117" y="204"/>
                      </a:lnTo>
                      <a:lnTo>
                        <a:pt x="1117" y="204"/>
                      </a:lnTo>
                      <a:lnTo>
                        <a:pt x="1118" y="204"/>
                      </a:lnTo>
                      <a:lnTo>
                        <a:pt x="1118" y="203"/>
                      </a:lnTo>
                      <a:lnTo>
                        <a:pt x="1119" y="203"/>
                      </a:lnTo>
                      <a:lnTo>
                        <a:pt x="1119" y="203"/>
                      </a:lnTo>
                      <a:lnTo>
                        <a:pt x="1120" y="203"/>
                      </a:lnTo>
                      <a:lnTo>
                        <a:pt x="1120" y="203"/>
                      </a:lnTo>
                      <a:lnTo>
                        <a:pt x="1121" y="203"/>
                      </a:lnTo>
                      <a:lnTo>
                        <a:pt x="1122" y="202"/>
                      </a:lnTo>
                      <a:lnTo>
                        <a:pt x="1122" y="202"/>
                      </a:lnTo>
                      <a:lnTo>
                        <a:pt x="1123" y="202"/>
                      </a:lnTo>
                      <a:lnTo>
                        <a:pt x="1123" y="202"/>
                      </a:lnTo>
                      <a:lnTo>
                        <a:pt x="1124" y="202"/>
                      </a:lnTo>
                      <a:lnTo>
                        <a:pt x="1124" y="201"/>
                      </a:lnTo>
                      <a:lnTo>
                        <a:pt x="1125" y="201"/>
                      </a:lnTo>
                      <a:lnTo>
                        <a:pt x="1126" y="201"/>
                      </a:lnTo>
                      <a:lnTo>
                        <a:pt x="1126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8" y="200"/>
                      </a:lnTo>
                      <a:lnTo>
                        <a:pt x="1128" y="199"/>
                      </a:lnTo>
                      <a:lnTo>
                        <a:pt x="1129" y="199"/>
                      </a:lnTo>
                      <a:lnTo>
                        <a:pt x="1130" y="199"/>
                      </a:lnTo>
                      <a:lnTo>
                        <a:pt x="1130" y="199"/>
                      </a:lnTo>
                      <a:lnTo>
                        <a:pt x="1131" y="199"/>
                      </a:lnTo>
                      <a:lnTo>
                        <a:pt x="1131" y="199"/>
                      </a:lnTo>
                      <a:lnTo>
                        <a:pt x="1132" y="198"/>
                      </a:lnTo>
                      <a:lnTo>
                        <a:pt x="1133" y="198"/>
                      </a:lnTo>
                      <a:lnTo>
                        <a:pt x="1133" y="198"/>
                      </a:lnTo>
                      <a:lnTo>
                        <a:pt x="1134" y="198"/>
                      </a:lnTo>
                      <a:lnTo>
                        <a:pt x="1134" y="198"/>
                      </a:lnTo>
                      <a:lnTo>
                        <a:pt x="1135" y="197"/>
                      </a:lnTo>
                      <a:lnTo>
                        <a:pt x="1135" y="197"/>
                      </a:lnTo>
                      <a:lnTo>
                        <a:pt x="1136" y="197"/>
                      </a:lnTo>
                      <a:lnTo>
                        <a:pt x="1136" y="196"/>
                      </a:lnTo>
                      <a:lnTo>
                        <a:pt x="1137" y="196"/>
                      </a:lnTo>
                      <a:lnTo>
                        <a:pt x="1137" y="196"/>
                      </a:lnTo>
                      <a:lnTo>
                        <a:pt x="1138" y="196"/>
                      </a:lnTo>
                      <a:lnTo>
                        <a:pt x="1138" y="196"/>
                      </a:lnTo>
                      <a:lnTo>
                        <a:pt x="1139" y="195"/>
                      </a:lnTo>
                      <a:lnTo>
                        <a:pt x="1139" y="195"/>
                      </a:lnTo>
                      <a:lnTo>
                        <a:pt x="1140" y="195"/>
                      </a:lnTo>
                      <a:lnTo>
                        <a:pt x="1141" y="195"/>
                      </a:lnTo>
                      <a:lnTo>
                        <a:pt x="1141" y="195"/>
                      </a:lnTo>
                      <a:lnTo>
                        <a:pt x="1142" y="195"/>
                      </a:lnTo>
                      <a:lnTo>
                        <a:pt x="1142" y="194"/>
                      </a:lnTo>
                      <a:lnTo>
                        <a:pt x="1143" y="194"/>
                      </a:lnTo>
                      <a:lnTo>
                        <a:pt x="1143" y="194"/>
                      </a:lnTo>
                      <a:lnTo>
                        <a:pt x="1144" y="194"/>
                      </a:lnTo>
                      <a:lnTo>
                        <a:pt x="1144" y="194"/>
                      </a:lnTo>
                      <a:lnTo>
                        <a:pt x="1145" y="193"/>
                      </a:lnTo>
                      <a:lnTo>
                        <a:pt x="1145" y="193"/>
                      </a:lnTo>
                      <a:lnTo>
                        <a:pt x="1146" y="193"/>
                      </a:lnTo>
                      <a:lnTo>
                        <a:pt x="1146" y="192"/>
                      </a:lnTo>
                      <a:lnTo>
                        <a:pt x="1147" y="192"/>
                      </a:lnTo>
                      <a:lnTo>
                        <a:pt x="1148" y="192"/>
                      </a:lnTo>
                      <a:lnTo>
                        <a:pt x="1148" y="192"/>
                      </a:lnTo>
                      <a:lnTo>
                        <a:pt x="1149" y="192"/>
                      </a:lnTo>
                      <a:lnTo>
                        <a:pt x="1149" y="192"/>
                      </a:lnTo>
                      <a:lnTo>
                        <a:pt x="1150" y="191"/>
                      </a:lnTo>
                      <a:lnTo>
                        <a:pt x="1150" y="191"/>
                      </a:lnTo>
                      <a:lnTo>
                        <a:pt x="1151" y="191"/>
                      </a:lnTo>
                      <a:lnTo>
                        <a:pt x="1151" y="191"/>
                      </a:lnTo>
                      <a:lnTo>
                        <a:pt x="1152" y="191"/>
                      </a:lnTo>
                      <a:lnTo>
                        <a:pt x="1152" y="190"/>
                      </a:lnTo>
                      <a:lnTo>
                        <a:pt x="1153" y="190"/>
                      </a:lnTo>
                      <a:lnTo>
                        <a:pt x="1153" y="190"/>
                      </a:lnTo>
                      <a:lnTo>
                        <a:pt x="1154" y="190"/>
                      </a:lnTo>
                      <a:lnTo>
                        <a:pt x="1155" y="190"/>
                      </a:lnTo>
                      <a:lnTo>
                        <a:pt x="1155" y="189"/>
                      </a:lnTo>
                      <a:lnTo>
                        <a:pt x="1156" y="189"/>
                      </a:lnTo>
                      <a:lnTo>
                        <a:pt x="1156" y="189"/>
                      </a:lnTo>
                      <a:lnTo>
                        <a:pt x="1157" y="189"/>
                      </a:lnTo>
                      <a:lnTo>
                        <a:pt x="1157" y="188"/>
                      </a:lnTo>
                      <a:lnTo>
                        <a:pt x="1158" y="188"/>
                      </a:lnTo>
                      <a:lnTo>
                        <a:pt x="1158" y="188"/>
                      </a:lnTo>
                      <a:lnTo>
                        <a:pt x="1159" y="188"/>
                      </a:lnTo>
                      <a:lnTo>
                        <a:pt x="1159" y="188"/>
                      </a:lnTo>
                      <a:lnTo>
                        <a:pt x="1160" y="187"/>
                      </a:lnTo>
                      <a:lnTo>
                        <a:pt x="1160" y="187"/>
                      </a:lnTo>
                      <a:lnTo>
                        <a:pt x="1161" y="187"/>
                      </a:lnTo>
                      <a:lnTo>
                        <a:pt x="1161" y="187"/>
                      </a:lnTo>
                      <a:lnTo>
                        <a:pt x="1162" y="187"/>
                      </a:lnTo>
                      <a:lnTo>
                        <a:pt x="1163" y="187"/>
                      </a:lnTo>
                      <a:lnTo>
                        <a:pt x="1163" y="186"/>
                      </a:lnTo>
                      <a:lnTo>
                        <a:pt x="1164" y="186"/>
                      </a:lnTo>
                      <a:lnTo>
                        <a:pt x="1164" y="186"/>
                      </a:lnTo>
                      <a:lnTo>
                        <a:pt x="1165" y="186"/>
                      </a:lnTo>
                      <a:lnTo>
                        <a:pt x="1166" y="186"/>
                      </a:lnTo>
                      <a:lnTo>
                        <a:pt x="1166" y="185"/>
                      </a:lnTo>
                      <a:lnTo>
                        <a:pt x="1166" y="185"/>
                      </a:lnTo>
                      <a:lnTo>
                        <a:pt x="1167" y="185"/>
                      </a:lnTo>
                      <a:lnTo>
                        <a:pt x="1167" y="184"/>
                      </a:lnTo>
                      <a:lnTo>
                        <a:pt x="1168" y="184"/>
                      </a:lnTo>
                      <a:lnTo>
                        <a:pt x="1168" y="184"/>
                      </a:lnTo>
                      <a:lnTo>
                        <a:pt x="1169" y="184"/>
                      </a:lnTo>
                      <a:lnTo>
                        <a:pt x="1170" y="184"/>
                      </a:lnTo>
                      <a:lnTo>
                        <a:pt x="1170" y="184"/>
                      </a:lnTo>
                      <a:lnTo>
                        <a:pt x="1171" y="183"/>
                      </a:lnTo>
                      <a:lnTo>
                        <a:pt x="1171" y="183"/>
                      </a:lnTo>
                      <a:lnTo>
                        <a:pt x="1172" y="183"/>
                      </a:lnTo>
                      <a:lnTo>
                        <a:pt x="1172" y="183"/>
                      </a:lnTo>
                      <a:lnTo>
                        <a:pt x="1173" y="183"/>
                      </a:lnTo>
                      <a:lnTo>
                        <a:pt x="1174" y="182"/>
                      </a:lnTo>
                      <a:lnTo>
                        <a:pt x="1174" y="182"/>
                      </a:lnTo>
                      <a:lnTo>
                        <a:pt x="1175" y="182"/>
                      </a:lnTo>
                      <a:lnTo>
                        <a:pt x="1175" y="182"/>
                      </a:lnTo>
                      <a:lnTo>
                        <a:pt x="1175" y="181"/>
                      </a:lnTo>
                      <a:lnTo>
                        <a:pt x="1176" y="181"/>
                      </a:lnTo>
                      <a:lnTo>
                        <a:pt x="1177" y="181"/>
                      </a:lnTo>
                      <a:lnTo>
                        <a:pt x="1177" y="181"/>
                      </a:lnTo>
                      <a:lnTo>
                        <a:pt x="1178" y="181"/>
                      </a:lnTo>
                      <a:lnTo>
                        <a:pt x="1178" y="180"/>
                      </a:lnTo>
                      <a:lnTo>
                        <a:pt x="1179" y="180"/>
                      </a:lnTo>
                      <a:lnTo>
                        <a:pt x="1179" y="180"/>
                      </a:lnTo>
                      <a:lnTo>
                        <a:pt x="1180" y="180"/>
                      </a:lnTo>
                      <a:lnTo>
                        <a:pt x="1181" y="180"/>
                      </a:lnTo>
                      <a:lnTo>
                        <a:pt x="1181" y="180"/>
                      </a:lnTo>
                      <a:lnTo>
                        <a:pt x="1182" y="179"/>
                      </a:lnTo>
                      <a:lnTo>
                        <a:pt x="1182" y="179"/>
                      </a:lnTo>
                      <a:lnTo>
                        <a:pt x="1183" y="179"/>
                      </a:lnTo>
                      <a:lnTo>
                        <a:pt x="1183" y="179"/>
                      </a:lnTo>
                      <a:lnTo>
                        <a:pt x="1184" y="179"/>
                      </a:lnTo>
                      <a:lnTo>
                        <a:pt x="1184" y="178"/>
                      </a:lnTo>
                      <a:lnTo>
                        <a:pt x="1185" y="178"/>
                      </a:lnTo>
                      <a:lnTo>
                        <a:pt x="1185" y="178"/>
                      </a:lnTo>
                      <a:lnTo>
                        <a:pt x="1186" y="178"/>
                      </a:lnTo>
                      <a:lnTo>
                        <a:pt x="1186" y="177"/>
                      </a:lnTo>
                      <a:lnTo>
                        <a:pt x="1187" y="177"/>
                      </a:lnTo>
                      <a:lnTo>
                        <a:pt x="1188" y="177"/>
                      </a:lnTo>
                      <a:lnTo>
                        <a:pt x="1188" y="177"/>
                      </a:lnTo>
                      <a:lnTo>
                        <a:pt x="1189" y="177"/>
                      </a:lnTo>
                      <a:lnTo>
                        <a:pt x="1189" y="176"/>
                      </a:lnTo>
                      <a:lnTo>
                        <a:pt x="1190" y="176"/>
                      </a:lnTo>
                      <a:lnTo>
                        <a:pt x="1190" y="176"/>
                      </a:lnTo>
                      <a:lnTo>
                        <a:pt x="1191" y="176"/>
                      </a:lnTo>
                      <a:lnTo>
                        <a:pt x="1191" y="176"/>
                      </a:lnTo>
                      <a:lnTo>
                        <a:pt x="1192" y="176"/>
                      </a:lnTo>
                      <a:lnTo>
                        <a:pt x="1192" y="175"/>
                      </a:lnTo>
                      <a:lnTo>
                        <a:pt x="1193" y="175"/>
                      </a:lnTo>
                      <a:lnTo>
                        <a:pt x="1193" y="175"/>
                      </a:lnTo>
                      <a:lnTo>
                        <a:pt x="1194" y="175"/>
                      </a:lnTo>
                      <a:lnTo>
                        <a:pt x="1194" y="175"/>
                      </a:lnTo>
                      <a:lnTo>
                        <a:pt x="1195" y="174"/>
                      </a:lnTo>
                      <a:lnTo>
                        <a:pt x="1196" y="174"/>
                      </a:lnTo>
                      <a:lnTo>
                        <a:pt x="1196" y="174"/>
                      </a:lnTo>
                      <a:lnTo>
                        <a:pt x="1197" y="174"/>
                      </a:lnTo>
                      <a:lnTo>
                        <a:pt x="1197" y="173"/>
                      </a:lnTo>
                      <a:lnTo>
                        <a:pt x="1198" y="173"/>
                      </a:lnTo>
                      <a:lnTo>
                        <a:pt x="1198" y="173"/>
                      </a:lnTo>
                      <a:lnTo>
                        <a:pt x="1199" y="173"/>
                      </a:lnTo>
                      <a:lnTo>
                        <a:pt x="1199" y="173"/>
                      </a:lnTo>
                      <a:lnTo>
                        <a:pt x="1200" y="172"/>
                      </a:lnTo>
                      <a:lnTo>
                        <a:pt x="1200" y="172"/>
                      </a:lnTo>
                      <a:lnTo>
                        <a:pt x="1201" y="172"/>
                      </a:lnTo>
                      <a:lnTo>
                        <a:pt x="1201" y="172"/>
                      </a:lnTo>
                      <a:lnTo>
                        <a:pt x="1202" y="172"/>
                      </a:lnTo>
                      <a:lnTo>
                        <a:pt x="1203" y="172"/>
                      </a:lnTo>
                      <a:lnTo>
                        <a:pt x="1203" y="171"/>
                      </a:lnTo>
                      <a:lnTo>
                        <a:pt x="1204" y="171"/>
                      </a:lnTo>
                      <a:lnTo>
                        <a:pt x="1204" y="171"/>
                      </a:lnTo>
                      <a:lnTo>
                        <a:pt x="1205" y="171"/>
                      </a:lnTo>
                      <a:lnTo>
                        <a:pt x="1205" y="171"/>
                      </a:lnTo>
                      <a:lnTo>
                        <a:pt x="1206" y="171"/>
                      </a:lnTo>
                      <a:lnTo>
                        <a:pt x="1206" y="170"/>
                      </a:lnTo>
                      <a:lnTo>
                        <a:pt x="1207" y="170"/>
                      </a:lnTo>
                      <a:lnTo>
                        <a:pt x="1207" y="170"/>
                      </a:lnTo>
                      <a:lnTo>
                        <a:pt x="1208" y="169"/>
                      </a:lnTo>
                      <a:lnTo>
                        <a:pt x="1208" y="169"/>
                      </a:lnTo>
                      <a:lnTo>
                        <a:pt x="1209" y="169"/>
                      </a:lnTo>
                      <a:lnTo>
                        <a:pt x="1210" y="169"/>
                      </a:lnTo>
                      <a:lnTo>
                        <a:pt x="1210" y="169"/>
                      </a:lnTo>
                      <a:lnTo>
                        <a:pt x="1211" y="169"/>
                      </a:lnTo>
                      <a:lnTo>
                        <a:pt x="1211" y="168"/>
                      </a:lnTo>
                      <a:lnTo>
                        <a:pt x="1212" y="168"/>
                      </a:lnTo>
                      <a:lnTo>
                        <a:pt x="1212" y="168"/>
                      </a:lnTo>
                      <a:lnTo>
                        <a:pt x="1213" y="168"/>
                      </a:lnTo>
                      <a:lnTo>
                        <a:pt x="1214" y="168"/>
                      </a:lnTo>
                      <a:lnTo>
                        <a:pt x="1214" y="167"/>
                      </a:lnTo>
                      <a:lnTo>
                        <a:pt x="1214" y="167"/>
                      </a:lnTo>
                      <a:lnTo>
                        <a:pt x="1215" y="167"/>
                      </a:lnTo>
                      <a:lnTo>
                        <a:pt x="1215" y="167"/>
                      </a:lnTo>
                      <a:lnTo>
                        <a:pt x="1216" y="167"/>
                      </a:lnTo>
                      <a:lnTo>
                        <a:pt x="1216" y="167"/>
                      </a:lnTo>
                      <a:lnTo>
                        <a:pt x="1217" y="166"/>
                      </a:lnTo>
                      <a:lnTo>
                        <a:pt x="1218" y="166"/>
                      </a:lnTo>
                      <a:lnTo>
                        <a:pt x="1218" y="166"/>
                      </a:lnTo>
                      <a:lnTo>
                        <a:pt x="1219" y="166"/>
                      </a:lnTo>
                      <a:lnTo>
                        <a:pt x="1219" y="165"/>
                      </a:lnTo>
                      <a:lnTo>
                        <a:pt x="1220" y="165"/>
                      </a:lnTo>
                      <a:lnTo>
                        <a:pt x="1221" y="165"/>
                      </a:lnTo>
                      <a:lnTo>
                        <a:pt x="1221" y="165"/>
                      </a:lnTo>
                      <a:lnTo>
                        <a:pt x="1222" y="165"/>
                      </a:lnTo>
                      <a:lnTo>
                        <a:pt x="1222" y="165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4" y="164"/>
                      </a:lnTo>
                      <a:lnTo>
                        <a:pt x="1225" y="164"/>
                      </a:lnTo>
                      <a:lnTo>
                        <a:pt x="1225" y="163"/>
                      </a:lnTo>
                      <a:lnTo>
                        <a:pt x="1226" y="163"/>
                      </a:lnTo>
                      <a:lnTo>
                        <a:pt x="1226" y="163"/>
                      </a:lnTo>
                      <a:lnTo>
                        <a:pt x="1227" y="163"/>
                      </a:lnTo>
                      <a:lnTo>
                        <a:pt x="1227" y="163"/>
                      </a:lnTo>
                      <a:lnTo>
                        <a:pt x="1228" y="163"/>
                      </a:lnTo>
                      <a:lnTo>
                        <a:pt x="1229" y="162"/>
                      </a:lnTo>
                      <a:lnTo>
                        <a:pt x="1229" y="162"/>
                      </a:lnTo>
                      <a:lnTo>
                        <a:pt x="1230" y="162"/>
                      </a:lnTo>
                      <a:lnTo>
                        <a:pt x="1230" y="162"/>
                      </a:lnTo>
                      <a:lnTo>
                        <a:pt x="1231" y="161"/>
                      </a:lnTo>
                      <a:lnTo>
                        <a:pt x="1231" y="161"/>
                      </a:lnTo>
                      <a:lnTo>
                        <a:pt x="1232" y="161"/>
                      </a:lnTo>
                      <a:lnTo>
                        <a:pt x="1232" y="161"/>
                      </a:lnTo>
                      <a:lnTo>
                        <a:pt x="1233" y="161"/>
                      </a:lnTo>
                      <a:lnTo>
                        <a:pt x="1233" y="160"/>
                      </a:lnTo>
                      <a:lnTo>
                        <a:pt x="1234" y="160"/>
                      </a:lnTo>
                      <a:lnTo>
                        <a:pt x="1234" y="160"/>
                      </a:lnTo>
                      <a:lnTo>
                        <a:pt x="1235" y="160"/>
                      </a:lnTo>
                      <a:lnTo>
                        <a:pt x="1236" y="160"/>
                      </a:lnTo>
                      <a:lnTo>
                        <a:pt x="1236" y="160"/>
                      </a:lnTo>
                      <a:lnTo>
                        <a:pt x="1237" y="159"/>
                      </a:lnTo>
                      <a:lnTo>
                        <a:pt x="1237" y="159"/>
                      </a:lnTo>
                      <a:lnTo>
                        <a:pt x="1238" y="159"/>
                      </a:lnTo>
                      <a:lnTo>
                        <a:pt x="1238" y="159"/>
                      </a:lnTo>
                      <a:lnTo>
                        <a:pt x="1239" y="159"/>
                      </a:lnTo>
                      <a:lnTo>
                        <a:pt x="1239" y="159"/>
                      </a:lnTo>
                      <a:lnTo>
                        <a:pt x="1240" y="158"/>
                      </a:lnTo>
                      <a:lnTo>
                        <a:pt x="1240" y="158"/>
                      </a:lnTo>
                      <a:lnTo>
                        <a:pt x="1241" y="158"/>
                      </a:lnTo>
                      <a:lnTo>
                        <a:pt x="1241" y="158"/>
                      </a:lnTo>
                      <a:lnTo>
                        <a:pt x="1242" y="157"/>
                      </a:lnTo>
                      <a:lnTo>
                        <a:pt x="1243" y="157"/>
                      </a:lnTo>
                      <a:lnTo>
                        <a:pt x="1243" y="157"/>
                      </a:lnTo>
                      <a:lnTo>
                        <a:pt x="1244" y="157"/>
                      </a:lnTo>
                      <a:lnTo>
                        <a:pt x="1244" y="157"/>
                      </a:lnTo>
                      <a:lnTo>
                        <a:pt x="1245" y="156"/>
                      </a:lnTo>
                      <a:lnTo>
                        <a:pt x="1245" y="156"/>
                      </a:lnTo>
                      <a:lnTo>
                        <a:pt x="1246" y="156"/>
                      </a:lnTo>
                      <a:lnTo>
                        <a:pt x="1246" y="156"/>
                      </a:lnTo>
                      <a:lnTo>
                        <a:pt x="1247" y="156"/>
                      </a:lnTo>
                      <a:lnTo>
                        <a:pt x="1247" y="156"/>
                      </a:lnTo>
                      <a:lnTo>
                        <a:pt x="1248" y="155"/>
                      </a:lnTo>
                      <a:lnTo>
                        <a:pt x="1248" y="155"/>
                      </a:lnTo>
                      <a:lnTo>
                        <a:pt x="1249" y="155"/>
                      </a:lnTo>
                      <a:lnTo>
                        <a:pt x="1249" y="155"/>
                      </a:lnTo>
                      <a:lnTo>
                        <a:pt x="1250" y="154"/>
                      </a:lnTo>
                      <a:lnTo>
                        <a:pt x="1251" y="154"/>
                      </a:lnTo>
                      <a:lnTo>
                        <a:pt x="1251" y="154"/>
                      </a:lnTo>
                      <a:lnTo>
                        <a:pt x="1252" y="154"/>
                      </a:lnTo>
                      <a:lnTo>
                        <a:pt x="1252" y="154"/>
                      </a:lnTo>
                      <a:lnTo>
                        <a:pt x="1253" y="154"/>
                      </a:lnTo>
                      <a:lnTo>
                        <a:pt x="1253" y="153"/>
                      </a:lnTo>
                      <a:lnTo>
                        <a:pt x="1254" y="153"/>
                      </a:lnTo>
                      <a:lnTo>
                        <a:pt x="1254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6" y="153"/>
                      </a:lnTo>
                      <a:lnTo>
                        <a:pt x="1256" y="152"/>
                      </a:lnTo>
                      <a:lnTo>
                        <a:pt x="1257" y="152"/>
                      </a:lnTo>
                      <a:lnTo>
                        <a:pt x="1258" y="152"/>
                      </a:lnTo>
                      <a:lnTo>
                        <a:pt x="1258" y="152"/>
                      </a:lnTo>
                      <a:lnTo>
                        <a:pt x="1259" y="152"/>
                      </a:lnTo>
                      <a:lnTo>
                        <a:pt x="1259" y="152"/>
                      </a:lnTo>
                      <a:lnTo>
                        <a:pt x="1260" y="151"/>
                      </a:lnTo>
                      <a:lnTo>
                        <a:pt x="1260" y="151"/>
                      </a:lnTo>
                      <a:lnTo>
                        <a:pt x="1261" y="151"/>
                      </a:lnTo>
                      <a:lnTo>
                        <a:pt x="1262" y="151"/>
                      </a:lnTo>
                      <a:lnTo>
                        <a:pt x="1262" y="150"/>
                      </a:lnTo>
                      <a:lnTo>
                        <a:pt x="1262" y="150"/>
                      </a:lnTo>
                      <a:lnTo>
                        <a:pt x="1263" y="150"/>
                      </a:lnTo>
                      <a:lnTo>
                        <a:pt x="1263" y="150"/>
                      </a:lnTo>
                      <a:lnTo>
                        <a:pt x="1264" y="150"/>
                      </a:lnTo>
                      <a:lnTo>
                        <a:pt x="1265" y="149"/>
                      </a:lnTo>
                      <a:lnTo>
                        <a:pt x="1265" y="149"/>
                      </a:lnTo>
                      <a:lnTo>
                        <a:pt x="1266" y="149"/>
                      </a:lnTo>
                      <a:lnTo>
                        <a:pt x="1266" y="149"/>
                      </a:lnTo>
                      <a:lnTo>
                        <a:pt x="1267" y="149"/>
                      </a:lnTo>
                      <a:lnTo>
                        <a:pt x="1267" y="149"/>
                      </a:lnTo>
                      <a:lnTo>
                        <a:pt x="1268" y="148"/>
                      </a:lnTo>
                      <a:lnTo>
                        <a:pt x="1269" y="148"/>
                      </a:lnTo>
                      <a:lnTo>
                        <a:pt x="1269" y="148"/>
                      </a:lnTo>
                      <a:lnTo>
                        <a:pt x="1270" y="148"/>
                      </a:lnTo>
                      <a:lnTo>
                        <a:pt x="1270" y="148"/>
                      </a:lnTo>
                      <a:lnTo>
                        <a:pt x="1271" y="148"/>
                      </a:lnTo>
                      <a:lnTo>
                        <a:pt x="1271" y="147"/>
                      </a:lnTo>
                      <a:lnTo>
                        <a:pt x="1272" y="147"/>
                      </a:lnTo>
                      <a:lnTo>
                        <a:pt x="1272" y="147"/>
                      </a:lnTo>
                      <a:lnTo>
                        <a:pt x="1273" y="147"/>
                      </a:lnTo>
                      <a:lnTo>
                        <a:pt x="1273" y="146"/>
                      </a:lnTo>
                      <a:lnTo>
                        <a:pt x="1274" y="146"/>
                      </a:lnTo>
                      <a:lnTo>
                        <a:pt x="1274" y="146"/>
                      </a:lnTo>
                      <a:lnTo>
                        <a:pt x="1275" y="146"/>
                      </a:lnTo>
                      <a:lnTo>
                        <a:pt x="1276" y="146"/>
                      </a:lnTo>
                      <a:lnTo>
                        <a:pt x="1276" y="146"/>
                      </a:lnTo>
                      <a:lnTo>
                        <a:pt x="1277" y="145"/>
                      </a:lnTo>
                      <a:lnTo>
                        <a:pt x="1277" y="145"/>
                      </a:lnTo>
                      <a:lnTo>
                        <a:pt x="1278" y="145"/>
                      </a:lnTo>
                      <a:lnTo>
                        <a:pt x="1278" y="145"/>
                      </a:lnTo>
                      <a:lnTo>
                        <a:pt x="1279" y="145"/>
                      </a:lnTo>
                      <a:lnTo>
                        <a:pt x="1279" y="145"/>
                      </a:lnTo>
                      <a:lnTo>
                        <a:pt x="1280" y="144"/>
                      </a:lnTo>
                      <a:lnTo>
                        <a:pt x="1280" y="144"/>
                      </a:lnTo>
                      <a:lnTo>
                        <a:pt x="1281" y="144"/>
                      </a:lnTo>
                      <a:lnTo>
                        <a:pt x="1281" y="144"/>
                      </a:lnTo>
                      <a:lnTo>
                        <a:pt x="1282" y="144"/>
                      </a:lnTo>
                      <a:lnTo>
                        <a:pt x="1283" y="144"/>
                      </a:lnTo>
                      <a:lnTo>
                        <a:pt x="1283" y="143"/>
                      </a:lnTo>
                      <a:lnTo>
                        <a:pt x="1284" y="143"/>
                      </a:lnTo>
                      <a:lnTo>
                        <a:pt x="1284" y="143"/>
                      </a:lnTo>
                      <a:lnTo>
                        <a:pt x="1285" y="143"/>
                      </a:lnTo>
                      <a:lnTo>
                        <a:pt x="1285" y="142"/>
                      </a:lnTo>
                      <a:lnTo>
                        <a:pt x="1286" y="142"/>
                      </a:lnTo>
                      <a:lnTo>
                        <a:pt x="1286" y="142"/>
                      </a:lnTo>
                      <a:lnTo>
                        <a:pt x="1287" y="142"/>
                      </a:lnTo>
                      <a:lnTo>
                        <a:pt x="1287" y="142"/>
                      </a:lnTo>
                      <a:lnTo>
                        <a:pt x="1288" y="142"/>
                      </a:lnTo>
                      <a:lnTo>
                        <a:pt x="1288" y="141"/>
                      </a:lnTo>
                      <a:lnTo>
                        <a:pt x="1289" y="141"/>
                      </a:lnTo>
                      <a:lnTo>
                        <a:pt x="1289" y="141"/>
                      </a:lnTo>
                      <a:lnTo>
                        <a:pt x="1290" y="141"/>
                      </a:lnTo>
                      <a:lnTo>
                        <a:pt x="1291" y="141"/>
                      </a:lnTo>
                      <a:lnTo>
                        <a:pt x="1291" y="141"/>
                      </a:lnTo>
                      <a:lnTo>
                        <a:pt x="1292" y="140"/>
                      </a:lnTo>
                      <a:lnTo>
                        <a:pt x="1292" y="140"/>
                      </a:lnTo>
                      <a:lnTo>
                        <a:pt x="1293" y="140"/>
                      </a:lnTo>
                      <a:lnTo>
                        <a:pt x="1293" y="140"/>
                      </a:lnTo>
                      <a:lnTo>
                        <a:pt x="1294" y="140"/>
                      </a:lnTo>
                      <a:lnTo>
                        <a:pt x="1294" y="140"/>
                      </a:lnTo>
                      <a:lnTo>
                        <a:pt x="1295" y="139"/>
                      </a:lnTo>
                      <a:lnTo>
                        <a:pt x="1295" y="139"/>
                      </a:lnTo>
                      <a:lnTo>
                        <a:pt x="1296" y="139"/>
                      </a:lnTo>
                      <a:lnTo>
                        <a:pt x="1296" y="139"/>
                      </a:lnTo>
                      <a:lnTo>
                        <a:pt x="1297" y="138"/>
                      </a:lnTo>
                      <a:lnTo>
                        <a:pt x="1298" y="138"/>
                      </a:lnTo>
                      <a:lnTo>
                        <a:pt x="1298" y="138"/>
                      </a:lnTo>
                      <a:lnTo>
                        <a:pt x="1299" y="138"/>
                      </a:lnTo>
                      <a:lnTo>
                        <a:pt x="1299" y="138"/>
                      </a:lnTo>
                      <a:lnTo>
                        <a:pt x="1300" y="138"/>
                      </a:lnTo>
                      <a:lnTo>
                        <a:pt x="1300" y="138"/>
                      </a:lnTo>
                      <a:lnTo>
                        <a:pt x="1301" y="137"/>
                      </a:lnTo>
                      <a:lnTo>
                        <a:pt x="1301" y="137"/>
                      </a:lnTo>
                      <a:lnTo>
                        <a:pt x="1302" y="137"/>
                      </a:lnTo>
                      <a:lnTo>
                        <a:pt x="1302" y="137"/>
                      </a:lnTo>
                      <a:lnTo>
                        <a:pt x="1303" y="137"/>
                      </a:lnTo>
                      <a:lnTo>
                        <a:pt x="1303" y="137"/>
                      </a:lnTo>
                      <a:lnTo>
                        <a:pt x="1304" y="136"/>
                      </a:lnTo>
                      <a:lnTo>
                        <a:pt x="1305" y="136"/>
                      </a:lnTo>
                      <a:lnTo>
                        <a:pt x="1305" y="136"/>
                      </a:lnTo>
                      <a:lnTo>
                        <a:pt x="1306" y="136"/>
                      </a:lnTo>
                      <a:lnTo>
                        <a:pt x="1306" y="136"/>
                      </a:lnTo>
                      <a:lnTo>
                        <a:pt x="1307" y="136"/>
                      </a:lnTo>
                      <a:lnTo>
                        <a:pt x="1307" y="135"/>
                      </a:lnTo>
                      <a:lnTo>
                        <a:pt x="1308" y="135"/>
                      </a:lnTo>
                      <a:lnTo>
                        <a:pt x="1309" y="135"/>
                      </a:lnTo>
                      <a:lnTo>
                        <a:pt x="1309" y="135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4"/>
                      </a:lnTo>
                      <a:lnTo>
                        <a:pt x="1312" y="134"/>
                      </a:lnTo>
                      <a:lnTo>
                        <a:pt x="1313" y="133"/>
                      </a:lnTo>
                      <a:lnTo>
                        <a:pt x="1313" y="133"/>
                      </a:lnTo>
                      <a:lnTo>
                        <a:pt x="1314" y="133"/>
                      </a:lnTo>
                      <a:lnTo>
                        <a:pt x="1314" y="133"/>
                      </a:lnTo>
                      <a:lnTo>
                        <a:pt x="1315" y="133"/>
                      </a:lnTo>
                      <a:lnTo>
                        <a:pt x="1316" y="133"/>
                      </a:lnTo>
                      <a:lnTo>
                        <a:pt x="1316" y="132"/>
                      </a:lnTo>
                      <a:lnTo>
                        <a:pt x="1317" y="132"/>
                      </a:lnTo>
                      <a:lnTo>
                        <a:pt x="1317" y="132"/>
                      </a:lnTo>
                      <a:lnTo>
                        <a:pt x="1318" y="132"/>
                      </a:lnTo>
                      <a:lnTo>
                        <a:pt x="1318" y="132"/>
                      </a:lnTo>
                      <a:lnTo>
                        <a:pt x="1319" y="131"/>
                      </a:lnTo>
                      <a:lnTo>
                        <a:pt x="1319" y="131"/>
                      </a:lnTo>
                      <a:lnTo>
                        <a:pt x="1320" y="131"/>
                      </a:lnTo>
                      <a:lnTo>
                        <a:pt x="1320" y="131"/>
                      </a:lnTo>
                      <a:lnTo>
                        <a:pt x="1321" y="131"/>
                      </a:lnTo>
                      <a:lnTo>
                        <a:pt x="1321" y="131"/>
                      </a:lnTo>
                      <a:lnTo>
                        <a:pt x="1322" y="130"/>
                      </a:lnTo>
                      <a:lnTo>
                        <a:pt x="1322" y="130"/>
                      </a:lnTo>
                      <a:lnTo>
                        <a:pt x="1323" y="130"/>
                      </a:lnTo>
                      <a:lnTo>
                        <a:pt x="1324" y="130"/>
                      </a:lnTo>
                      <a:lnTo>
                        <a:pt x="1324" y="130"/>
                      </a:lnTo>
                      <a:lnTo>
                        <a:pt x="1325" y="130"/>
                      </a:lnTo>
                      <a:lnTo>
                        <a:pt x="1325" y="129"/>
                      </a:lnTo>
                      <a:lnTo>
                        <a:pt x="1326" y="129"/>
                      </a:lnTo>
                      <a:lnTo>
                        <a:pt x="1326" y="129"/>
                      </a:lnTo>
                      <a:lnTo>
                        <a:pt x="1327" y="129"/>
                      </a:lnTo>
                      <a:lnTo>
                        <a:pt x="1327" y="129"/>
                      </a:lnTo>
                      <a:lnTo>
                        <a:pt x="1328" y="129"/>
                      </a:lnTo>
                      <a:lnTo>
                        <a:pt x="1328" y="128"/>
                      </a:lnTo>
                      <a:lnTo>
                        <a:pt x="1329" y="128"/>
                      </a:lnTo>
                      <a:lnTo>
                        <a:pt x="1329" y="128"/>
                      </a:lnTo>
                      <a:lnTo>
                        <a:pt x="1330" y="128"/>
                      </a:lnTo>
                      <a:lnTo>
                        <a:pt x="1331" y="128"/>
                      </a:lnTo>
                      <a:lnTo>
                        <a:pt x="1331" y="127"/>
                      </a:lnTo>
                      <a:lnTo>
                        <a:pt x="1332" y="127"/>
                      </a:lnTo>
                      <a:lnTo>
                        <a:pt x="1332" y="127"/>
                      </a:lnTo>
                      <a:lnTo>
                        <a:pt x="1333" y="127"/>
                      </a:lnTo>
                      <a:lnTo>
                        <a:pt x="1333" y="127"/>
                      </a:lnTo>
                      <a:lnTo>
                        <a:pt x="1334" y="127"/>
                      </a:lnTo>
                      <a:lnTo>
                        <a:pt x="1334" y="126"/>
                      </a:lnTo>
                      <a:lnTo>
                        <a:pt x="1335" y="126"/>
                      </a:lnTo>
                      <a:lnTo>
                        <a:pt x="1335" y="126"/>
                      </a:lnTo>
                      <a:lnTo>
                        <a:pt x="1336" y="126"/>
                      </a:lnTo>
                      <a:lnTo>
                        <a:pt x="1336" y="126"/>
                      </a:lnTo>
                      <a:lnTo>
                        <a:pt x="1337" y="126"/>
                      </a:lnTo>
                      <a:lnTo>
                        <a:pt x="1338" y="125"/>
                      </a:lnTo>
                      <a:lnTo>
                        <a:pt x="1338" y="125"/>
                      </a:lnTo>
                      <a:lnTo>
                        <a:pt x="1339" y="125"/>
                      </a:lnTo>
                      <a:lnTo>
                        <a:pt x="1339" y="125"/>
                      </a:lnTo>
                      <a:lnTo>
                        <a:pt x="1340" y="125"/>
                      </a:lnTo>
                      <a:lnTo>
                        <a:pt x="1340" y="125"/>
                      </a:lnTo>
                      <a:lnTo>
                        <a:pt x="1341" y="125"/>
                      </a:lnTo>
                      <a:lnTo>
                        <a:pt x="1341" y="124"/>
                      </a:lnTo>
                      <a:lnTo>
                        <a:pt x="1342" y="124"/>
                      </a:lnTo>
                      <a:lnTo>
                        <a:pt x="1342" y="124"/>
                      </a:lnTo>
                      <a:lnTo>
                        <a:pt x="1343" y="124"/>
                      </a:lnTo>
                      <a:lnTo>
                        <a:pt x="1343" y="123"/>
                      </a:lnTo>
                      <a:lnTo>
                        <a:pt x="1344" y="123"/>
                      </a:lnTo>
                      <a:lnTo>
                        <a:pt x="1344" y="123"/>
                      </a:lnTo>
                      <a:lnTo>
                        <a:pt x="1345" y="123"/>
                      </a:lnTo>
                      <a:lnTo>
                        <a:pt x="1346" y="123"/>
                      </a:lnTo>
                      <a:lnTo>
                        <a:pt x="1346" y="123"/>
                      </a:lnTo>
                      <a:lnTo>
                        <a:pt x="1347" y="122"/>
                      </a:lnTo>
                      <a:lnTo>
                        <a:pt x="1347" y="122"/>
                      </a:lnTo>
                      <a:lnTo>
                        <a:pt x="1348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50" y="122"/>
                      </a:lnTo>
                      <a:lnTo>
                        <a:pt x="1350" y="121"/>
                      </a:lnTo>
                      <a:lnTo>
                        <a:pt x="1351" y="121"/>
                      </a:lnTo>
                      <a:lnTo>
                        <a:pt x="1351" y="121"/>
                      </a:lnTo>
                      <a:lnTo>
                        <a:pt x="1352" y="121"/>
                      </a:lnTo>
                      <a:lnTo>
                        <a:pt x="1353" y="121"/>
                      </a:lnTo>
                      <a:lnTo>
                        <a:pt x="1353" y="121"/>
                      </a:lnTo>
                      <a:lnTo>
                        <a:pt x="1354" y="120"/>
                      </a:lnTo>
                      <a:lnTo>
                        <a:pt x="1354" y="120"/>
                      </a:lnTo>
                      <a:lnTo>
                        <a:pt x="1355" y="120"/>
                      </a:lnTo>
                      <a:lnTo>
                        <a:pt x="1355" y="120"/>
                      </a:lnTo>
                      <a:lnTo>
                        <a:pt x="1356" y="120"/>
                      </a:lnTo>
                      <a:lnTo>
                        <a:pt x="1357" y="119"/>
                      </a:lnTo>
                      <a:lnTo>
                        <a:pt x="1357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9" y="119"/>
                      </a:lnTo>
                      <a:lnTo>
                        <a:pt x="1360" y="118"/>
                      </a:lnTo>
                      <a:lnTo>
                        <a:pt x="1360" y="118"/>
                      </a:lnTo>
                      <a:lnTo>
                        <a:pt x="1361" y="118"/>
                      </a:lnTo>
                      <a:lnTo>
                        <a:pt x="1361" y="118"/>
                      </a:lnTo>
                      <a:lnTo>
                        <a:pt x="1362" y="118"/>
                      </a:lnTo>
                      <a:lnTo>
                        <a:pt x="1362" y="118"/>
                      </a:lnTo>
                      <a:lnTo>
                        <a:pt x="1363" y="118"/>
                      </a:lnTo>
                      <a:lnTo>
                        <a:pt x="1364" y="117"/>
                      </a:lnTo>
                      <a:lnTo>
                        <a:pt x="1364" y="117"/>
                      </a:lnTo>
                      <a:lnTo>
                        <a:pt x="1365" y="117"/>
                      </a:lnTo>
                      <a:lnTo>
                        <a:pt x="1365" y="117"/>
                      </a:lnTo>
                      <a:lnTo>
                        <a:pt x="1366" y="117"/>
                      </a:lnTo>
                      <a:lnTo>
                        <a:pt x="1366" y="117"/>
                      </a:lnTo>
                      <a:lnTo>
                        <a:pt x="1367" y="116"/>
                      </a:lnTo>
                      <a:lnTo>
                        <a:pt x="1367" y="116"/>
                      </a:lnTo>
                      <a:lnTo>
                        <a:pt x="1368" y="116"/>
                      </a:lnTo>
                      <a:lnTo>
                        <a:pt x="1368" y="116"/>
                      </a:lnTo>
                      <a:lnTo>
                        <a:pt x="1369" y="116"/>
                      </a:lnTo>
                      <a:lnTo>
                        <a:pt x="1369" y="115"/>
                      </a:lnTo>
                      <a:lnTo>
                        <a:pt x="1370" y="115"/>
                      </a:lnTo>
                      <a:lnTo>
                        <a:pt x="1371" y="115"/>
                      </a:lnTo>
                      <a:lnTo>
                        <a:pt x="1371" y="115"/>
                      </a:lnTo>
                      <a:lnTo>
                        <a:pt x="1372" y="115"/>
                      </a:lnTo>
                      <a:lnTo>
                        <a:pt x="1372" y="115"/>
                      </a:lnTo>
                      <a:lnTo>
                        <a:pt x="1373" y="114"/>
                      </a:lnTo>
                      <a:lnTo>
                        <a:pt x="1373" y="114"/>
                      </a:lnTo>
                      <a:lnTo>
                        <a:pt x="1374" y="114"/>
                      </a:lnTo>
                      <a:lnTo>
                        <a:pt x="1374" y="114"/>
                      </a:lnTo>
                      <a:lnTo>
                        <a:pt x="1375" y="114"/>
                      </a:lnTo>
                      <a:lnTo>
                        <a:pt x="1375" y="114"/>
                      </a:lnTo>
                      <a:lnTo>
                        <a:pt x="1376" y="114"/>
                      </a:lnTo>
                      <a:lnTo>
                        <a:pt x="1376" y="113"/>
                      </a:lnTo>
                      <a:lnTo>
                        <a:pt x="1377" y="113"/>
                      </a:lnTo>
                      <a:lnTo>
                        <a:pt x="1377" y="113"/>
                      </a:lnTo>
                      <a:lnTo>
                        <a:pt x="1378" y="113"/>
                      </a:lnTo>
                      <a:lnTo>
                        <a:pt x="1379" y="113"/>
                      </a:lnTo>
                      <a:lnTo>
                        <a:pt x="1379" y="113"/>
                      </a:lnTo>
                      <a:lnTo>
                        <a:pt x="1380" y="113"/>
                      </a:lnTo>
                      <a:lnTo>
                        <a:pt x="1380" y="112"/>
                      </a:lnTo>
                      <a:lnTo>
                        <a:pt x="1381" y="112"/>
                      </a:lnTo>
                      <a:lnTo>
                        <a:pt x="1381" y="112"/>
                      </a:lnTo>
                      <a:lnTo>
                        <a:pt x="1382" y="112"/>
                      </a:lnTo>
                      <a:lnTo>
                        <a:pt x="1382" y="111"/>
                      </a:lnTo>
                      <a:lnTo>
                        <a:pt x="1383" y="111"/>
                      </a:lnTo>
                      <a:lnTo>
                        <a:pt x="1383" y="111"/>
                      </a:lnTo>
                      <a:lnTo>
                        <a:pt x="1384" y="111"/>
                      </a:lnTo>
                      <a:lnTo>
                        <a:pt x="1384" y="111"/>
                      </a:lnTo>
                      <a:lnTo>
                        <a:pt x="1385" y="111"/>
                      </a:lnTo>
                      <a:lnTo>
                        <a:pt x="1386" y="111"/>
                      </a:lnTo>
                      <a:lnTo>
                        <a:pt x="1386" y="110"/>
                      </a:lnTo>
                      <a:lnTo>
                        <a:pt x="1387" y="110"/>
                      </a:lnTo>
                      <a:lnTo>
                        <a:pt x="1387" y="110"/>
                      </a:lnTo>
                      <a:lnTo>
                        <a:pt x="1388" y="110"/>
                      </a:lnTo>
                      <a:lnTo>
                        <a:pt x="1388" y="110"/>
                      </a:lnTo>
                      <a:lnTo>
                        <a:pt x="1389" y="110"/>
                      </a:lnTo>
                      <a:lnTo>
                        <a:pt x="1389" y="110"/>
                      </a:lnTo>
                      <a:lnTo>
                        <a:pt x="1390" y="109"/>
                      </a:lnTo>
                      <a:lnTo>
                        <a:pt x="1390" y="109"/>
                      </a:lnTo>
                      <a:lnTo>
                        <a:pt x="1391" y="109"/>
                      </a:lnTo>
                      <a:lnTo>
                        <a:pt x="1391" y="109"/>
                      </a:lnTo>
                      <a:lnTo>
                        <a:pt x="1392" y="108"/>
                      </a:lnTo>
                      <a:lnTo>
                        <a:pt x="1393" y="108"/>
                      </a:lnTo>
                      <a:lnTo>
                        <a:pt x="1393" y="108"/>
                      </a:lnTo>
                      <a:lnTo>
                        <a:pt x="1394" y="108"/>
                      </a:lnTo>
                      <a:lnTo>
                        <a:pt x="1394" y="108"/>
                      </a:lnTo>
                      <a:lnTo>
                        <a:pt x="1395" y="108"/>
                      </a:lnTo>
                      <a:lnTo>
                        <a:pt x="1395" y="108"/>
                      </a:lnTo>
                      <a:lnTo>
                        <a:pt x="1396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8" y="107"/>
                      </a:lnTo>
                      <a:lnTo>
                        <a:pt x="1398" y="107"/>
                      </a:lnTo>
                      <a:lnTo>
                        <a:pt x="1399" y="107"/>
                      </a:lnTo>
                      <a:lnTo>
                        <a:pt x="1399" y="106"/>
                      </a:lnTo>
                      <a:lnTo>
                        <a:pt x="1400" y="106"/>
                      </a:lnTo>
                      <a:lnTo>
                        <a:pt x="1401" y="106"/>
                      </a:lnTo>
                      <a:lnTo>
                        <a:pt x="1401" y="106"/>
                      </a:lnTo>
                      <a:lnTo>
                        <a:pt x="1402" y="106"/>
                      </a:lnTo>
                      <a:lnTo>
                        <a:pt x="1402" y="106"/>
                      </a:lnTo>
                      <a:lnTo>
                        <a:pt x="1403" y="106"/>
                      </a:lnTo>
                      <a:lnTo>
                        <a:pt x="1404" y="105"/>
                      </a:lnTo>
                      <a:lnTo>
                        <a:pt x="1404" y="105"/>
                      </a:lnTo>
                      <a:lnTo>
                        <a:pt x="1405" y="105"/>
                      </a:lnTo>
                      <a:lnTo>
                        <a:pt x="1405" y="105"/>
                      </a:lnTo>
                      <a:lnTo>
                        <a:pt x="1406" y="104"/>
                      </a:lnTo>
                      <a:lnTo>
                        <a:pt x="1406" y="104"/>
                      </a:lnTo>
                      <a:lnTo>
                        <a:pt x="1407" y="104"/>
                      </a:lnTo>
                      <a:lnTo>
                        <a:pt x="1407" y="104"/>
                      </a:lnTo>
                      <a:lnTo>
                        <a:pt x="1408" y="104"/>
                      </a:lnTo>
                      <a:lnTo>
                        <a:pt x="1408" y="104"/>
                      </a:lnTo>
                      <a:lnTo>
                        <a:pt x="1409" y="104"/>
                      </a:lnTo>
                      <a:lnTo>
                        <a:pt x="1409" y="103"/>
                      </a:lnTo>
                      <a:lnTo>
                        <a:pt x="1410" y="103"/>
                      </a:lnTo>
                      <a:lnTo>
                        <a:pt x="1410" y="103"/>
                      </a:lnTo>
                      <a:lnTo>
                        <a:pt x="1411" y="103"/>
                      </a:lnTo>
                      <a:lnTo>
                        <a:pt x="1412" y="103"/>
                      </a:lnTo>
                      <a:lnTo>
                        <a:pt x="1412" y="103"/>
                      </a:lnTo>
                      <a:lnTo>
                        <a:pt x="1413" y="103"/>
                      </a:lnTo>
                      <a:lnTo>
                        <a:pt x="1413" y="102"/>
                      </a:lnTo>
                      <a:lnTo>
                        <a:pt x="1414" y="102"/>
                      </a:lnTo>
                      <a:lnTo>
                        <a:pt x="1414" y="102"/>
                      </a:lnTo>
                      <a:lnTo>
                        <a:pt x="1415" y="102"/>
                      </a:lnTo>
                      <a:lnTo>
                        <a:pt x="1415" y="102"/>
                      </a:lnTo>
                      <a:lnTo>
                        <a:pt x="1416" y="102"/>
                      </a:lnTo>
                      <a:lnTo>
                        <a:pt x="1416" y="102"/>
                      </a:lnTo>
                      <a:lnTo>
                        <a:pt x="1417" y="101"/>
                      </a:lnTo>
                      <a:lnTo>
                        <a:pt x="1417" y="101"/>
                      </a:lnTo>
                      <a:lnTo>
                        <a:pt x="1418" y="101"/>
                      </a:lnTo>
                      <a:lnTo>
                        <a:pt x="1419" y="101"/>
                      </a:lnTo>
                      <a:lnTo>
                        <a:pt x="1419" y="101"/>
                      </a:lnTo>
                      <a:lnTo>
                        <a:pt x="1420" y="100"/>
                      </a:lnTo>
                      <a:lnTo>
                        <a:pt x="1420" y="100"/>
                      </a:lnTo>
                      <a:lnTo>
                        <a:pt x="1421" y="100"/>
                      </a:lnTo>
                      <a:lnTo>
                        <a:pt x="1421" y="100"/>
                      </a:lnTo>
                      <a:lnTo>
                        <a:pt x="1422" y="100"/>
                      </a:lnTo>
                      <a:lnTo>
                        <a:pt x="1422" y="100"/>
                      </a:lnTo>
                      <a:lnTo>
                        <a:pt x="1423" y="100"/>
                      </a:lnTo>
                      <a:lnTo>
                        <a:pt x="1423" y="99"/>
                      </a:lnTo>
                      <a:lnTo>
                        <a:pt x="1424" y="99"/>
                      </a:lnTo>
                      <a:lnTo>
                        <a:pt x="1424" y="99"/>
                      </a:lnTo>
                      <a:lnTo>
                        <a:pt x="1425" y="99"/>
                      </a:lnTo>
                      <a:lnTo>
                        <a:pt x="1426" y="99"/>
                      </a:lnTo>
                      <a:lnTo>
                        <a:pt x="1426" y="99"/>
                      </a:lnTo>
                      <a:lnTo>
                        <a:pt x="1427" y="99"/>
                      </a:lnTo>
                      <a:lnTo>
                        <a:pt x="1427" y="98"/>
                      </a:lnTo>
                      <a:lnTo>
                        <a:pt x="1428" y="98"/>
                      </a:lnTo>
                      <a:lnTo>
                        <a:pt x="1428" y="98"/>
                      </a:lnTo>
                      <a:lnTo>
                        <a:pt x="1429" y="98"/>
                      </a:lnTo>
                      <a:lnTo>
                        <a:pt x="1429" y="98"/>
                      </a:lnTo>
                      <a:lnTo>
                        <a:pt x="1430" y="98"/>
                      </a:lnTo>
                      <a:lnTo>
                        <a:pt x="1430" y="98"/>
                      </a:lnTo>
                      <a:lnTo>
                        <a:pt x="1431" y="97"/>
                      </a:lnTo>
                      <a:lnTo>
                        <a:pt x="1431" y="97"/>
                      </a:lnTo>
                      <a:lnTo>
                        <a:pt x="1432" y="97"/>
                      </a:lnTo>
                      <a:lnTo>
                        <a:pt x="1432" y="97"/>
                      </a:lnTo>
                      <a:lnTo>
                        <a:pt x="1433" y="97"/>
                      </a:lnTo>
                      <a:lnTo>
                        <a:pt x="1434" y="96"/>
                      </a:lnTo>
                      <a:lnTo>
                        <a:pt x="1434" y="96"/>
                      </a:lnTo>
                      <a:lnTo>
                        <a:pt x="1435" y="96"/>
                      </a:lnTo>
                      <a:lnTo>
                        <a:pt x="1435" y="96"/>
                      </a:lnTo>
                      <a:lnTo>
                        <a:pt x="1436" y="96"/>
                      </a:lnTo>
                      <a:lnTo>
                        <a:pt x="1436" y="96"/>
                      </a:lnTo>
                      <a:lnTo>
                        <a:pt x="1437" y="96"/>
                      </a:lnTo>
                      <a:lnTo>
                        <a:pt x="1437" y="95"/>
                      </a:lnTo>
                      <a:lnTo>
                        <a:pt x="1438" y="95"/>
                      </a:lnTo>
                      <a:lnTo>
                        <a:pt x="1438" y="95"/>
                      </a:lnTo>
                      <a:lnTo>
                        <a:pt x="1439" y="95"/>
                      </a:lnTo>
                      <a:lnTo>
                        <a:pt x="1439" y="95"/>
                      </a:lnTo>
                      <a:lnTo>
                        <a:pt x="1440" y="95"/>
                      </a:lnTo>
                      <a:lnTo>
                        <a:pt x="1441" y="95"/>
                      </a:lnTo>
                      <a:lnTo>
                        <a:pt x="1441" y="94"/>
                      </a:lnTo>
                      <a:lnTo>
                        <a:pt x="1442" y="94"/>
                      </a:lnTo>
                      <a:lnTo>
                        <a:pt x="1442" y="94"/>
                      </a:lnTo>
                      <a:lnTo>
                        <a:pt x="1443" y="94"/>
                      </a:lnTo>
                      <a:lnTo>
                        <a:pt x="1443" y="94"/>
                      </a:lnTo>
                      <a:lnTo>
                        <a:pt x="1444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3"/>
                      </a:lnTo>
                      <a:lnTo>
                        <a:pt x="1447" y="93"/>
                      </a:lnTo>
                      <a:lnTo>
                        <a:pt x="1448" y="92"/>
                      </a:lnTo>
                      <a:lnTo>
                        <a:pt x="1448" y="92"/>
                      </a:lnTo>
                      <a:lnTo>
                        <a:pt x="1449" y="92"/>
                      </a:lnTo>
                      <a:lnTo>
                        <a:pt x="1449" y="92"/>
                      </a:lnTo>
                      <a:lnTo>
                        <a:pt x="1450" y="92"/>
                      </a:lnTo>
                      <a:lnTo>
                        <a:pt x="1450" y="92"/>
                      </a:lnTo>
                      <a:lnTo>
                        <a:pt x="1451" y="92"/>
                      </a:lnTo>
                      <a:lnTo>
                        <a:pt x="1452" y="92"/>
                      </a:lnTo>
                      <a:lnTo>
                        <a:pt x="1452" y="91"/>
                      </a:lnTo>
                      <a:lnTo>
                        <a:pt x="1453" y="91"/>
                      </a:lnTo>
                      <a:lnTo>
                        <a:pt x="1453" y="91"/>
                      </a:lnTo>
                      <a:lnTo>
                        <a:pt x="1454" y="91"/>
                      </a:lnTo>
                      <a:lnTo>
                        <a:pt x="1454" y="91"/>
                      </a:lnTo>
                      <a:lnTo>
                        <a:pt x="1455" y="91"/>
                      </a:lnTo>
                      <a:lnTo>
                        <a:pt x="1455" y="91"/>
                      </a:lnTo>
                      <a:lnTo>
                        <a:pt x="1456" y="90"/>
                      </a:lnTo>
                      <a:lnTo>
                        <a:pt x="1456" y="90"/>
                      </a:lnTo>
                      <a:lnTo>
                        <a:pt x="1457" y="90"/>
                      </a:lnTo>
                      <a:lnTo>
                        <a:pt x="1457" y="90"/>
                      </a:lnTo>
                      <a:lnTo>
                        <a:pt x="1458" y="90"/>
                      </a:lnTo>
                      <a:lnTo>
                        <a:pt x="1459" y="90"/>
                      </a:lnTo>
                      <a:lnTo>
                        <a:pt x="1459" y="90"/>
                      </a:lnTo>
                      <a:lnTo>
                        <a:pt x="1460" y="89"/>
                      </a:lnTo>
                      <a:lnTo>
                        <a:pt x="1460" y="89"/>
                      </a:lnTo>
                      <a:lnTo>
                        <a:pt x="1461" y="89"/>
                      </a:lnTo>
                      <a:lnTo>
                        <a:pt x="1461" y="89"/>
                      </a:lnTo>
                      <a:lnTo>
                        <a:pt x="1462" y="89"/>
                      </a:lnTo>
                      <a:lnTo>
                        <a:pt x="1462" y="88"/>
                      </a:lnTo>
                      <a:lnTo>
                        <a:pt x="1463" y="88"/>
                      </a:lnTo>
                      <a:lnTo>
                        <a:pt x="1463" y="88"/>
                      </a:lnTo>
                      <a:lnTo>
                        <a:pt x="1464" y="88"/>
                      </a:lnTo>
                      <a:lnTo>
                        <a:pt x="1464" y="88"/>
                      </a:lnTo>
                      <a:lnTo>
                        <a:pt x="1465" y="88"/>
                      </a:lnTo>
                      <a:lnTo>
                        <a:pt x="1465" y="88"/>
                      </a:lnTo>
                      <a:lnTo>
                        <a:pt x="1466" y="88"/>
                      </a:lnTo>
                      <a:lnTo>
                        <a:pt x="1467" y="87"/>
                      </a:lnTo>
                      <a:lnTo>
                        <a:pt x="1467" y="87"/>
                      </a:lnTo>
                      <a:lnTo>
                        <a:pt x="1468" y="87"/>
                      </a:lnTo>
                      <a:lnTo>
                        <a:pt x="1468" y="87"/>
                      </a:lnTo>
                      <a:lnTo>
                        <a:pt x="1469" y="87"/>
                      </a:lnTo>
                      <a:lnTo>
                        <a:pt x="1469" y="87"/>
                      </a:lnTo>
                      <a:lnTo>
                        <a:pt x="1470" y="87"/>
                      </a:lnTo>
                      <a:lnTo>
                        <a:pt x="1470" y="86"/>
                      </a:lnTo>
                      <a:lnTo>
                        <a:pt x="1471" y="86"/>
                      </a:lnTo>
                      <a:lnTo>
                        <a:pt x="1471" y="86"/>
                      </a:lnTo>
                      <a:lnTo>
                        <a:pt x="1472" y="86"/>
                      </a:lnTo>
                      <a:lnTo>
                        <a:pt x="1472" y="86"/>
                      </a:lnTo>
                      <a:lnTo>
                        <a:pt x="1473" y="85"/>
                      </a:lnTo>
                      <a:lnTo>
                        <a:pt x="1474" y="85"/>
                      </a:lnTo>
                      <a:lnTo>
                        <a:pt x="1474" y="85"/>
                      </a:lnTo>
                      <a:lnTo>
                        <a:pt x="1475" y="85"/>
                      </a:lnTo>
                      <a:lnTo>
                        <a:pt x="1475" y="85"/>
                      </a:lnTo>
                      <a:lnTo>
                        <a:pt x="1476" y="85"/>
                      </a:lnTo>
                      <a:lnTo>
                        <a:pt x="1476" y="85"/>
                      </a:lnTo>
                      <a:lnTo>
                        <a:pt x="1477" y="85"/>
                      </a:lnTo>
                      <a:lnTo>
                        <a:pt x="1477" y="84"/>
                      </a:lnTo>
                      <a:lnTo>
                        <a:pt x="1478" y="84"/>
                      </a:lnTo>
                      <a:lnTo>
                        <a:pt x="1478" y="84"/>
                      </a:lnTo>
                      <a:lnTo>
                        <a:pt x="1479" y="84"/>
                      </a:lnTo>
                      <a:lnTo>
                        <a:pt x="1479" y="84"/>
                      </a:lnTo>
                      <a:lnTo>
                        <a:pt x="1480" y="84"/>
                      </a:lnTo>
                      <a:lnTo>
                        <a:pt x="1481" y="84"/>
                      </a:lnTo>
                      <a:lnTo>
                        <a:pt x="1481" y="83"/>
                      </a:lnTo>
                      <a:lnTo>
                        <a:pt x="1482" y="83"/>
                      </a:lnTo>
                      <a:lnTo>
                        <a:pt x="1482" y="83"/>
                      </a:lnTo>
                      <a:lnTo>
                        <a:pt x="1483" y="83"/>
                      </a:lnTo>
                      <a:lnTo>
                        <a:pt x="1483" y="83"/>
                      </a:lnTo>
                      <a:lnTo>
                        <a:pt x="1484" y="83"/>
                      </a:lnTo>
                      <a:lnTo>
                        <a:pt x="1484" y="83"/>
                      </a:lnTo>
                      <a:lnTo>
                        <a:pt x="1485" y="83"/>
                      </a:lnTo>
                      <a:lnTo>
                        <a:pt x="1485" y="82"/>
                      </a:lnTo>
                      <a:lnTo>
                        <a:pt x="1486" y="82"/>
                      </a:lnTo>
                      <a:lnTo>
                        <a:pt x="1486" y="82"/>
                      </a:lnTo>
                      <a:lnTo>
                        <a:pt x="1487" y="82"/>
                      </a:lnTo>
                      <a:lnTo>
                        <a:pt x="1488" y="82"/>
                      </a:lnTo>
                      <a:lnTo>
                        <a:pt x="1488" y="81"/>
                      </a:lnTo>
                      <a:lnTo>
                        <a:pt x="1489" y="81"/>
                      </a:lnTo>
                      <a:lnTo>
                        <a:pt x="1489" y="81"/>
                      </a:lnTo>
                      <a:lnTo>
                        <a:pt x="1490" y="81"/>
                      </a:lnTo>
                      <a:lnTo>
                        <a:pt x="1490" y="81"/>
                      </a:lnTo>
                      <a:lnTo>
                        <a:pt x="1491" y="81"/>
                      </a:lnTo>
                      <a:lnTo>
                        <a:pt x="1492" y="81"/>
                      </a:lnTo>
                      <a:lnTo>
                        <a:pt x="1492" y="81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4" y="80"/>
                      </a:lnTo>
                      <a:lnTo>
                        <a:pt x="1494" y="80"/>
                      </a:lnTo>
                      <a:lnTo>
                        <a:pt x="1495" y="80"/>
                      </a:lnTo>
                      <a:lnTo>
                        <a:pt x="1496" y="80"/>
                      </a:lnTo>
                      <a:lnTo>
                        <a:pt x="1496" y="80"/>
                      </a:lnTo>
                      <a:lnTo>
                        <a:pt x="1497" y="79"/>
                      </a:lnTo>
                      <a:lnTo>
                        <a:pt x="1497" y="79"/>
                      </a:lnTo>
                      <a:lnTo>
                        <a:pt x="1498" y="79"/>
                      </a:lnTo>
                      <a:lnTo>
                        <a:pt x="1499" y="79"/>
                      </a:lnTo>
                      <a:lnTo>
                        <a:pt x="1499" y="79"/>
                      </a:lnTo>
                      <a:lnTo>
                        <a:pt x="1500" y="79"/>
                      </a:lnTo>
                      <a:lnTo>
                        <a:pt x="1500" y="79"/>
                      </a:lnTo>
                      <a:lnTo>
                        <a:pt x="1501" y="78"/>
                      </a:lnTo>
                      <a:lnTo>
                        <a:pt x="1501" y="78"/>
                      </a:lnTo>
                      <a:lnTo>
                        <a:pt x="1502" y="78"/>
                      </a:lnTo>
                      <a:lnTo>
                        <a:pt x="1502" y="78"/>
                      </a:lnTo>
                      <a:lnTo>
                        <a:pt x="1503" y="78"/>
                      </a:lnTo>
                      <a:lnTo>
                        <a:pt x="1503" y="78"/>
                      </a:lnTo>
                      <a:lnTo>
                        <a:pt x="1504" y="77"/>
                      </a:lnTo>
                      <a:lnTo>
                        <a:pt x="1504" y="77"/>
                      </a:lnTo>
                      <a:lnTo>
                        <a:pt x="1505" y="77"/>
                      </a:lnTo>
                      <a:lnTo>
                        <a:pt x="1505" y="77"/>
                      </a:lnTo>
                      <a:lnTo>
                        <a:pt x="1506" y="77"/>
                      </a:lnTo>
                      <a:lnTo>
                        <a:pt x="1507" y="77"/>
                      </a:lnTo>
                      <a:lnTo>
                        <a:pt x="1507" y="77"/>
                      </a:lnTo>
                      <a:lnTo>
                        <a:pt x="1508" y="77"/>
                      </a:lnTo>
                      <a:lnTo>
                        <a:pt x="1508" y="76"/>
                      </a:lnTo>
                      <a:lnTo>
                        <a:pt x="1509" y="76"/>
                      </a:lnTo>
                      <a:lnTo>
                        <a:pt x="1509" y="76"/>
                      </a:lnTo>
                      <a:lnTo>
                        <a:pt x="1510" y="76"/>
                      </a:lnTo>
                      <a:lnTo>
                        <a:pt x="1510" y="76"/>
                      </a:lnTo>
                      <a:lnTo>
                        <a:pt x="1511" y="76"/>
                      </a:lnTo>
                      <a:lnTo>
                        <a:pt x="1511" y="76"/>
                      </a:lnTo>
                      <a:lnTo>
                        <a:pt x="1512" y="76"/>
                      </a:lnTo>
                      <a:lnTo>
                        <a:pt x="1512" y="75"/>
                      </a:lnTo>
                      <a:lnTo>
                        <a:pt x="1513" y="75"/>
                      </a:lnTo>
                      <a:lnTo>
                        <a:pt x="1514" y="75"/>
                      </a:lnTo>
                      <a:lnTo>
                        <a:pt x="1514" y="75"/>
                      </a:lnTo>
                      <a:lnTo>
                        <a:pt x="1515" y="75"/>
                      </a:lnTo>
                      <a:lnTo>
                        <a:pt x="1515" y="75"/>
                      </a:lnTo>
                      <a:lnTo>
                        <a:pt x="1516" y="75"/>
                      </a:lnTo>
                      <a:lnTo>
                        <a:pt x="1516" y="75"/>
                      </a:lnTo>
                      <a:lnTo>
                        <a:pt x="1517" y="74"/>
                      </a:lnTo>
                      <a:lnTo>
                        <a:pt x="1517" y="74"/>
                      </a:lnTo>
                      <a:lnTo>
                        <a:pt x="1518" y="74"/>
                      </a:lnTo>
                      <a:lnTo>
                        <a:pt x="1518" y="74"/>
                      </a:lnTo>
                      <a:lnTo>
                        <a:pt x="1519" y="74"/>
                      </a:lnTo>
                      <a:lnTo>
                        <a:pt x="1519" y="73"/>
                      </a:lnTo>
                      <a:lnTo>
                        <a:pt x="1520" y="73"/>
                      </a:lnTo>
                      <a:lnTo>
                        <a:pt x="1521" y="73"/>
                      </a:lnTo>
                      <a:lnTo>
                        <a:pt x="1521" y="73"/>
                      </a:lnTo>
                      <a:lnTo>
                        <a:pt x="1522" y="73"/>
                      </a:lnTo>
                      <a:lnTo>
                        <a:pt x="1522" y="73"/>
                      </a:lnTo>
                      <a:lnTo>
                        <a:pt x="1523" y="73"/>
                      </a:lnTo>
                      <a:lnTo>
                        <a:pt x="1523" y="73"/>
                      </a:lnTo>
                      <a:lnTo>
                        <a:pt x="1524" y="72"/>
                      </a:lnTo>
                      <a:lnTo>
                        <a:pt x="1524" y="72"/>
                      </a:lnTo>
                      <a:lnTo>
                        <a:pt x="1525" y="72"/>
                      </a:lnTo>
                      <a:lnTo>
                        <a:pt x="1525" y="72"/>
                      </a:lnTo>
                      <a:lnTo>
                        <a:pt x="1526" y="72"/>
                      </a:lnTo>
                      <a:lnTo>
                        <a:pt x="1526" y="72"/>
                      </a:lnTo>
                      <a:lnTo>
                        <a:pt x="1527" y="72"/>
                      </a:lnTo>
                      <a:lnTo>
                        <a:pt x="1527" y="72"/>
                      </a:lnTo>
                      <a:lnTo>
                        <a:pt x="1528" y="71"/>
                      </a:lnTo>
                      <a:lnTo>
                        <a:pt x="1529" y="71"/>
                      </a:lnTo>
                      <a:lnTo>
                        <a:pt x="1529" y="71"/>
                      </a:lnTo>
                      <a:lnTo>
                        <a:pt x="1530" y="71"/>
                      </a:lnTo>
                      <a:lnTo>
                        <a:pt x="1530" y="71"/>
                      </a:lnTo>
                      <a:lnTo>
                        <a:pt x="1531" y="71"/>
                      </a:lnTo>
                      <a:lnTo>
                        <a:pt x="1532" y="71"/>
                      </a:lnTo>
                      <a:lnTo>
                        <a:pt x="1532" y="71"/>
                      </a:lnTo>
                      <a:lnTo>
                        <a:pt x="1532" y="70"/>
                      </a:lnTo>
                      <a:lnTo>
                        <a:pt x="1533" y="70"/>
                      </a:lnTo>
                      <a:lnTo>
                        <a:pt x="1533" y="70"/>
                      </a:lnTo>
                      <a:lnTo>
                        <a:pt x="1534" y="70"/>
                      </a:lnTo>
                      <a:lnTo>
                        <a:pt x="1534" y="70"/>
                      </a:lnTo>
                      <a:lnTo>
                        <a:pt x="1535" y="70"/>
                      </a:lnTo>
                      <a:lnTo>
                        <a:pt x="1536" y="69"/>
                      </a:lnTo>
                      <a:lnTo>
                        <a:pt x="1536" y="69"/>
                      </a:lnTo>
                      <a:lnTo>
                        <a:pt x="1537" y="69"/>
                      </a:lnTo>
                      <a:lnTo>
                        <a:pt x="1537" y="69"/>
                      </a:lnTo>
                      <a:lnTo>
                        <a:pt x="1538" y="69"/>
                      </a:lnTo>
                      <a:lnTo>
                        <a:pt x="1538" y="69"/>
                      </a:lnTo>
                      <a:lnTo>
                        <a:pt x="1539" y="69"/>
                      </a:lnTo>
                      <a:lnTo>
                        <a:pt x="1540" y="69"/>
                      </a:lnTo>
                      <a:lnTo>
                        <a:pt x="1540" y="68"/>
                      </a:lnTo>
                      <a:lnTo>
                        <a:pt x="1541" y="68"/>
                      </a:lnTo>
                      <a:lnTo>
                        <a:pt x="1541" y="68"/>
                      </a:lnTo>
                      <a:lnTo>
                        <a:pt x="1542" y="68"/>
                      </a:lnTo>
                      <a:lnTo>
                        <a:pt x="1542" y="68"/>
                      </a:lnTo>
                      <a:lnTo>
                        <a:pt x="1543" y="68"/>
                      </a:lnTo>
                      <a:lnTo>
                        <a:pt x="1543" y="68"/>
                      </a:lnTo>
                      <a:lnTo>
                        <a:pt x="1544" y="68"/>
                      </a:lnTo>
                      <a:lnTo>
                        <a:pt x="1544" y="67"/>
                      </a:lnTo>
                      <a:lnTo>
                        <a:pt x="1545" y="67"/>
                      </a:lnTo>
                      <a:lnTo>
                        <a:pt x="1545" y="67"/>
                      </a:lnTo>
                      <a:lnTo>
                        <a:pt x="1546" y="67"/>
                      </a:lnTo>
                      <a:lnTo>
                        <a:pt x="1547" y="67"/>
                      </a:lnTo>
                      <a:lnTo>
                        <a:pt x="1547" y="67"/>
                      </a:lnTo>
                      <a:lnTo>
                        <a:pt x="1548" y="67"/>
                      </a:lnTo>
                      <a:lnTo>
                        <a:pt x="1548" y="67"/>
                      </a:lnTo>
                      <a:lnTo>
                        <a:pt x="1549" y="67"/>
                      </a:lnTo>
                      <a:lnTo>
                        <a:pt x="1549" y="66"/>
                      </a:lnTo>
                      <a:lnTo>
                        <a:pt x="1550" y="66"/>
                      </a:lnTo>
                      <a:lnTo>
                        <a:pt x="1550" y="66"/>
                      </a:lnTo>
                      <a:lnTo>
                        <a:pt x="1551" y="66"/>
                      </a:lnTo>
                      <a:lnTo>
                        <a:pt x="1551" y="66"/>
                      </a:lnTo>
                      <a:lnTo>
                        <a:pt x="1552" y="65"/>
                      </a:lnTo>
                      <a:lnTo>
                        <a:pt x="1552" y="65"/>
                      </a:lnTo>
                      <a:lnTo>
                        <a:pt x="1553" y="65"/>
                      </a:lnTo>
                      <a:lnTo>
                        <a:pt x="1554" y="65"/>
                      </a:lnTo>
                      <a:lnTo>
                        <a:pt x="1554" y="65"/>
                      </a:lnTo>
                      <a:lnTo>
                        <a:pt x="1555" y="65"/>
                      </a:lnTo>
                      <a:lnTo>
                        <a:pt x="1555" y="65"/>
                      </a:lnTo>
                      <a:lnTo>
                        <a:pt x="1556" y="65"/>
                      </a:lnTo>
                      <a:lnTo>
                        <a:pt x="1556" y="65"/>
                      </a:lnTo>
                      <a:lnTo>
                        <a:pt x="1557" y="64"/>
                      </a:lnTo>
                      <a:lnTo>
                        <a:pt x="1557" y="64"/>
                      </a:lnTo>
                      <a:lnTo>
                        <a:pt x="1558" y="64"/>
                      </a:lnTo>
                      <a:lnTo>
                        <a:pt x="1558" y="64"/>
                      </a:lnTo>
                      <a:lnTo>
                        <a:pt x="1559" y="64"/>
                      </a:lnTo>
                      <a:lnTo>
                        <a:pt x="1559" y="64"/>
                      </a:lnTo>
                      <a:lnTo>
                        <a:pt x="1560" y="64"/>
                      </a:lnTo>
                      <a:lnTo>
                        <a:pt x="1560" y="64"/>
                      </a:lnTo>
                      <a:lnTo>
                        <a:pt x="1561" y="64"/>
                      </a:lnTo>
                      <a:lnTo>
                        <a:pt x="1562" y="63"/>
                      </a:lnTo>
                      <a:lnTo>
                        <a:pt x="1562" y="63"/>
                      </a:lnTo>
                      <a:lnTo>
                        <a:pt x="1563" y="63"/>
                      </a:lnTo>
                      <a:lnTo>
                        <a:pt x="1563" y="63"/>
                      </a:lnTo>
                      <a:lnTo>
                        <a:pt x="1564" y="63"/>
                      </a:lnTo>
                      <a:lnTo>
                        <a:pt x="1564" y="63"/>
                      </a:lnTo>
                      <a:lnTo>
                        <a:pt x="1565" y="63"/>
                      </a:lnTo>
                      <a:lnTo>
                        <a:pt x="1565" y="63"/>
                      </a:lnTo>
                      <a:lnTo>
                        <a:pt x="1566" y="62"/>
                      </a:lnTo>
                      <a:lnTo>
                        <a:pt x="1566" y="62"/>
                      </a:lnTo>
                      <a:lnTo>
                        <a:pt x="1567" y="62"/>
                      </a:lnTo>
                      <a:lnTo>
                        <a:pt x="1567" y="62"/>
                      </a:lnTo>
                      <a:lnTo>
                        <a:pt x="1568" y="62"/>
                      </a:lnTo>
                      <a:lnTo>
                        <a:pt x="1569" y="62"/>
                      </a:lnTo>
                      <a:lnTo>
                        <a:pt x="1569" y="61"/>
                      </a:lnTo>
                      <a:lnTo>
                        <a:pt x="1570" y="61"/>
                      </a:lnTo>
                      <a:lnTo>
                        <a:pt x="1570" y="61"/>
                      </a:lnTo>
                      <a:lnTo>
                        <a:pt x="1571" y="61"/>
                      </a:lnTo>
                      <a:lnTo>
                        <a:pt x="1571" y="61"/>
                      </a:lnTo>
                      <a:lnTo>
                        <a:pt x="1572" y="61"/>
                      </a:lnTo>
                      <a:lnTo>
                        <a:pt x="1572" y="61"/>
                      </a:lnTo>
                      <a:lnTo>
                        <a:pt x="1573" y="61"/>
                      </a:lnTo>
                      <a:lnTo>
                        <a:pt x="1573" y="61"/>
                      </a:lnTo>
                      <a:lnTo>
                        <a:pt x="1574" y="60"/>
                      </a:lnTo>
                      <a:lnTo>
                        <a:pt x="1574" y="60"/>
                      </a:lnTo>
                      <a:lnTo>
                        <a:pt x="1575" y="60"/>
                      </a:lnTo>
                      <a:lnTo>
                        <a:pt x="1576" y="60"/>
                      </a:lnTo>
                      <a:lnTo>
                        <a:pt x="1576" y="60"/>
                      </a:lnTo>
                      <a:lnTo>
                        <a:pt x="1577" y="60"/>
                      </a:lnTo>
                      <a:lnTo>
                        <a:pt x="1577" y="60"/>
                      </a:lnTo>
                      <a:lnTo>
                        <a:pt x="1578" y="60"/>
                      </a:lnTo>
                      <a:lnTo>
                        <a:pt x="1578" y="60"/>
                      </a:lnTo>
                      <a:lnTo>
                        <a:pt x="1579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1" y="59"/>
                      </a:lnTo>
                      <a:lnTo>
                        <a:pt x="1581" y="58"/>
                      </a:lnTo>
                      <a:lnTo>
                        <a:pt x="1582" y="58"/>
                      </a:lnTo>
                      <a:lnTo>
                        <a:pt x="1582" y="58"/>
                      </a:lnTo>
                      <a:lnTo>
                        <a:pt x="1583" y="58"/>
                      </a:lnTo>
                      <a:lnTo>
                        <a:pt x="1584" y="58"/>
                      </a:lnTo>
                      <a:lnTo>
                        <a:pt x="1584" y="58"/>
                      </a:lnTo>
                      <a:lnTo>
                        <a:pt x="1585" y="58"/>
                      </a:lnTo>
                      <a:lnTo>
                        <a:pt x="1585" y="58"/>
                      </a:lnTo>
                      <a:lnTo>
                        <a:pt x="1586" y="58"/>
                      </a:lnTo>
                      <a:lnTo>
                        <a:pt x="1587" y="57"/>
                      </a:lnTo>
                      <a:lnTo>
                        <a:pt x="1587" y="57"/>
                      </a:lnTo>
                      <a:lnTo>
                        <a:pt x="1588" y="57"/>
                      </a:lnTo>
                      <a:lnTo>
                        <a:pt x="1588" y="57"/>
                      </a:lnTo>
                      <a:lnTo>
                        <a:pt x="1589" y="57"/>
                      </a:lnTo>
                      <a:lnTo>
                        <a:pt x="1589" y="57"/>
                      </a:lnTo>
                      <a:lnTo>
                        <a:pt x="1590" y="57"/>
                      </a:lnTo>
                      <a:lnTo>
                        <a:pt x="1590" y="57"/>
                      </a:lnTo>
                      <a:lnTo>
                        <a:pt x="1591" y="57"/>
                      </a:lnTo>
                      <a:lnTo>
                        <a:pt x="1591" y="56"/>
                      </a:lnTo>
                      <a:lnTo>
                        <a:pt x="1592" y="56"/>
                      </a:lnTo>
                      <a:lnTo>
                        <a:pt x="1592" y="56"/>
                      </a:lnTo>
                      <a:lnTo>
                        <a:pt x="1593" y="56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5" y="56"/>
                      </a:lnTo>
                      <a:lnTo>
                        <a:pt x="1595" y="56"/>
                      </a:lnTo>
                      <a:lnTo>
                        <a:pt x="1596" y="56"/>
                      </a:lnTo>
                      <a:lnTo>
                        <a:pt x="1596" y="56"/>
                      </a:lnTo>
                      <a:lnTo>
                        <a:pt x="1597" y="55"/>
                      </a:lnTo>
                      <a:lnTo>
                        <a:pt x="1597" y="55"/>
                      </a:lnTo>
                      <a:lnTo>
                        <a:pt x="1598" y="55"/>
                      </a:lnTo>
                      <a:lnTo>
                        <a:pt x="1598" y="55"/>
                      </a:lnTo>
                      <a:lnTo>
                        <a:pt x="1599" y="55"/>
                      </a:lnTo>
                      <a:lnTo>
                        <a:pt x="1599" y="55"/>
                      </a:lnTo>
                      <a:lnTo>
                        <a:pt x="1600" y="54"/>
                      </a:lnTo>
                      <a:lnTo>
                        <a:pt x="1600" y="54"/>
                      </a:lnTo>
                      <a:lnTo>
                        <a:pt x="1601" y="54"/>
                      </a:lnTo>
                      <a:lnTo>
                        <a:pt x="1602" y="54"/>
                      </a:lnTo>
                      <a:lnTo>
                        <a:pt x="1602" y="54"/>
                      </a:lnTo>
                      <a:lnTo>
                        <a:pt x="1603" y="54"/>
                      </a:lnTo>
                      <a:lnTo>
                        <a:pt x="1603" y="54"/>
                      </a:lnTo>
                      <a:lnTo>
                        <a:pt x="1604" y="54"/>
                      </a:lnTo>
                      <a:lnTo>
                        <a:pt x="1604" y="54"/>
                      </a:lnTo>
                      <a:lnTo>
                        <a:pt x="1605" y="53"/>
                      </a:lnTo>
                      <a:lnTo>
                        <a:pt x="1605" y="53"/>
                      </a:lnTo>
                      <a:lnTo>
                        <a:pt x="1606" y="53"/>
                      </a:lnTo>
                      <a:lnTo>
                        <a:pt x="1606" y="53"/>
                      </a:lnTo>
                      <a:lnTo>
                        <a:pt x="1607" y="53"/>
                      </a:lnTo>
                      <a:lnTo>
                        <a:pt x="1607" y="53"/>
                      </a:lnTo>
                      <a:lnTo>
                        <a:pt x="1608" y="53"/>
                      </a:lnTo>
                      <a:lnTo>
                        <a:pt x="1609" y="53"/>
                      </a:lnTo>
                      <a:lnTo>
                        <a:pt x="1609" y="53"/>
                      </a:lnTo>
                      <a:lnTo>
                        <a:pt x="1610" y="52"/>
                      </a:lnTo>
                      <a:lnTo>
                        <a:pt x="1610" y="52"/>
                      </a:lnTo>
                      <a:lnTo>
                        <a:pt x="1611" y="52"/>
                      </a:lnTo>
                      <a:lnTo>
                        <a:pt x="1611" y="52"/>
                      </a:lnTo>
                      <a:lnTo>
                        <a:pt x="1612" y="52"/>
                      </a:lnTo>
                      <a:lnTo>
                        <a:pt x="1612" y="52"/>
                      </a:lnTo>
                      <a:lnTo>
                        <a:pt x="1613" y="52"/>
                      </a:lnTo>
                      <a:lnTo>
                        <a:pt x="1613" y="52"/>
                      </a:lnTo>
                      <a:lnTo>
                        <a:pt x="1614" y="52"/>
                      </a:lnTo>
                      <a:lnTo>
                        <a:pt x="1614" y="52"/>
                      </a:lnTo>
                      <a:lnTo>
                        <a:pt x="1615" y="51"/>
                      </a:lnTo>
                      <a:lnTo>
                        <a:pt x="1615" y="51"/>
                      </a:lnTo>
                      <a:lnTo>
                        <a:pt x="1616" y="51"/>
                      </a:lnTo>
                      <a:lnTo>
                        <a:pt x="1617" y="51"/>
                      </a:lnTo>
                      <a:lnTo>
                        <a:pt x="1617" y="51"/>
                      </a:lnTo>
                      <a:lnTo>
                        <a:pt x="1618" y="51"/>
                      </a:lnTo>
                      <a:lnTo>
                        <a:pt x="1618" y="50"/>
                      </a:lnTo>
                      <a:lnTo>
                        <a:pt x="1619" y="50"/>
                      </a:lnTo>
                      <a:lnTo>
                        <a:pt x="1619" y="50"/>
                      </a:lnTo>
                      <a:lnTo>
                        <a:pt x="1620" y="50"/>
                      </a:lnTo>
                      <a:lnTo>
                        <a:pt x="1620" y="50"/>
                      </a:lnTo>
                      <a:lnTo>
                        <a:pt x="1621" y="50"/>
                      </a:lnTo>
                      <a:lnTo>
                        <a:pt x="1621" y="50"/>
                      </a:lnTo>
                      <a:lnTo>
                        <a:pt x="1622" y="50"/>
                      </a:lnTo>
                      <a:lnTo>
                        <a:pt x="1622" y="50"/>
                      </a:lnTo>
                      <a:lnTo>
                        <a:pt x="1623" y="49"/>
                      </a:lnTo>
                      <a:lnTo>
                        <a:pt x="1624" y="49"/>
                      </a:lnTo>
                      <a:lnTo>
                        <a:pt x="1624" y="49"/>
                      </a:lnTo>
                      <a:lnTo>
                        <a:pt x="1625" y="49"/>
                      </a:lnTo>
                      <a:lnTo>
                        <a:pt x="1625" y="49"/>
                      </a:lnTo>
                      <a:lnTo>
                        <a:pt x="1626" y="49"/>
                      </a:lnTo>
                      <a:lnTo>
                        <a:pt x="1626" y="49"/>
                      </a:lnTo>
                      <a:lnTo>
                        <a:pt x="1627" y="49"/>
                      </a:lnTo>
                      <a:lnTo>
                        <a:pt x="1628" y="49"/>
                      </a:lnTo>
                      <a:lnTo>
                        <a:pt x="1628" y="49"/>
                      </a:lnTo>
                      <a:lnTo>
                        <a:pt x="1628" y="48"/>
                      </a:lnTo>
                      <a:lnTo>
                        <a:pt x="1629" y="48"/>
                      </a:lnTo>
                      <a:lnTo>
                        <a:pt x="1629" y="48"/>
                      </a:lnTo>
                      <a:lnTo>
                        <a:pt x="1630" y="48"/>
                      </a:lnTo>
                      <a:lnTo>
                        <a:pt x="1631" y="48"/>
                      </a:lnTo>
                      <a:lnTo>
                        <a:pt x="1631" y="48"/>
                      </a:lnTo>
                      <a:lnTo>
                        <a:pt x="1632" y="48"/>
                      </a:lnTo>
                      <a:lnTo>
                        <a:pt x="1632" y="48"/>
                      </a:lnTo>
                      <a:lnTo>
                        <a:pt x="1633" y="48"/>
                      </a:lnTo>
                      <a:lnTo>
                        <a:pt x="1633" y="48"/>
                      </a:lnTo>
                      <a:lnTo>
                        <a:pt x="1634" y="47"/>
                      </a:lnTo>
                      <a:lnTo>
                        <a:pt x="1635" y="47"/>
                      </a:lnTo>
                      <a:lnTo>
                        <a:pt x="1635" y="47"/>
                      </a:lnTo>
                      <a:lnTo>
                        <a:pt x="1636" y="47"/>
                      </a:lnTo>
                      <a:lnTo>
                        <a:pt x="1636" y="47"/>
                      </a:lnTo>
                      <a:lnTo>
                        <a:pt x="1637" y="47"/>
                      </a:lnTo>
                      <a:lnTo>
                        <a:pt x="1637" y="46"/>
                      </a:lnTo>
                      <a:lnTo>
                        <a:pt x="1638" y="46"/>
                      </a:lnTo>
                      <a:lnTo>
                        <a:pt x="1638" y="46"/>
                      </a:lnTo>
                      <a:lnTo>
                        <a:pt x="1639" y="46"/>
                      </a:lnTo>
                      <a:lnTo>
                        <a:pt x="1639" y="46"/>
                      </a:lnTo>
                      <a:lnTo>
                        <a:pt x="1640" y="46"/>
                      </a:lnTo>
                      <a:lnTo>
                        <a:pt x="1640" y="46"/>
                      </a:lnTo>
                      <a:lnTo>
                        <a:pt x="1641" y="46"/>
                      </a:lnTo>
                      <a:lnTo>
                        <a:pt x="1642" y="46"/>
                      </a:lnTo>
                      <a:lnTo>
                        <a:pt x="1642" y="46"/>
                      </a:lnTo>
                      <a:lnTo>
                        <a:pt x="1643" y="45"/>
                      </a:lnTo>
                      <a:lnTo>
                        <a:pt x="1643" y="45"/>
                      </a:lnTo>
                      <a:lnTo>
                        <a:pt x="1644" y="45"/>
                      </a:lnTo>
                      <a:lnTo>
                        <a:pt x="1644" y="45"/>
                      </a:lnTo>
                      <a:lnTo>
                        <a:pt x="1645" y="45"/>
                      </a:lnTo>
                      <a:lnTo>
                        <a:pt x="1645" y="45"/>
                      </a:lnTo>
                      <a:lnTo>
                        <a:pt x="1646" y="45"/>
                      </a:lnTo>
                      <a:lnTo>
                        <a:pt x="1646" y="45"/>
                      </a:lnTo>
                      <a:lnTo>
                        <a:pt x="1647" y="45"/>
                      </a:lnTo>
                      <a:lnTo>
                        <a:pt x="1647" y="45"/>
                      </a:lnTo>
                      <a:lnTo>
                        <a:pt x="1648" y="44"/>
                      </a:lnTo>
                      <a:lnTo>
                        <a:pt x="1648" y="44"/>
                      </a:lnTo>
                      <a:lnTo>
                        <a:pt x="1649" y="44"/>
                      </a:lnTo>
                      <a:lnTo>
                        <a:pt x="1650" y="44"/>
                      </a:lnTo>
                      <a:lnTo>
                        <a:pt x="1650" y="44"/>
                      </a:lnTo>
                      <a:lnTo>
                        <a:pt x="1651" y="44"/>
                      </a:lnTo>
                      <a:lnTo>
                        <a:pt x="1651" y="44"/>
                      </a:lnTo>
                      <a:lnTo>
                        <a:pt x="1652" y="44"/>
                      </a:lnTo>
                      <a:lnTo>
                        <a:pt x="1652" y="44"/>
                      </a:lnTo>
                      <a:lnTo>
                        <a:pt x="1653" y="44"/>
                      </a:lnTo>
                      <a:lnTo>
                        <a:pt x="1653" y="43"/>
                      </a:lnTo>
                      <a:lnTo>
                        <a:pt x="1654" y="43"/>
                      </a:lnTo>
                      <a:lnTo>
                        <a:pt x="1654" y="43"/>
                      </a:lnTo>
                      <a:lnTo>
                        <a:pt x="1655" y="43"/>
                      </a:lnTo>
                      <a:lnTo>
                        <a:pt x="1655" y="43"/>
                      </a:lnTo>
                      <a:lnTo>
                        <a:pt x="1656" y="43"/>
                      </a:lnTo>
                      <a:lnTo>
                        <a:pt x="1657" y="43"/>
                      </a:lnTo>
                      <a:lnTo>
                        <a:pt x="1657" y="42"/>
                      </a:lnTo>
                      <a:lnTo>
                        <a:pt x="1658" y="42"/>
                      </a:lnTo>
                      <a:lnTo>
                        <a:pt x="1658" y="42"/>
                      </a:lnTo>
                      <a:lnTo>
                        <a:pt x="1659" y="42"/>
                      </a:lnTo>
                      <a:lnTo>
                        <a:pt x="1659" y="42"/>
                      </a:lnTo>
                      <a:lnTo>
                        <a:pt x="1660" y="42"/>
                      </a:lnTo>
                      <a:lnTo>
                        <a:pt x="1660" y="42"/>
                      </a:lnTo>
                      <a:lnTo>
                        <a:pt x="1661" y="42"/>
                      </a:lnTo>
                      <a:lnTo>
                        <a:pt x="1661" y="42"/>
                      </a:lnTo>
                      <a:lnTo>
                        <a:pt x="1662" y="42"/>
                      </a:lnTo>
                      <a:lnTo>
                        <a:pt x="1662" y="42"/>
                      </a:lnTo>
                      <a:lnTo>
                        <a:pt x="1663" y="41"/>
                      </a:lnTo>
                      <a:lnTo>
                        <a:pt x="1664" y="41"/>
                      </a:lnTo>
                      <a:lnTo>
                        <a:pt x="1664" y="41"/>
                      </a:lnTo>
                      <a:lnTo>
                        <a:pt x="1665" y="41"/>
                      </a:lnTo>
                      <a:lnTo>
                        <a:pt x="1665" y="41"/>
                      </a:lnTo>
                      <a:lnTo>
                        <a:pt x="1666" y="41"/>
                      </a:lnTo>
                      <a:lnTo>
                        <a:pt x="1666" y="41"/>
                      </a:lnTo>
                      <a:lnTo>
                        <a:pt x="1667" y="41"/>
                      </a:lnTo>
                      <a:lnTo>
                        <a:pt x="1667" y="41"/>
                      </a:lnTo>
                      <a:lnTo>
                        <a:pt x="1668" y="41"/>
                      </a:lnTo>
                      <a:lnTo>
                        <a:pt x="1668" y="40"/>
                      </a:lnTo>
                      <a:lnTo>
                        <a:pt x="1669" y="40"/>
                      </a:lnTo>
                      <a:lnTo>
                        <a:pt x="1669" y="40"/>
                      </a:lnTo>
                      <a:lnTo>
                        <a:pt x="1670" y="40"/>
                      </a:lnTo>
                      <a:lnTo>
                        <a:pt x="1670" y="40"/>
                      </a:lnTo>
                      <a:lnTo>
                        <a:pt x="1671" y="40"/>
                      </a:lnTo>
                      <a:lnTo>
                        <a:pt x="1672" y="40"/>
                      </a:lnTo>
                      <a:lnTo>
                        <a:pt x="1672" y="40"/>
                      </a:ln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4" y="40"/>
                      </a:lnTo>
                      <a:lnTo>
                        <a:pt x="1675" y="39"/>
                      </a:lnTo>
                      <a:lnTo>
                        <a:pt x="1675" y="39"/>
                      </a:lnTo>
                      <a:lnTo>
                        <a:pt x="1676" y="39"/>
                      </a:lnTo>
                      <a:lnTo>
                        <a:pt x="1676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8" y="38"/>
                      </a:lnTo>
                      <a:lnTo>
                        <a:pt x="1679" y="38"/>
                      </a:lnTo>
                      <a:lnTo>
                        <a:pt x="1679" y="38"/>
                      </a:lnTo>
                      <a:lnTo>
                        <a:pt x="1680" y="38"/>
                      </a:lnTo>
                      <a:lnTo>
                        <a:pt x="1680" y="38"/>
                      </a:lnTo>
                      <a:lnTo>
                        <a:pt x="1681" y="38"/>
                      </a:lnTo>
                      <a:lnTo>
                        <a:pt x="1682" y="38"/>
                      </a:lnTo>
                      <a:lnTo>
                        <a:pt x="1682" y="38"/>
                      </a:lnTo>
                      <a:lnTo>
                        <a:pt x="1683" y="38"/>
                      </a:lnTo>
                      <a:lnTo>
                        <a:pt x="1683" y="38"/>
                      </a:lnTo>
                      <a:lnTo>
                        <a:pt x="1684" y="37"/>
                      </a:lnTo>
                      <a:lnTo>
                        <a:pt x="1684" y="37"/>
                      </a:lnTo>
                      <a:lnTo>
                        <a:pt x="1685" y="37"/>
                      </a:lnTo>
                      <a:lnTo>
                        <a:pt x="1685" y="37"/>
                      </a:lnTo>
                      <a:lnTo>
                        <a:pt x="1686" y="37"/>
                      </a:lnTo>
                      <a:lnTo>
                        <a:pt x="1686" y="37"/>
                      </a:lnTo>
                      <a:lnTo>
                        <a:pt x="1687" y="37"/>
                      </a:lnTo>
                      <a:lnTo>
                        <a:pt x="1687" y="37"/>
                      </a:lnTo>
                      <a:lnTo>
                        <a:pt x="1688" y="37"/>
                      </a:lnTo>
                      <a:lnTo>
                        <a:pt x="1688" y="37"/>
                      </a:lnTo>
                      <a:lnTo>
                        <a:pt x="1689" y="37"/>
                      </a:lnTo>
                      <a:lnTo>
                        <a:pt x="1690" y="36"/>
                      </a:lnTo>
                      <a:lnTo>
                        <a:pt x="1690" y="36"/>
                      </a:lnTo>
                      <a:lnTo>
                        <a:pt x="1691" y="36"/>
                      </a:lnTo>
                      <a:lnTo>
                        <a:pt x="1691" y="36"/>
                      </a:lnTo>
                      <a:lnTo>
                        <a:pt x="1692" y="36"/>
                      </a:lnTo>
                      <a:lnTo>
                        <a:pt x="1692" y="36"/>
                      </a:lnTo>
                      <a:lnTo>
                        <a:pt x="1693" y="36"/>
                      </a:lnTo>
                      <a:lnTo>
                        <a:pt x="1693" y="36"/>
                      </a:lnTo>
                      <a:lnTo>
                        <a:pt x="1694" y="35"/>
                      </a:lnTo>
                      <a:lnTo>
                        <a:pt x="1694" y="35"/>
                      </a:lnTo>
                      <a:lnTo>
                        <a:pt x="1695" y="35"/>
                      </a:lnTo>
                      <a:lnTo>
                        <a:pt x="1695" y="35"/>
                      </a:lnTo>
                      <a:lnTo>
                        <a:pt x="1696" y="35"/>
                      </a:lnTo>
                      <a:lnTo>
                        <a:pt x="1697" y="35"/>
                      </a:lnTo>
                      <a:lnTo>
                        <a:pt x="1697" y="35"/>
                      </a:lnTo>
                      <a:lnTo>
                        <a:pt x="1698" y="35"/>
                      </a:lnTo>
                      <a:lnTo>
                        <a:pt x="1698" y="35"/>
                      </a:lnTo>
                      <a:lnTo>
                        <a:pt x="1699" y="35"/>
                      </a:lnTo>
                      <a:lnTo>
                        <a:pt x="1699" y="35"/>
                      </a:lnTo>
                      <a:lnTo>
                        <a:pt x="1700" y="34"/>
                      </a:lnTo>
                      <a:lnTo>
                        <a:pt x="1700" y="34"/>
                      </a:lnTo>
                      <a:lnTo>
                        <a:pt x="1701" y="34"/>
                      </a:lnTo>
                      <a:lnTo>
                        <a:pt x="1701" y="34"/>
                      </a:lnTo>
                      <a:lnTo>
                        <a:pt x="1702" y="34"/>
                      </a:lnTo>
                      <a:lnTo>
                        <a:pt x="1702" y="34"/>
                      </a:lnTo>
                      <a:lnTo>
                        <a:pt x="1703" y="34"/>
                      </a:lnTo>
                      <a:lnTo>
                        <a:pt x="1704" y="34"/>
                      </a:lnTo>
                      <a:lnTo>
                        <a:pt x="1704" y="34"/>
                      </a:lnTo>
                      <a:lnTo>
                        <a:pt x="1705" y="34"/>
                      </a:lnTo>
                      <a:lnTo>
                        <a:pt x="1705" y="34"/>
                      </a:lnTo>
                      <a:lnTo>
                        <a:pt x="1706" y="33"/>
                      </a:lnTo>
                      <a:lnTo>
                        <a:pt x="1706" y="33"/>
                      </a:lnTo>
                      <a:lnTo>
                        <a:pt x="1707" y="33"/>
                      </a:lnTo>
                      <a:lnTo>
                        <a:pt x="1707" y="33"/>
                      </a:lnTo>
                      <a:lnTo>
                        <a:pt x="1708" y="33"/>
                      </a:lnTo>
                      <a:lnTo>
                        <a:pt x="1708" y="33"/>
                      </a:lnTo>
                      <a:lnTo>
                        <a:pt x="1709" y="33"/>
                      </a:lnTo>
                      <a:lnTo>
                        <a:pt x="1709" y="33"/>
                      </a:lnTo>
                      <a:lnTo>
                        <a:pt x="1710" y="33"/>
                      </a:lnTo>
                      <a:lnTo>
                        <a:pt x="1710" y="33"/>
                      </a:lnTo>
                      <a:lnTo>
                        <a:pt x="1711" y="33"/>
                      </a:lnTo>
                      <a:lnTo>
                        <a:pt x="1712" y="33"/>
                      </a:lnTo>
                      <a:lnTo>
                        <a:pt x="1712" y="32"/>
                      </a:lnTo>
                      <a:lnTo>
                        <a:pt x="1713" y="32"/>
                      </a:lnTo>
                      <a:lnTo>
                        <a:pt x="1713" y="32"/>
                      </a:lnTo>
                      <a:lnTo>
                        <a:pt x="1714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6" y="32"/>
                      </a:lnTo>
                      <a:lnTo>
                        <a:pt x="1716" y="31"/>
                      </a:lnTo>
                      <a:lnTo>
                        <a:pt x="1717" y="31"/>
                      </a:lnTo>
                      <a:lnTo>
                        <a:pt x="1717" y="31"/>
                      </a:lnTo>
                      <a:lnTo>
                        <a:pt x="1718" y="31"/>
                      </a:lnTo>
                      <a:lnTo>
                        <a:pt x="1719" y="31"/>
                      </a:lnTo>
                      <a:lnTo>
                        <a:pt x="1719" y="31"/>
                      </a:lnTo>
                      <a:lnTo>
                        <a:pt x="1720" y="31"/>
                      </a:lnTo>
                      <a:lnTo>
                        <a:pt x="1720" y="31"/>
                      </a:lnTo>
                      <a:lnTo>
                        <a:pt x="1721" y="31"/>
                      </a:lnTo>
                      <a:lnTo>
                        <a:pt x="1721" y="31"/>
                      </a:lnTo>
                      <a:lnTo>
                        <a:pt x="1722" y="31"/>
                      </a:lnTo>
                      <a:lnTo>
                        <a:pt x="1723" y="30"/>
                      </a:lnTo>
                      <a:lnTo>
                        <a:pt x="1723" y="30"/>
                      </a:lnTo>
                      <a:lnTo>
                        <a:pt x="1724" y="30"/>
                      </a:lnTo>
                      <a:lnTo>
                        <a:pt x="1724" y="30"/>
                      </a:lnTo>
                      <a:lnTo>
                        <a:pt x="1725" y="30"/>
                      </a:lnTo>
                      <a:lnTo>
                        <a:pt x="1725" y="30"/>
                      </a:lnTo>
                      <a:lnTo>
                        <a:pt x="1726" y="30"/>
                      </a:lnTo>
                      <a:lnTo>
                        <a:pt x="1726" y="30"/>
                      </a:lnTo>
                      <a:lnTo>
                        <a:pt x="1727" y="30"/>
                      </a:lnTo>
                      <a:lnTo>
                        <a:pt x="1727" y="30"/>
                      </a:lnTo>
                      <a:lnTo>
                        <a:pt x="1728" y="30"/>
                      </a:lnTo>
                      <a:lnTo>
                        <a:pt x="1728" y="30"/>
                      </a:lnTo>
                      <a:lnTo>
                        <a:pt x="1729" y="29"/>
                      </a:lnTo>
                      <a:lnTo>
                        <a:pt x="1730" y="29"/>
                      </a:lnTo>
                      <a:lnTo>
                        <a:pt x="1730" y="29"/>
                      </a:lnTo>
                      <a:lnTo>
                        <a:pt x="1731" y="29"/>
                      </a:lnTo>
                      <a:lnTo>
                        <a:pt x="1731" y="29"/>
                      </a:lnTo>
                      <a:lnTo>
                        <a:pt x="1732" y="29"/>
                      </a:lnTo>
                      <a:lnTo>
                        <a:pt x="1732" y="29"/>
                      </a:lnTo>
                      <a:lnTo>
                        <a:pt x="1733" y="29"/>
                      </a:lnTo>
                      <a:lnTo>
                        <a:pt x="1733" y="29"/>
                      </a:lnTo>
                      <a:lnTo>
                        <a:pt x="1734" y="29"/>
                      </a:lnTo>
                      <a:lnTo>
                        <a:pt x="1734" y="29"/>
                      </a:lnTo>
                      <a:lnTo>
                        <a:pt x="1735" y="29"/>
                      </a:lnTo>
                      <a:lnTo>
                        <a:pt x="1735" y="29"/>
                      </a:lnTo>
                      <a:lnTo>
                        <a:pt x="1736" y="28"/>
                      </a:lnTo>
                      <a:lnTo>
                        <a:pt x="1737" y="28"/>
                      </a:lnTo>
                      <a:lnTo>
                        <a:pt x="1737" y="28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9" y="28"/>
                      </a:lnTo>
                      <a:lnTo>
                        <a:pt x="1739" y="28"/>
                      </a:lnTo>
                      <a:lnTo>
                        <a:pt x="1740" y="28"/>
                      </a:lnTo>
                      <a:lnTo>
                        <a:pt x="1740" y="27"/>
                      </a:lnTo>
                      <a:lnTo>
                        <a:pt x="1741" y="27"/>
                      </a:lnTo>
                      <a:lnTo>
                        <a:pt x="1741" y="27"/>
                      </a:lnTo>
                      <a:lnTo>
                        <a:pt x="1742" y="27"/>
                      </a:lnTo>
                      <a:lnTo>
                        <a:pt x="1742" y="27"/>
                      </a:lnTo>
                      <a:lnTo>
                        <a:pt x="1743" y="27"/>
                      </a:lnTo>
                      <a:lnTo>
                        <a:pt x="1743" y="27"/>
                      </a:lnTo>
                      <a:lnTo>
                        <a:pt x="1744" y="27"/>
                      </a:lnTo>
                      <a:lnTo>
                        <a:pt x="1745" y="27"/>
                      </a:lnTo>
                      <a:lnTo>
                        <a:pt x="1745" y="27"/>
                      </a:lnTo>
                      <a:lnTo>
                        <a:pt x="1746" y="27"/>
                      </a:lnTo>
                      <a:lnTo>
                        <a:pt x="1746" y="27"/>
                      </a:lnTo>
                      <a:lnTo>
                        <a:pt x="1747" y="26"/>
                      </a:lnTo>
                      <a:lnTo>
                        <a:pt x="1747" y="26"/>
                      </a:lnTo>
                      <a:lnTo>
                        <a:pt x="1748" y="26"/>
                      </a:lnTo>
                      <a:lnTo>
                        <a:pt x="1748" y="26"/>
                      </a:lnTo>
                      <a:lnTo>
                        <a:pt x="1749" y="26"/>
                      </a:lnTo>
                      <a:lnTo>
                        <a:pt x="1749" y="26"/>
                      </a:lnTo>
                      <a:lnTo>
                        <a:pt x="1750" y="26"/>
                      </a:lnTo>
                      <a:lnTo>
                        <a:pt x="1750" y="26"/>
                      </a:lnTo>
                      <a:lnTo>
                        <a:pt x="1751" y="26"/>
                      </a:lnTo>
                      <a:lnTo>
                        <a:pt x="1752" y="26"/>
                      </a:lnTo>
                      <a:lnTo>
                        <a:pt x="1752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5"/>
                      </a:lnTo>
                      <a:lnTo>
                        <a:pt x="1754" y="25"/>
                      </a:lnTo>
                      <a:lnTo>
                        <a:pt x="1755" y="25"/>
                      </a:lnTo>
                      <a:lnTo>
                        <a:pt x="1755" y="25"/>
                      </a:lnTo>
                      <a:lnTo>
                        <a:pt x="1756" y="25"/>
                      </a:lnTo>
                      <a:lnTo>
                        <a:pt x="1756" y="25"/>
                      </a:lnTo>
                      <a:lnTo>
                        <a:pt x="1757" y="25"/>
                      </a:lnTo>
                      <a:lnTo>
                        <a:pt x="1757" y="25"/>
                      </a:lnTo>
                      <a:lnTo>
                        <a:pt x="1758" y="25"/>
                      </a:lnTo>
                      <a:lnTo>
                        <a:pt x="1759" y="25"/>
                      </a:lnTo>
                      <a:lnTo>
                        <a:pt x="1759" y="25"/>
                      </a:lnTo>
                      <a:lnTo>
                        <a:pt x="1760" y="25"/>
                      </a:lnTo>
                      <a:lnTo>
                        <a:pt x="1760" y="25"/>
                      </a:lnTo>
                      <a:lnTo>
                        <a:pt x="1761" y="24"/>
                      </a:lnTo>
                      <a:lnTo>
                        <a:pt x="1761" y="24"/>
                      </a:lnTo>
                      <a:lnTo>
                        <a:pt x="1762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4" y="24"/>
                      </a:lnTo>
                      <a:lnTo>
                        <a:pt x="1764" y="24"/>
                      </a:lnTo>
                      <a:lnTo>
                        <a:pt x="1765" y="24"/>
                      </a:lnTo>
                      <a:lnTo>
                        <a:pt x="1765" y="23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3"/>
                      </a:lnTo>
                      <a:lnTo>
                        <a:pt x="1768" y="23"/>
                      </a:lnTo>
                      <a:lnTo>
                        <a:pt x="1768" y="23"/>
                      </a:lnTo>
                      <a:lnTo>
                        <a:pt x="1769" y="23"/>
                      </a:lnTo>
                      <a:lnTo>
                        <a:pt x="1770" y="23"/>
                      </a:lnTo>
                      <a:lnTo>
                        <a:pt x="1770" y="23"/>
                      </a:lnTo>
                      <a:lnTo>
                        <a:pt x="1771" y="23"/>
                      </a:lnTo>
                      <a:lnTo>
                        <a:pt x="1771" y="23"/>
                      </a:lnTo>
                      <a:lnTo>
                        <a:pt x="1772" y="23"/>
                      </a:lnTo>
                      <a:lnTo>
                        <a:pt x="1772" y="23"/>
                      </a:lnTo>
                      <a:lnTo>
                        <a:pt x="1773" y="23"/>
                      </a:lnTo>
                      <a:lnTo>
                        <a:pt x="1773" y="22"/>
                      </a:lnTo>
                      <a:lnTo>
                        <a:pt x="1774" y="22"/>
                      </a:lnTo>
                      <a:lnTo>
                        <a:pt x="1774" y="22"/>
                      </a:lnTo>
                      <a:lnTo>
                        <a:pt x="1775" y="22"/>
                      </a:lnTo>
                      <a:lnTo>
                        <a:pt x="1775" y="22"/>
                      </a:lnTo>
                      <a:lnTo>
                        <a:pt x="1776" y="22"/>
                      </a:lnTo>
                      <a:lnTo>
                        <a:pt x="1776" y="22"/>
                      </a:lnTo>
                      <a:lnTo>
                        <a:pt x="1777" y="22"/>
                      </a:lnTo>
                      <a:lnTo>
                        <a:pt x="1778" y="22"/>
                      </a:lnTo>
                      <a:lnTo>
                        <a:pt x="1778" y="22"/>
                      </a:lnTo>
                      <a:lnTo>
                        <a:pt x="1779" y="22"/>
                      </a:lnTo>
                      <a:lnTo>
                        <a:pt x="1779" y="22"/>
                      </a:lnTo>
                      <a:lnTo>
                        <a:pt x="1780" y="22"/>
                      </a:lnTo>
                      <a:lnTo>
                        <a:pt x="1780" y="21"/>
                      </a:lnTo>
                      <a:lnTo>
                        <a:pt x="1781" y="21"/>
                      </a:lnTo>
                      <a:lnTo>
                        <a:pt x="1781" y="21"/>
                      </a:lnTo>
                      <a:lnTo>
                        <a:pt x="1782" y="21"/>
                      </a:lnTo>
                      <a:lnTo>
                        <a:pt x="1782" y="21"/>
                      </a:lnTo>
                      <a:lnTo>
                        <a:pt x="1783" y="21"/>
                      </a:lnTo>
                      <a:lnTo>
                        <a:pt x="1783" y="21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5" y="21"/>
                      </a:lnTo>
                      <a:lnTo>
                        <a:pt x="1786" y="21"/>
                      </a:lnTo>
                      <a:lnTo>
                        <a:pt x="1786" y="21"/>
                      </a:lnTo>
                      <a:lnTo>
                        <a:pt x="1787" y="21"/>
                      </a:lnTo>
                      <a:lnTo>
                        <a:pt x="1787" y="21"/>
                      </a:lnTo>
                      <a:lnTo>
                        <a:pt x="1788" y="20"/>
                      </a:lnTo>
                      <a:lnTo>
                        <a:pt x="1788" y="20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0" y="20"/>
                      </a:lnTo>
                      <a:lnTo>
                        <a:pt x="1790" y="20"/>
                      </a:lnTo>
                      <a:lnTo>
                        <a:pt x="1791" y="20"/>
                      </a:lnTo>
                      <a:lnTo>
                        <a:pt x="1792" y="20"/>
                      </a:lnTo>
                      <a:lnTo>
                        <a:pt x="1792" y="20"/>
                      </a:lnTo>
                      <a:lnTo>
                        <a:pt x="1793" y="20"/>
                      </a:lnTo>
                      <a:lnTo>
                        <a:pt x="1793" y="19"/>
                      </a:lnTo>
                      <a:lnTo>
                        <a:pt x="1794" y="19"/>
                      </a:lnTo>
                      <a:lnTo>
                        <a:pt x="1794" y="19"/>
                      </a:lnTo>
                      <a:lnTo>
                        <a:pt x="1795" y="19"/>
                      </a:lnTo>
                      <a:lnTo>
                        <a:pt x="1795" y="19"/>
                      </a:lnTo>
                      <a:lnTo>
                        <a:pt x="1796" y="19"/>
                      </a:lnTo>
                      <a:lnTo>
                        <a:pt x="1796" y="19"/>
                      </a:lnTo>
                      <a:lnTo>
                        <a:pt x="1797" y="19"/>
                      </a:lnTo>
                      <a:lnTo>
                        <a:pt x="1797" y="19"/>
                      </a:lnTo>
                      <a:lnTo>
                        <a:pt x="1798" y="19"/>
                      </a:lnTo>
                      <a:lnTo>
                        <a:pt x="1798" y="19"/>
                      </a:lnTo>
                      <a:lnTo>
                        <a:pt x="1799" y="19"/>
                      </a:lnTo>
                      <a:lnTo>
                        <a:pt x="1800" y="19"/>
                      </a:lnTo>
                      <a:lnTo>
                        <a:pt x="1800" y="19"/>
                      </a:lnTo>
                      <a:lnTo>
                        <a:pt x="1801" y="19"/>
                      </a:lnTo>
                      <a:lnTo>
                        <a:pt x="1801" y="18"/>
                      </a:lnTo>
                      <a:lnTo>
                        <a:pt x="1802" y="18"/>
                      </a:lnTo>
                      <a:lnTo>
                        <a:pt x="1802" y="18"/>
                      </a:lnTo>
                      <a:lnTo>
                        <a:pt x="1803" y="18"/>
                      </a:lnTo>
                      <a:lnTo>
                        <a:pt x="1803" y="18"/>
                      </a:lnTo>
                      <a:lnTo>
                        <a:pt x="1804" y="18"/>
                      </a:lnTo>
                      <a:lnTo>
                        <a:pt x="1804" y="18"/>
                      </a:lnTo>
                      <a:lnTo>
                        <a:pt x="1805" y="18"/>
                      </a:lnTo>
                      <a:lnTo>
                        <a:pt x="1805" y="18"/>
                      </a:lnTo>
                      <a:lnTo>
                        <a:pt x="1806" y="18"/>
                      </a:lnTo>
                      <a:lnTo>
                        <a:pt x="1807" y="18"/>
                      </a:lnTo>
                      <a:lnTo>
                        <a:pt x="1807" y="18"/>
                      </a:lnTo>
                      <a:lnTo>
                        <a:pt x="1808" y="18"/>
                      </a:lnTo>
                      <a:lnTo>
                        <a:pt x="1808" y="18"/>
                      </a:lnTo>
                      <a:lnTo>
                        <a:pt x="1809" y="18"/>
                      </a:lnTo>
                      <a:lnTo>
                        <a:pt x="1809" y="17"/>
                      </a:lnTo>
                      <a:lnTo>
                        <a:pt x="1810" y="17"/>
                      </a:lnTo>
                      <a:lnTo>
                        <a:pt x="1811" y="17"/>
                      </a:lnTo>
                      <a:lnTo>
                        <a:pt x="1811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3" y="17"/>
                      </a:lnTo>
                      <a:lnTo>
                        <a:pt x="1814" y="17"/>
                      </a:lnTo>
                      <a:lnTo>
                        <a:pt x="1814" y="17"/>
                      </a:lnTo>
                      <a:lnTo>
                        <a:pt x="1815" y="17"/>
                      </a:lnTo>
                      <a:lnTo>
                        <a:pt x="1815" y="17"/>
                      </a:lnTo>
                      <a:lnTo>
                        <a:pt x="1816" y="17"/>
                      </a:lnTo>
                      <a:lnTo>
                        <a:pt x="1816" y="17"/>
                      </a:lnTo>
                      <a:lnTo>
                        <a:pt x="1817" y="17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9" y="16"/>
                      </a:lnTo>
                      <a:lnTo>
                        <a:pt x="1819" y="16"/>
                      </a:lnTo>
                      <a:lnTo>
                        <a:pt x="1820" y="16"/>
                      </a:lnTo>
                      <a:lnTo>
                        <a:pt x="1820" y="16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22" y="16"/>
                      </a:lnTo>
                      <a:lnTo>
                        <a:pt x="1822" y="16"/>
                      </a:lnTo>
                      <a:lnTo>
                        <a:pt x="1823" y="16"/>
                      </a:lnTo>
                      <a:lnTo>
                        <a:pt x="1823" y="15"/>
                      </a:lnTo>
                      <a:lnTo>
                        <a:pt x="1824" y="15"/>
                      </a:lnTo>
                      <a:lnTo>
                        <a:pt x="1825" y="15"/>
                      </a:lnTo>
                      <a:lnTo>
                        <a:pt x="1825" y="15"/>
                      </a:lnTo>
                      <a:lnTo>
                        <a:pt x="1826" y="15"/>
                      </a:lnTo>
                      <a:lnTo>
                        <a:pt x="1826" y="15"/>
                      </a:lnTo>
                      <a:lnTo>
                        <a:pt x="1827" y="15"/>
                      </a:lnTo>
                      <a:lnTo>
                        <a:pt x="1827" y="15"/>
                      </a:lnTo>
                      <a:lnTo>
                        <a:pt x="1828" y="15"/>
                      </a:lnTo>
                      <a:lnTo>
                        <a:pt x="1828" y="15"/>
                      </a:lnTo>
                      <a:lnTo>
                        <a:pt x="1829" y="15"/>
                      </a:lnTo>
                      <a:lnTo>
                        <a:pt x="1829" y="15"/>
                      </a:lnTo>
                      <a:lnTo>
                        <a:pt x="1830" y="15"/>
                      </a:lnTo>
                      <a:lnTo>
                        <a:pt x="1830" y="15"/>
                      </a:lnTo>
                      <a:lnTo>
                        <a:pt x="1831" y="15"/>
                      </a:lnTo>
                      <a:lnTo>
                        <a:pt x="1831" y="15"/>
                      </a:lnTo>
                      <a:lnTo>
                        <a:pt x="1832" y="14"/>
                      </a:lnTo>
                      <a:lnTo>
                        <a:pt x="1833" y="14"/>
                      </a:lnTo>
                      <a:lnTo>
                        <a:pt x="1833" y="14"/>
                      </a:lnTo>
                      <a:lnTo>
                        <a:pt x="1834" y="14"/>
                      </a:lnTo>
                      <a:lnTo>
                        <a:pt x="1834" y="14"/>
                      </a:lnTo>
                      <a:lnTo>
                        <a:pt x="1835" y="14"/>
                      </a:lnTo>
                      <a:lnTo>
                        <a:pt x="1835" y="14"/>
                      </a:lnTo>
                      <a:lnTo>
                        <a:pt x="1836" y="14"/>
                      </a:lnTo>
                      <a:lnTo>
                        <a:pt x="1836" y="14"/>
                      </a:lnTo>
                      <a:lnTo>
                        <a:pt x="1837" y="14"/>
                      </a:lnTo>
                      <a:lnTo>
                        <a:pt x="1837" y="14"/>
                      </a:lnTo>
                      <a:lnTo>
                        <a:pt x="1838" y="14"/>
                      </a:lnTo>
                      <a:lnTo>
                        <a:pt x="1838" y="14"/>
                      </a:lnTo>
                      <a:lnTo>
                        <a:pt x="1839" y="14"/>
                      </a:lnTo>
                      <a:lnTo>
                        <a:pt x="1840" y="14"/>
                      </a:lnTo>
                      <a:lnTo>
                        <a:pt x="1840" y="14"/>
                      </a:lnTo>
                      <a:lnTo>
                        <a:pt x="1841" y="14"/>
                      </a:lnTo>
                      <a:lnTo>
                        <a:pt x="1841" y="13"/>
                      </a:lnTo>
                      <a:lnTo>
                        <a:pt x="1842" y="13"/>
                      </a:lnTo>
                      <a:lnTo>
                        <a:pt x="1842" y="13"/>
                      </a:lnTo>
                      <a:lnTo>
                        <a:pt x="1843" y="13"/>
                      </a:lnTo>
                      <a:lnTo>
                        <a:pt x="1843" y="13"/>
                      </a:lnTo>
                      <a:lnTo>
                        <a:pt x="1844" y="13"/>
                      </a:lnTo>
                      <a:lnTo>
                        <a:pt x="1844" y="13"/>
                      </a:lnTo>
                      <a:lnTo>
                        <a:pt x="1845" y="13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7" y="13"/>
                      </a:lnTo>
                      <a:lnTo>
                        <a:pt x="1847" y="13"/>
                      </a:lnTo>
                      <a:lnTo>
                        <a:pt x="1848" y="12"/>
                      </a:lnTo>
                      <a:lnTo>
                        <a:pt x="1848" y="12"/>
                      </a:lnTo>
                      <a:lnTo>
                        <a:pt x="1849" y="12"/>
                      </a:lnTo>
                      <a:lnTo>
                        <a:pt x="1849" y="12"/>
                      </a:lnTo>
                      <a:lnTo>
                        <a:pt x="1850" y="12"/>
                      </a:lnTo>
                      <a:lnTo>
                        <a:pt x="1850" y="12"/>
                      </a:lnTo>
                      <a:lnTo>
                        <a:pt x="1851" y="12"/>
                      </a:lnTo>
                      <a:lnTo>
                        <a:pt x="1851" y="12"/>
                      </a:lnTo>
                      <a:lnTo>
                        <a:pt x="1852" y="12"/>
                      </a:lnTo>
                      <a:lnTo>
                        <a:pt x="1852" y="12"/>
                      </a:lnTo>
                      <a:lnTo>
                        <a:pt x="1853" y="12"/>
                      </a:lnTo>
                      <a:lnTo>
                        <a:pt x="1853" y="12"/>
                      </a:lnTo>
                      <a:lnTo>
                        <a:pt x="1854" y="12"/>
                      </a:lnTo>
                      <a:lnTo>
                        <a:pt x="1855" y="12"/>
                      </a:lnTo>
                      <a:lnTo>
                        <a:pt x="1855" y="12"/>
                      </a:lnTo>
                      <a:lnTo>
                        <a:pt x="1856" y="12"/>
                      </a:lnTo>
                      <a:lnTo>
                        <a:pt x="1856" y="12"/>
                      </a:lnTo>
                      <a:lnTo>
                        <a:pt x="1857" y="12"/>
                      </a:lnTo>
                      <a:lnTo>
                        <a:pt x="1858" y="11"/>
                      </a:lnTo>
                      <a:lnTo>
                        <a:pt x="1858" y="11"/>
                      </a:lnTo>
                      <a:lnTo>
                        <a:pt x="1859" y="11"/>
                      </a:lnTo>
                      <a:lnTo>
                        <a:pt x="1859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1" y="11"/>
                      </a:lnTo>
                      <a:lnTo>
                        <a:pt x="1862" y="11"/>
                      </a:lnTo>
                      <a:lnTo>
                        <a:pt x="1862" y="11"/>
                      </a:lnTo>
                      <a:lnTo>
                        <a:pt x="1863" y="11"/>
                      </a:lnTo>
                      <a:lnTo>
                        <a:pt x="1863" y="11"/>
                      </a:lnTo>
                      <a:lnTo>
                        <a:pt x="1864" y="11"/>
                      </a:lnTo>
                      <a:lnTo>
                        <a:pt x="1864" y="11"/>
                      </a:lnTo>
                      <a:lnTo>
                        <a:pt x="1865" y="11"/>
                      </a:lnTo>
                      <a:lnTo>
                        <a:pt x="1866" y="11"/>
                      </a:lnTo>
                      <a:lnTo>
                        <a:pt x="1866" y="11"/>
                      </a:lnTo>
                      <a:lnTo>
                        <a:pt x="1867" y="11"/>
                      </a:lnTo>
                      <a:lnTo>
                        <a:pt x="1867" y="11"/>
                      </a:lnTo>
                      <a:lnTo>
                        <a:pt x="1868" y="10"/>
                      </a:lnTo>
                      <a:lnTo>
                        <a:pt x="1868" y="10"/>
                      </a:lnTo>
                      <a:lnTo>
                        <a:pt x="1869" y="10"/>
                      </a:lnTo>
                      <a:lnTo>
                        <a:pt x="1869" y="10"/>
                      </a:lnTo>
                      <a:lnTo>
                        <a:pt x="1870" y="10"/>
                      </a:lnTo>
                      <a:lnTo>
                        <a:pt x="1870" y="10"/>
                      </a:lnTo>
                      <a:lnTo>
                        <a:pt x="1871" y="10"/>
                      </a:lnTo>
                      <a:lnTo>
                        <a:pt x="1871" y="10"/>
                      </a:lnTo>
                      <a:lnTo>
                        <a:pt x="1872" y="10"/>
                      </a:lnTo>
                      <a:lnTo>
                        <a:pt x="1873" y="10"/>
                      </a:lnTo>
                      <a:lnTo>
                        <a:pt x="1873" y="10"/>
                      </a:lnTo>
                      <a:lnTo>
                        <a:pt x="1874" y="10"/>
                      </a:lnTo>
                      <a:lnTo>
                        <a:pt x="1874" y="10"/>
                      </a:lnTo>
                      <a:lnTo>
                        <a:pt x="1875" y="10"/>
                      </a:lnTo>
                      <a:lnTo>
                        <a:pt x="1875" y="10"/>
                      </a:lnTo>
                      <a:lnTo>
                        <a:pt x="1876" y="10"/>
                      </a:lnTo>
                      <a:lnTo>
                        <a:pt x="1876" y="10"/>
                      </a:lnTo>
                      <a:lnTo>
                        <a:pt x="1877" y="10"/>
                      </a:lnTo>
                      <a:lnTo>
                        <a:pt x="1877" y="10"/>
                      </a:lnTo>
                      <a:lnTo>
                        <a:pt x="1878" y="10"/>
                      </a:lnTo>
                      <a:lnTo>
                        <a:pt x="1878" y="9"/>
                      </a:lnTo>
                      <a:lnTo>
                        <a:pt x="1879" y="9"/>
                      </a:lnTo>
                      <a:lnTo>
                        <a:pt x="1880" y="9"/>
                      </a:lnTo>
                      <a:lnTo>
                        <a:pt x="1880" y="9"/>
                      </a:lnTo>
                      <a:lnTo>
                        <a:pt x="1881" y="9"/>
                      </a:lnTo>
                      <a:lnTo>
                        <a:pt x="1881" y="9"/>
                      </a:lnTo>
                      <a:lnTo>
                        <a:pt x="1882" y="9"/>
                      </a:lnTo>
                      <a:lnTo>
                        <a:pt x="1882" y="9"/>
                      </a:lnTo>
                      <a:lnTo>
                        <a:pt x="1883" y="9"/>
                      </a:lnTo>
                      <a:lnTo>
                        <a:pt x="1883" y="9"/>
                      </a:lnTo>
                      <a:lnTo>
                        <a:pt x="1884" y="9"/>
                      </a:lnTo>
                      <a:lnTo>
                        <a:pt x="1884" y="9"/>
                      </a:lnTo>
                      <a:lnTo>
                        <a:pt x="1885" y="9"/>
                      </a:lnTo>
                      <a:lnTo>
                        <a:pt x="1885" y="9"/>
                      </a:lnTo>
                      <a:lnTo>
                        <a:pt x="1886" y="8"/>
                      </a:lnTo>
                      <a:lnTo>
                        <a:pt x="1887" y="8"/>
                      </a:lnTo>
                      <a:lnTo>
                        <a:pt x="1887" y="8"/>
                      </a:lnTo>
                      <a:lnTo>
                        <a:pt x="1888" y="8"/>
                      </a:lnTo>
                      <a:lnTo>
                        <a:pt x="1888" y="8"/>
                      </a:lnTo>
                      <a:lnTo>
                        <a:pt x="1889" y="8"/>
                      </a:lnTo>
                      <a:lnTo>
                        <a:pt x="1889" y="8"/>
                      </a:lnTo>
                      <a:lnTo>
                        <a:pt x="1890" y="8"/>
                      </a:lnTo>
                      <a:lnTo>
                        <a:pt x="1890" y="8"/>
                      </a:lnTo>
                      <a:lnTo>
                        <a:pt x="1891" y="8"/>
                      </a:lnTo>
                      <a:lnTo>
                        <a:pt x="1891" y="8"/>
                      </a:lnTo>
                      <a:lnTo>
                        <a:pt x="1892" y="8"/>
                      </a:lnTo>
                      <a:lnTo>
                        <a:pt x="1892" y="8"/>
                      </a:lnTo>
                      <a:lnTo>
                        <a:pt x="1893" y="8"/>
                      </a:lnTo>
                      <a:lnTo>
                        <a:pt x="1893" y="8"/>
                      </a:lnTo>
                      <a:lnTo>
                        <a:pt x="1894" y="8"/>
                      </a:lnTo>
                      <a:lnTo>
                        <a:pt x="1895" y="8"/>
                      </a:lnTo>
                      <a:lnTo>
                        <a:pt x="1895" y="8"/>
                      </a:lnTo>
                      <a:lnTo>
                        <a:pt x="1896" y="8"/>
                      </a:lnTo>
                      <a:lnTo>
                        <a:pt x="1896" y="8"/>
                      </a:lnTo>
                      <a:lnTo>
                        <a:pt x="1897" y="8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9" y="7"/>
                      </a:lnTo>
                      <a:lnTo>
                        <a:pt x="1899" y="7"/>
                      </a:lnTo>
                      <a:lnTo>
                        <a:pt x="1900" y="7"/>
                      </a:lnTo>
                      <a:lnTo>
                        <a:pt x="1900" y="7"/>
                      </a:lnTo>
                      <a:lnTo>
                        <a:pt x="1901" y="7"/>
                      </a:lnTo>
                      <a:lnTo>
                        <a:pt x="1902" y="7"/>
                      </a:lnTo>
                      <a:lnTo>
                        <a:pt x="1902" y="7"/>
                      </a:lnTo>
                      <a:lnTo>
                        <a:pt x="1903" y="7"/>
                      </a:lnTo>
                      <a:lnTo>
                        <a:pt x="1903" y="7"/>
                      </a:lnTo>
                      <a:lnTo>
                        <a:pt x="1904" y="7"/>
                      </a:lnTo>
                      <a:lnTo>
                        <a:pt x="1904" y="7"/>
                      </a:lnTo>
                      <a:lnTo>
                        <a:pt x="1905" y="7"/>
                      </a:lnTo>
                      <a:lnTo>
                        <a:pt x="1906" y="7"/>
                      </a:lnTo>
                      <a:lnTo>
                        <a:pt x="1906" y="7"/>
                      </a:lnTo>
                      <a:lnTo>
                        <a:pt x="1907" y="7"/>
                      </a:lnTo>
                      <a:lnTo>
                        <a:pt x="1907" y="7"/>
                      </a:lnTo>
                      <a:lnTo>
                        <a:pt x="1908" y="7"/>
                      </a:lnTo>
                      <a:lnTo>
                        <a:pt x="1908" y="7"/>
                      </a:lnTo>
                      <a:lnTo>
                        <a:pt x="1909" y="7"/>
                      </a:lnTo>
                      <a:lnTo>
                        <a:pt x="1909" y="7"/>
                      </a:lnTo>
                      <a:lnTo>
                        <a:pt x="1910" y="6"/>
                      </a:lnTo>
                      <a:lnTo>
                        <a:pt x="1910" y="6"/>
                      </a:lnTo>
                      <a:lnTo>
                        <a:pt x="1911" y="6"/>
                      </a:lnTo>
                      <a:lnTo>
                        <a:pt x="1911" y="6"/>
                      </a:lnTo>
                      <a:lnTo>
                        <a:pt x="1912" y="6"/>
                      </a:lnTo>
                      <a:lnTo>
                        <a:pt x="1913" y="6"/>
                      </a:lnTo>
                      <a:lnTo>
                        <a:pt x="1913" y="6"/>
                      </a:lnTo>
                      <a:lnTo>
                        <a:pt x="1914" y="6"/>
                      </a:lnTo>
                      <a:lnTo>
                        <a:pt x="1914" y="6"/>
                      </a:lnTo>
                      <a:lnTo>
                        <a:pt x="1915" y="6"/>
                      </a:lnTo>
                      <a:lnTo>
                        <a:pt x="1915" y="6"/>
                      </a:lnTo>
                      <a:lnTo>
                        <a:pt x="1916" y="6"/>
                      </a:lnTo>
                      <a:lnTo>
                        <a:pt x="1916" y="6"/>
                      </a:lnTo>
                      <a:lnTo>
                        <a:pt x="1917" y="6"/>
                      </a:lnTo>
                      <a:lnTo>
                        <a:pt x="1917" y="6"/>
                      </a:lnTo>
                      <a:lnTo>
                        <a:pt x="1918" y="6"/>
                      </a:lnTo>
                      <a:lnTo>
                        <a:pt x="1918" y="6"/>
                      </a:lnTo>
                      <a:lnTo>
                        <a:pt x="1919" y="6"/>
                      </a:lnTo>
                      <a:lnTo>
                        <a:pt x="1920" y="6"/>
                      </a:lnTo>
                      <a:lnTo>
                        <a:pt x="1920" y="6"/>
                      </a:lnTo>
                      <a:lnTo>
                        <a:pt x="1921" y="6"/>
                      </a:lnTo>
                      <a:lnTo>
                        <a:pt x="1921" y="6"/>
                      </a:lnTo>
                      <a:lnTo>
                        <a:pt x="1922" y="6"/>
                      </a:lnTo>
                      <a:lnTo>
                        <a:pt x="1922" y="6"/>
                      </a:lnTo>
                      <a:lnTo>
                        <a:pt x="1923" y="6"/>
                      </a:lnTo>
                      <a:lnTo>
                        <a:pt x="1923" y="5"/>
                      </a:lnTo>
                      <a:lnTo>
                        <a:pt x="1924" y="5"/>
                      </a:lnTo>
                      <a:lnTo>
                        <a:pt x="1924" y="5"/>
                      </a:lnTo>
                      <a:lnTo>
                        <a:pt x="1925" y="5"/>
                      </a:lnTo>
                      <a:lnTo>
                        <a:pt x="1925" y="5"/>
                      </a:lnTo>
                      <a:lnTo>
                        <a:pt x="1926" y="5"/>
                      </a:lnTo>
                      <a:lnTo>
                        <a:pt x="1926" y="5"/>
                      </a:lnTo>
                      <a:lnTo>
                        <a:pt x="1927" y="5"/>
                      </a:lnTo>
                      <a:lnTo>
                        <a:pt x="1928" y="5"/>
                      </a:lnTo>
                      <a:lnTo>
                        <a:pt x="1928" y="5"/>
                      </a:lnTo>
                      <a:lnTo>
                        <a:pt x="1929" y="5"/>
                      </a:lnTo>
                      <a:lnTo>
                        <a:pt x="1929" y="5"/>
                      </a:lnTo>
                      <a:lnTo>
                        <a:pt x="1930" y="5"/>
                      </a:lnTo>
                      <a:lnTo>
                        <a:pt x="1930" y="5"/>
                      </a:lnTo>
                      <a:lnTo>
                        <a:pt x="1931" y="5"/>
                      </a:lnTo>
                      <a:lnTo>
                        <a:pt x="1931" y="5"/>
                      </a:lnTo>
                      <a:lnTo>
                        <a:pt x="1932" y="5"/>
                      </a:lnTo>
                      <a:lnTo>
                        <a:pt x="1932" y="5"/>
                      </a:lnTo>
                      <a:lnTo>
                        <a:pt x="1933" y="4"/>
                      </a:lnTo>
                      <a:lnTo>
                        <a:pt x="1933" y="4"/>
                      </a:lnTo>
                      <a:lnTo>
                        <a:pt x="1934" y="4"/>
                      </a:lnTo>
                      <a:lnTo>
                        <a:pt x="1935" y="4"/>
                      </a:lnTo>
                      <a:lnTo>
                        <a:pt x="1935" y="4"/>
                      </a:lnTo>
                      <a:lnTo>
                        <a:pt x="1936" y="4"/>
                      </a:lnTo>
                      <a:lnTo>
                        <a:pt x="1936" y="4"/>
                      </a:lnTo>
                      <a:lnTo>
                        <a:pt x="1937" y="4"/>
                      </a:lnTo>
                      <a:lnTo>
                        <a:pt x="1937" y="4"/>
                      </a:lnTo>
                      <a:lnTo>
                        <a:pt x="1938" y="4"/>
                      </a:lnTo>
                      <a:lnTo>
                        <a:pt x="1938" y="4"/>
                      </a:lnTo>
                      <a:lnTo>
                        <a:pt x="1939" y="4"/>
                      </a:lnTo>
                      <a:lnTo>
                        <a:pt x="1939" y="4"/>
                      </a:lnTo>
                      <a:lnTo>
                        <a:pt x="1940" y="4"/>
                      </a:lnTo>
                      <a:lnTo>
                        <a:pt x="1940" y="4"/>
                      </a:lnTo>
                      <a:lnTo>
                        <a:pt x="1941" y="4"/>
                      </a:lnTo>
                      <a:lnTo>
                        <a:pt x="1942" y="4"/>
                      </a:lnTo>
                      <a:lnTo>
                        <a:pt x="1942" y="4"/>
                      </a:lnTo>
                      <a:lnTo>
                        <a:pt x="1943" y="4"/>
                      </a:lnTo>
                      <a:lnTo>
                        <a:pt x="1943" y="4"/>
                      </a:lnTo>
                      <a:lnTo>
                        <a:pt x="1944" y="4"/>
                      </a:lnTo>
                      <a:lnTo>
                        <a:pt x="1944" y="4"/>
                      </a:lnTo>
                      <a:lnTo>
                        <a:pt x="1945" y="4"/>
                      </a:lnTo>
                      <a:lnTo>
                        <a:pt x="1946" y="4"/>
                      </a:lnTo>
                      <a:lnTo>
                        <a:pt x="1946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8" y="4"/>
                      </a:lnTo>
                      <a:lnTo>
                        <a:pt x="1948" y="4"/>
                      </a:lnTo>
                      <a:lnTo>
                        <a:pt x="1949" y="3"/>
                      </a:lnTo>
                      <a:lnTo>
                        <a:pt x="1950" y="3"/>
                      </a:lnTo>
                      <a:lnTo>
                        <a:pt x="1950" y="3"/>
                      </a:lnTo>
                      <a:lnTo>
                        <a:pt x="1951" y="3"/>
                      </a:lnTo>
                      <a:lnTo>
                        <a:pt x="1951" y="3"/>
                      </a:lnTo>
                      <a:lnTo>
                        <a:pt x="1952" y="3"/>
                      </a:lnTo>
                      <a:lnTo>
                        <a:pt x="1953" y="3"/>
                      </a:lnTo>
                      <a:lnTo>
                        <a:pt x="1953" y="3"/>
                      </a:lnTo>
                      <a:lnTo>
                        <a:pt x="1954" y="3"/>
                      </a:lnTo>
                      <a:lnTo>
                        <a:pt x="1954" y="3"/>
                      </a:lnTo>
                      <a:lnTo>
                        <a:pt x="1955" y="3"/>
                      </a:lnTo>
                      <a:lnTo>
                        <a:pt x="1955" y="3"/>
                      </a:lnTo>
                      <a:lnTo>
                        <a:pt x="1956" y="3"/>
                      </a:lnTo>
                      <a:lnTo>
                        <a:pt x="1956" y="3"/>
                      </a:lnTo>
                      <a:lnTo>
                        <a:pt x="1957" y="3"/>
                      </a:lnTo>
                      <a:lnTo>
                        <a:pt x="1957" y="3"/>
                      </a:lnTo>
                      <a:lnTo>
                        <a:pt x="1958" y="3"/>
                      </a:lnTo>
                      <a:lnTo>
                        <a:pt x="1958" y="3"/>
                      </a:lnTo>
                      <a:lnTo>
                        <a:pt x="1959" y="3"/>
                      </a:lnTo>
                      <a:lnTo>
                        <a:pt x="1959" y="3"/>
                      </a:lnTo>
                      <a:lnTo>
                        <a:pt x="1960" y="3"/>
                      </a:lnTo>
                      <a:lnTo>
                        <a:pt x="1961" y="3"/>
                      </a:lnTo>
                      <a:lnTo>
                        <a:pt x="1961" y="3"/>
                      </a:lnTo>
                      <a:lnTo>
                        <a:pt x="1962" y="3"/>
                      </a:lnTo>
                      <a:lnTo>
                        <a:pt x="1962" y="3"/>
                      </a:lnTo>
                      <a:lnTo>
                        <a:pt x="1963" y="3"/>
                      </a:lnTo>
                      <a:lnTo>
                        <a:pt x="1963" y="3"/>
                      </a:lnTo>
                      <a:lnTo>
                        <a:pt x="1964" y="3"/>
                      </a:lnTo>
                      <a:lnTo>
                        <a:pt x="1964" y="3"/>
                      </a:lnTo>
                      <a:lnTo>
                        <a:pt x="1965" y="3"/>
                      </a:lnTo>
                      <a:lnTo>
                        <a:pt x="1965" y="3"/>
                      </a:lnTo>
                      <a:lnTo>
                        <a:pt x="1966" y="3"/>
                      </a:lnTo>
                      <a:lnTo>
                        <a:pt x="1966" y="3"/>
                      </a:lnTo>
                      <a:lnTo>
                        <a:pt x="1967" y="3"/>
                      </a:lnTo>
                      <a:lnTo>
                        <a:pt x="1968" y="2"/>
                      </a:lnTo>
                      <a:lnTo>
                        <a:pt x="1968" y="2"/>
                      </a:lnTo>
                      <a:lnTo>
                        <a:pt x="1969" y="2"/>
                      </a:lnTo>
                      <a:lnTo>
                        <a:pt x="1969" y="2"/>
                      </a:lnTo>
                      <a:lnTo>
                        <a:pt x="1970" y="2"/>
                      </a:lnTo>
                      <a:lnTo>
                        <a:pt x="1970" y="2"/>
                      </a:lnTo>
                      <a:lnTo>
                        <a:pt x="1971" y="2"/>
                      </a:lnTo>
                      <a:lnTo>
                        <a:pt x="1971" y="2"/>
                      </a:lnTo>
                      <a:lnTo>
                        <a:pt x="1972" y="2"/>
                      </a:lnTo>
                      <a:lnTo>
                        <a:pt x="1972" y="2"/>
                      </a:lnTo>
                      <a:lnTo>
                        <a:pt x="1973" y="2"/>
                      </a:lnTo>
                      <a:lnTo>
                        <a:pt x="1973" y="2"/>
                      </a:lnTo>
                      <a:lnTo>
                        <a:pt x="1974" y="2"/>
                      </a:lnTo>
                      <a:lnTo>
                        <a:pt x="1975" y="2"/>
                      </a:lnTo>
                      <a:lnTo>
                        <a:pt x="1975" y="2"/>
                      </a:lnTo>
                      <a:lnTo>
                        <a:pt x="1976" y="2"/>
                      </a:lnTo>
                      <a:lnTo>
                        <a:pt x="1976" y="2"/>
                      </a:lnTo>
                      <a:lnTo>
                        <a:pt x="1977" y="2"/>
                      </a:lnTo>
                      <a:lnTo>
                        <a:pt x="1977" y="2"/>
                      </a:lnTo>
                      <a:lnTo>
                        <a:pt x="1978" y="2"/>
                      </a:lnTo>
                      <a:lnTo>
                        <a:pt x="1978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0" y="2"/>
                      </a:lnTo>
                      <a:lnTo>
                        <a:pt x="1980" y="2"/>
                      </a:lnTo>
                      <a:lnTo>
                        <a:pt x="1981" y="2"/>
                      </a:lnTo>
                      <a:lnTo>
                        <a:pt x="1981" y="2"/>
                      </a:lnTo>
                      <a:lnTo>
                        <a:pt x="1982" y="2"/>
                      </a:lnTo>
                      <a:lnTo>
                        <a:pt x="1983" y="2"/>
                      </a:lnTo>
                      <a:lnTo>
                        <a:pt x="1983" y="2"/>
                      </a:lnTo>
                      <a:lnTo>
                        <a:pt x="1984" y="2"/>
                      </a:lnTo>
                      <a:lnTo>
                        <a:pt x="1984" y="2"/>
                      </a:lnTo>
                      <a:lnTo>
                        <a:pt x="1985" y="2"/>
                      </a:lnTo>
                      <a:lnTo>
                        <a:pt x="1985" y="2"/>
                      </a:lnTo>
                      <a:lnTo>
                        <a:pt x="1986" y="2"/>
                      </a:lnTo>
                      <a:lnTo>
                        <a:pt x="1986" y="2"/>
                      </a:lnTo>
                      <a:lnTo>
                        <a:pt x="1987" y="2"/>
                      </a:lnTo>
                      <a:lnTo>
                        <a:pt x="1987" y="2"/>
                      </a:lnTo>
                      <a:lnTo>
                        <a:pt x="1988" y="2"/>
                      </a:lnTo>
                      <a:lnTo>
                        <a:pt x="1988" y="2"/>
                      </a:lnTo>
                      <a:lnTo>
                        <a:pt x="1989" y="1"/>
                      </a:lnTo>
                      <a:lnTo>
                        <a:pt x="1990" y="1"/>
                      </a:lnTo>
                      <a:lnTo>
                        <a:pt x="1990" y="1"/>
                      </a:lnTo>
                      <a:lnTo>
                        <a:pt x="1991" y="1"/>
                      </a:lnTo>
                      <a:lnTo>
                        <a:pt x="1991" y="1"/>
                      </a:lnTo>
                      <a:lnTo>
                        <a:pt x="1992" y="1"/>
                      </a:lnTo>
                      <a:lnTo>
                        <a:pt x="1992" y="1"/>
                      </a:lnTo>
                      <a:lnTo>
                        <a:pt x="1993" y="1"/>
                      </a:lnTo>
                      <a:lnTo>
                        <a:pt x="1994" y="1"/>
                      </a:lnTo>
                      <a:lnTo>
                        <a:pt x="1994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6" y="1"/>
                      </a:lnTo>
                      <a:lnTo>
                        <a:pt x="1997" y="1"/>
                      </a:lnTo>
                      <a:lnTo>
                        <a:pt x="1997" y="1"/>
                      </a:lnTo>
                      <a:lnTo>
                        <a:pt x="1998" y="1"/>
                      </a:lnTo>
                      <a:lnTo>
                        <a:pt x="1998" y="1"/>
                      </a:lnTo>
                      <a:lnTo>
                        <a:pt x="1999" y="1"/>
                      </a:lnTo>
                      <a:lnTo>
                        <a:pt x="1999" y="1"/>
                      </a:lnTo>
                      <a:lnTo>
                        <a:pt x="2000" y="1"/>
                      </a:lnTo>
                      <a:lnTo>
                        <a:pt x="2001" y="1"/>
                      </a:lnTo>
                      <a:lnTo>
                        <a:pt x="2001" y="1"/>
                      </a:lnTo>
                      <a:lnTo>
                        <a:pt x="2002" y="1"/>
                      </a:lnTo>
                      <a:lnTo>
                        <a:pt x="2002" y="1"/>
                      </a:lnTo>
                      <a:lnTo>
                        <a:pt x="2003" y="1"/>
                      </a:lnTo>
                      <a:lnTo>
                        <a:pt x="2003" y="1"/>
                      </a:lnTo>
                      <a:lnTo>
                        <a:pt x="2004" y="1"/>
                      </a:lnTo>
                      <a:lnTo>
                        <a:pt x="2004" y="1"/>
                      </a:lnTo>
                      <a:lnTo>
                        <a:pt x="2005" y="1"/>
                      </a:lnTo>
                      <a:lnTo>
                        <a:pt x="2005" y="1"/>
                      </a:lnTo>
                      <a:lnTo>
                        <a:pt x="2006" y="1"/>
                      </a:lnTo>
                      <a:lnTo>
                        <a:pt x="2006" y="1"/>
                      </a:lnTo>
                      <a:lnTo>
                        <a:pt x="2007" y="1"/>
                      </a:lnTo>
                      <a:lnTo>
                        <a:pt x="2008" y="1"/>
                      </a:lnTo>
                      <a:lnTo>
                        <a:pt x="2008" y="0"/>
                      </a:lnTo>
                      <a:lnTo>
                        <a:pt x="2009" y="0"/>
                      </a:lnTo>
                      <a:lnTo>
                        <a:pt x="2009" y="0"/>
                      </a:lnTo>
                      <a:lnTo>
                        <a:pt x="2010" y="0"/>
                      </a:lnTo>
                      <a:lnTo>
                        <a:pt x="2010" y="0"/>
                      </a:lnTo>
                      <a:lnTo>
                        <a:pt x="2011" y="0"/>
                      </a:lnTo>
                      <a:lnTo>
                        <a:pt x="2011" y="0"/>
                      </a:lnTo>
                      <a:lnTo>
                        <a:pt x="2012" y="0"/>
                      </a:lnTo>
                      <a:lnTo>
                        <a:pt x="2012" y="0"/>
                      </a:lnTo>
                      <a:lnTo>
                        <a:pt x="2013" y="0"/>
                      </a:lnTo>
                      <a:lnTo>
                        <a:pt x="2013" y="0"/>
                      </a:lnTo>
                      <a:lnTo>
                        <a:pt x="2014" y="0"/>
                      </a:lnTo>
                      <a:lnTo>
                        <a:pt x="2014" y="0"/>
                      </a:lnTo>
                      <a:lnTo>
                        <a:pt x="2015" y="0"/>
                      </a:lnTo>
                      <a:lnTo>
                        <a:pt x="2016" y="0"/>
                      </a:lnTo>
                      <a:lnTo>
                        <a:pt x="2016" y="0"/>
                      </a:lnTo>
                      <a:lnTo>
                        <a:pt x="2017" y="0"/>
                      </a:lnTo>
                      <a:lnTo>
                        <a:pt x="2017" y="0"/>
                      </a:lnTo>
                      <a:lnTo>
                        <a:pt x="2018" y="0"/>
                      </a:lnTo>
                      <a:lnTo>
                        <a:pt x="2018" y="0"/>
                      </a:lnTo>
                      <a:lnTo>
                        <a:pt x="2019" y="0"/>
                      </a:lnTo>
                      <a:lnTo>
                        <a:pt x="2019" y="0"/>
                      </a:lnTo>
                      <a:lnTo>
                        <a:pt x="2020" y="0"/>
                      </a:lnTo>
                      <a:lnTo>
                        <a:pt x="2020" y="0"/>
                      </a:lnTo>
                      <a:lnTo>
                        <a:pt x="2021" y="0"/>
                      </a:lnTo>
                      <a:lnTo>
                        <a:pt x="2021" y="0"/>
                      </a:lnTo>
                      <a:lnTo>
                        <a:pt x="2022" y="0"/>
                      </a:lnTo>
                      <a:lnTo>
                        <a:pt x="2023" y="0"/>
                      </a:lnTo>
                      <a:lnTo>
                        <a:pt x="2023" y="0"/>
                      </a:lnTo>
                      <a:lnTo>
                        <a:pt x="2024" y="0"/>
                      </a:lnTo>
                      <a:lnTo>
                        <a:pt x="2024" y="0"/>
                      </a:lnTo>
                      <a:lnTo>
                        <a:pt x="2025" y="0"/>
                      </a:lnTo>
                      <a:lnTo>
                        <a:pt x="2025" y="0"/>
                      </a:lnTo>
                      <a:lnTo>
                        <a:pt x="2026" y="0"/>
                      </a:lnTo>
                      <a:lnTo>
                        <a:pt x="2026" y="0"/>
                      </a:lnTo>
                      <a:lnTo>
                        <a:pt x="2027" y="0"/>
                      </a:lnTo>
                      <a:lnTo>
                        <a:pt x="2027" y="0"/>
                      </a:lnTo>
                      <a:lnTo>
                        <a:pt x="2028" y="0"/>
                      </a:lnTo>
                      <a:lnTo>
                        <a:pt x="2028" y="0"/>
                      </a:lnTo>
                      <a:lnTo>
                        <a:pt x="2029" y="0"/>
                      </a:lnTo>
                      <a:lnTo>
                        <a:pt x="2030" y="0"/>
                      </a:lnTo>
                      <a:lnTo>
                        <a:pt x="2030" y="0"/>
                      </a:lnTo>
                      <a:lnTo>
                        <a:pt x="2031" y="0"/>
                      </a:lnTo>
                      <a:lnTo>
                        <a:pt x="2031" y="0"/>
                      </a:lnTo>
                      <a:lnTo>
                        <a:pt x="2032" y="0"/>
                      </a:lnTo>
                      <a:lnTo>
                        <a:pt x="2032" y="0"/>
                      </a:lnTo>
                      <a:lnTo>
                        <a:pt x="2033" y="0"/>
                      </a:lnTo>
                      <a:lnTo>
                        <a:pt x="2033" y="0"/>
                      </a:lnTo>
                      <a:lnTo>
                        <a:pt x="2034" y="0"/>
                      </a:lnTo>
                      <a:lnTo>
                        <a:pt x="2034" y="0"/>
                      </a:lnTo>
                      <a:lnTo>
                        <a:pt x="2035" y="0"/>
                      </a:lnTo>
                      <a:lnTo>
                        <a:pt x="2035" y="0"/>
                      </a:lnTo>
                      <a:lnTo>
                        <a:pt x="2036" y="0"/>
                      </a:lnTo>
                      <a:lnTo>
                        <a:pt x="2036" y="0"/>
                      </a:lnTo>
                      <a:lnTo>
                        <a:pt x="2037" y="0"/>
                      </a:lnTo>
                      <a:lnTo>
                        <a:pt x="2038" y="0"/>
                      </a:lnTo>
                      <a:lnTo>
                        <a:pt x="2038" y="0"/>
                      </a:lnTo>
                      <a:lnTo>
                        <a:pt x="2039" y="0"/>
                      </a:lnTo>
                      <a:lnTo>
                        <a:pt x="2039" y="0"/>
                      </a:lnTo>
                      <a:lnTo>
                        <a:pt x="2040" y="0"/>
                      </a:lnTo>
                      <a:lnTo>
                        <a:pt x="2041" y="0"/>
                      </a:lnTo>
                      <a:lnTo>
                        <a:pt x="2041" y="0"/>
                      </a:lnTo>
                      <a:lnTo>
                        <a:pt x="2042" y="0"/>
                      </a:lnTo>
                      <a:lnTo>
                        <a:pt x="2042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4" y="0"/>
                      </a:lnTo>
                      <a:lnTo>
                        <a:pt x="2045" y="0"/>
                      </a:lnTo>
                      <a:lnTo>
                        <a:pt x="2045" y="0"/>
                      </a:lnTo>
                      <a:lnTo>
                        <a:pt x="2046" y="0"/>
                      </a:lnTo>
                      <a:lnTo>
                        <a:pt x="2046" y="0"/>
                      </a:lnTo>
                      <a:lnTo>
                        <a:pt x="2047" y="0"/>
                      </a:lnTo>
                      <a:lnTo>
                        <a:pt x="2047" y="0"/>
                      </a:lnTo>
                      <a:lnTo>
                        <a:pt x="2048" y="0"/>
                      </a:lnTo>
                      <a:lnTo>
                        <a:pt x="2049" y="0"/>
                      </a:lnTo>
                      <a:lnTo>
                        <a:pt x="2049" y="0"/>
                      </a:lnTo>
                      <a:lnTo>
                        <a:pt x="2050" y="0"/>
                      </a:lnTo>
                      <a:lnTo>
                        <a:pt x="2050" y="0"/>
                      </a:lnTo>
                      <a:lnTo>
                        <a:pt x="2051" y="0"/>
                      </a:lnTo>
                      <a:lnTo>
                        <a:pt x="2051" y="0"/>
                      </a:lnTo>
                      <a:lnTo>
                        <a:pt x="2052" y="0"/>
                      </a:lnTo>
                      <a:lnTo>
                        <a:pt x="2052" y="0"/>
                      </a:lnTo>
                      <a:lnTo>
                        <a:pt x="2053" y="0"/>
                      </a:lnTo>
                      <a:lnTo>
                        <a:pt x="2053" y="0"/>
                      </a:lnTo>
                      <a:lnTo>
                        <a:pt x="2054" y="0"/>
                      </a:lnTo>
                      <a:lnTo>
                        <a:pt x="2054" y="0"/>
                      </a:lnTo>
                      <a:lnTo>
                        <a:pt x="2055" y="0"/>
                      </a:lnTo>
                      <a:lnTo>
                        <a:pt x="2056" y="0"/>
                      </a:lnTo>
                      <a:lnTo>
                        <a:pt x="2056" y="0"/>
                      </a:lnTo>
                      <a:lnTo>
                        <a:pt x="2057" y="0"/>
                      </a:lnTo>
                      <a:lnTo>
                        <a:pt x="2057" y="0"/>
                      </a:lnTo>
                      <a:lnTo>
                        <a:pt x="2058" y="0"/>
                      </a:lnTo>
                      <a:lnTo>
                        <a:pt x="2058" y="0"/>
                      </a:lnTo>
                      <a:lnTo>
                        <a:pt x="2059" y="0"/>
                      </a:lnTo>
                      <a:lnTo>
                        <a:pt x="2059" y="0"/>
                      </a:lnTo>
                      <a:lnTo>
                        <a:pt x="2060" y="0"/>
                      </a:lnTo>
                      <a:lnTo>
                        <a:pt x="2060" y="0"/>
                      </a:lnTo>
                      <a:lnTo>
                        <a:pt x="2061" y="0"/>
                      </a:lnTo>
                      <a:lnTo>
                        <a:pt x="2061" y="0"/>
                      </a:lnTo>
                      <a:lnTo>
                        <a:pt x="2062" y="0"/>
                      </a:lnTo>
                      <a:lnTo>
                        <a:pt x="2063" y="0"/>
                      </a:lnTo>
                      <a:lnTo>
                        <a:pt x="2063" y="0"/>
                      </a:lnTo>
                      <a:lnTo>
                        <a:pt x="2064" y="0"/>
                      </a:lnTo>
                      <a:lnTo>
                        <a:pt x="2064" y="0"/>
                      </a:lnTo>
                      <a:lnTo>
                        <a:pt x="2065" y="0"/>
                      </a:lnTo>
                      <a:lnTo>
                        <a:pt x="2065" y="0"/>
                      </a:lnTo>
                      <a:lnTo>
                        <a:pt x="2066" y="0"/>
                      </a:lnTo>
                      <a:lnTo>
                        <a:pt x="2066" y="0"/>
                      </a:lnTo>
                      <a:lnTo>
                        <a:pt x="2067" y="0"/>
                      </a:lnTo>
                      <a:lnTo>
                        <a:pt x="2067" y="0"/>
                      </a:lnTo>
                      <a:lnTo>
                        <a:pt x="2068" y="0"/>
                      </a:lnTo>
                      <a:lnTo>
                        <a:pt x="2068" y="0"/>
                      </a:lnTo>
                      <a:lnTo>
                        <a:pt x="2069" y="0"/>
                      </a:lnTo>
                      <a:lnTo>
                        <a:pt x="2069" y="0"/>
                      </a:lnTo>
                      <a:lnTo>
                        <a:pt x="2070" y="0"/>
                      </a:lnTo>
                      <a:lnTo>
                        <a:pt x="2071" y="0"/>
                      </a:lnTo>
                      <a:lnTo>
                        <a:pt x="2071" y="0"/>
                      </a:lnTo>
                      <a:lnTo>
                        <a:pt x="2072" y="0"/>
                      </a:lnTo>
                      <a:lnTo>
                        <a:pt x="2072" y="0"/>
                      </a:lnTo>
                      <a:lnTo>
                        <a:pt x="2073" y="0"/>
                      </a:lnTo>
                      <a:lnTo>
                        <a:pt x="2073" y="0"/>
                      </a:lnTo>
                      <a:lnTo>
                        <a:pt x="2074" y="0"/>
                      </a:lnTo>
                      <a:lnTo>
                        <a:pt x="2074" y="0"/>
                      </a:lnTo>
                      <a:lnTo>
                        <a:pt x="2075" y="0"/>
                      </a:lnTo>
                      <a:lnTo>
                        <a:pt x="2075" y="0"/>
                      </a:lnTo>
                      <a:lnTo>
                        <a:pt x="2076" y="0"/>
                      </a:lnTo>
                      <a:lnTo>
                        <a:pt x="2076" y="0"/>
                      </a:lnTo>
                      <a:lnTo>
                        <a:pt x="2077" y="0"/>
                      </a:lnTo>
                      <a:lnTo>
                        <a:pt x="2078" y="0"/>
                      </a:lnTo>
                      <a:lnTo>
                        <a:pt x="2078" y="0"/>
                      </a:lnTo>
                      <a:lnTo>
                        <a:pt x="2079" y="0"/>
                      </a:lnTo>
                      <a:lnTo>
                        <a:pt x="2079" y="0"/>
                      </a:lnTo>
                      <a:lnTo>
                        <a:pt x="2080" y="0"/>
                      </a:lnTo>
                      <a:lnTo>
                        <a:pt x="2080" y="0"/>
                      </a:lnTo>
                      <a:lnTo>
                        <a:pt x="2081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3" y="0"/>
                      </a:lnTo>
                      <a:lnTo>
                        <a:pt x="2083" y="0"/>
                      </a:lnTo>
                      <a:lnTo>
                        <a:pt x="2084" y="0"/>
                      </a:lnTo>
                      <a:lnTo>
                        <a:pt x="2085" y="0"/>
                      </a:lnTo>
                      <a:lnTo>
                        <a:pt x="2085" y="0"/>
                      </a:lnTo>
                      <a:lnTo>
                        <a:pt x="2086" y="0"/>
                      </a:lnTo>
                      <a:lnTo>
                        <a:pt x="2086" y="0"/>
                      </a:lnTo>
                      <a:lnTo>
                        <a:pt x="2087" y="0"/>
                      </a:lnTo>
                      <a:lnTo>
                        <a:pt x="2087" y="0"/>
                      </a:lnTo>
                      <a:lnTo>
                        <a:pt x="2088" y="0"/>
                      </a:lnTo>
                      <a:lnTo>
                        <a:pt x="2089" y="0"/>
                      </a:lnTo>
                      <a:lnTo>
                        <a:pt x="2089" y="0"/>
                      </a:lnTo>
                      <a:lnTo>
                        <a:pt x="2090" y="0"/>
                      </a:lnTo>
                      <a:lnTo>
                        <a:pt x="2090" y="0"/>
                      </a:ln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092" y="0"/>
                      </a:lnTo>
                      <a:lnTo>
                        <a:pt x="2092" y="0"/>
                      </a:lnTo>
                      <a:lnTo>
                        <a:pt x="2093" y="0"/>
                      </a:lnTo>
                      <a:lnTo>
                        <a:pt x="2093" y="0"/>
                      </a:lnTo>
                      <a:lnTo>
                        <a:pt x="2094" y="0"/>
                      </a:lnTo>
                      <a:lnTo>
                        <a:pt x="2094" y="0"/>
                      </a:lnTo>
                      <a:lnTo>
                        <a:pt x="2095" y="0"/>
                      </a:lnTo>
                      <a:lnTo>
                        <a:pt x="2096" y="0"/>
                      </a:lnTo>
                      <a:lnTo>
                        <a:pt x="2096" y="0"/>
                      </a:lnTo>
                      <a:lnTo>
                        <a:pt x="2097" y="0"/>
                      </a:lnTo>
                      <a:lnTo>
                        <a:pt x="2097" y="0"/>
                      </a:lnTo>
                      <a:lnTo>
                        <a:pt x="2098" y="0"/>
                      </a:lnTo>
                      <a:lnTo>
                        <a:pt x="2098" y="0"/>
                      </a:lnTo>
                      <a:lnTo>
                        <a:pt x="2099" y="0"/>
                      </a:lnTo>
                      <a:lnTo>
                        <a:pt x="2099" y="0"/>
                      </a:lnTo>
                      <a:lnTo>
                        <a:pt x="2100" y="0"/>
                      </a:lnTo>
                      <a:lnTo>
                        <a:pt x="2100" y="0"/>
                      </a:lnTo>
                      <a:lnTo>
                        <a:pt x="2101" y="0"/>
                      </a:lnTo>
                      <a:lnTo>
                        <a:pt x="2101" y="0"/>
                      </a:lnTo>
                      <a:lnTo>
                        <a:pt x="2102" y="0"/>
                      </a:lnTo>
                      <a:lnTo>
                        <a:pt x="2103" y="0"/>
                      </a:lnTo>
                      <a:lnTo>
                        <a:pt x="2103" y="0"/>
                      </a:lnTo>
                      <a:lnTo>
                        <a:pt x="2104" y="0"/>
                      </a:lnTo>
                      <a:lnTo>
                        <a:pt x="2104" y="0"/>
                      </a:lnTo>
                      <a:lnTo>
                        <a:pt x="2105" y="0"/>
                      </a:lnTo>
                      <a:lnTo>
                        <a:pt x="2105" y="0"/>
                      </a:lnTo>
                      <a:lnTo>
                        <a:pt x="2106" y="0"/>
                      </a:lnTo>
                      <a:lnTo>
                        <a:pt x="2106" y="0"/>
                      </a:lnTo>
                      <a:lnTo>
                        <a:pt x="2107" y="0"/>
                      </a:lnTo>
                      <a:lnTo>
                        <a:pt x="2107" y="0"/>
                      </a:lnTo>
                      <a:lnTo>
                        <a:pt x="2108" y="0"/>
                      </a:lnTo>
                      <a:lnTo>
                        <a:pt x="2108" y="0"/>
                      </a:lnTo>
                      <a:lnTo>
                        <a:pt x="2109" y="0"/>
                      </a:lnTo>
                      <a:lnTo>
                        <a:pt x="2109" y="0"/>
                      </a:lnTo>
                      <a:lnTo>
                        <a:pt x="2110" y="0"/>
                      </a:lnTo>
                      <a:lnTo>
                        <a:pt x="2111" y="0"/>
                      </a:lnTo>
                      <a:lnTo>
                        <a:pt x="2111" y="0"/>
                      </a:lnTo>
                      <a:lnTo>
                        <a:pt x="2112" y="0"/>
                      </a:lnTo>
                      <a:lnTo>
                        <a:pt x="2112" y="0"/>
                      </a:lnTo>
                      <a:lnTo>
                        <a:pt x="2113" y="0"/>
                      </a:lnTo>
                      <a:lnTo>
                        <a:pt x="2113" y="0"/>
                      </a:lnTo>
                      <a:lnTo>
                        <a:pt x="2114" y="0"/>
                      </a:lnTo>
                      <a:lnTo>
                        <a:pt x="2114" y="0"/>
                      </a:lnTo>
                      <a:lnTo>
                        <a:pt x="2115" y="0"/>
                      </a:lnTo>
                      <a:lnTo>
                        <a:pt x="2115" y="0"/>
                      </a:lnTo>
                      <a:lnTo>
                        <a:pt x="2116" y="0"/>
                      </a:lnTo>
                      <a:lnTo>
                        <a:pt x="2116" y="0"/>
                      </a:lnTo>
                      <a:lnTo>
                        <a:pt x="2117" y="0"/>
                      </a:lnTo>
                      <a:lnTo>
                        <a:pt x="2118" y="0"/>
                      </a:lnTo>
                      <a:lnTo>
                        <a:pt x="2118" y="0"/>
                      </a:lnTo>
                      <a:lnTo>
                        <a:pt x="2119" y="0"/>
                      </a:lnTo>
                      <a:lnTo>
                        <a:pt x="2119" y="0"/>
                      </a:lnTo>
                      <a:lnTo>
                        <a:pt x="2120" y="0"/>
                      </a:lnTo>
                      <a:lnTo>
                        <a:pt x="2120" y="0"/>
                      </a:lnTo>
                      <a:lnTo>
                        <a:pt x="2121" y="0"/>
                      </a:lnTo>
                      <a:lnTo>
                        <a:pt x="2121" y="0"/>
                      </a:lnTo>
                      <a:lnTo>
                        <a:pt x="2122" y="0"/>
                      </a:lnTo>
                      <a:lnTo>
                        <a:pt x="2122" y="0"/>
                      </a:lnTo>
                      <a:lnTo>
                        <a:pt x="2123" y="0"/>
                      </a:lnTo>
                      <a:lnTo>
                        <a:pt x="2123" y="0"/>
                      </a:lnTo>
                      <a:lnTo>
                        <a:pt x="2124" y="0"/>
                      </a:lnTo>
                      <a:lnTo>
                        <a:pt x="2125" y="0"/>
                      </a:lnTo>
                      <a:lnTo>
                        <a:pt x="2125" y="0"/>
                      </a:lnTo>
                      <a:lnTo>
                        <a:pt x="2126" y="0"/>
                      </a:lnTo>
                      <a:lnTo>
                        <a:pt x="2126" y="0"/>
                      </a:lnTo>
                      <a:lnTo>
                        <a:pt x="2127" y="1"/>
                      </a:lnTo>
                      <a:lnTo>
                        <a:pt x="2127" y="1"/>
                      </a:lnTo>
                      <a:lnTo>
                        <a:pt x="2128" y="1"/>
                      </a:lnTo>
                      <a:lnTo>
                        <a:pt x="2129" y="1"/>
                      </a:lnTo>
                      <a:lnTo>
                        <a:pt x="2129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1" y="1"/>
                      </a:lnTo>
                      <a:lnTo>
                        <a:pt x="2131" y="1"/>
                      </a:lnTo>
                      <a:lnTo>
                        <a:pt x="2132" y="1"/>
                      </a:lnTo>
                      <a:lnTo>
                        <a:pt x="2133" y="1"/>
                      </a:lnTo>
                      <a:lnTo>
                        <a:pt x="2133" y="1"/>
                      </a:lnTo>
                      <a:lnTo>
                        <a:pt x="2134" y="1"/>
                      </a:lnTo>
                      <a:lnTo>
                        <a:pt x="2134" y="1"/>
                      </a:lnTo>
                      <a:lnTo>
                        <a:pt x="2135" y="1"/>
                      </a:lnTo>
                      <a:lnTo>
                        <a:pt x="2136" y="1"/>
                      </a:lnTo>
                      <a:lnTo>
                        <a:pt x="2136" y="1"/>
                      </a:lnTo>
                      <a:lnTo>
                        <a:pt x="2137" y="1"/>
                      </a:lnTo>
                      <a:lnTo>
                        <a:pt x="2137" y="1"/>
                      </a:lnTo>
                      <a:lnTo>
                        <a:pt x="2138" y="1"/>
                      </a:lnTo>
                      <a:lnTo>
                        <a:pt x="2138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40" y="1"/>
                      </a:lnTo>
                      <a:lnTo>
                        <a:pt x="2140" y="1"/>
                      </a:lnTo>
                      <a:lnTo>
                        <a:pt x="2141" y="1"/>
                      </a:lnTo>
                      <a:lnTo>
                        <a:pt x="2141" y="1"/>
                      </a:lnTo>
                      <a:lnTo>
                        <a:pt x="2142" y="1"/>
                      </a:lnTo>
                      <a:lnTo>
                        <a:pt x="2142" y="1"/>
                      </a:lnTo>
                      <a:lnTo>
                        <a:pt x="2143" y="1"/>
                      </a:lnTo>
                      <a:lnTo>
                        <a:pt x="2144" y="1"/>
                      </a:lnTo>
                      <a:lnTo>
                        <a:pt x="2144" y="1"/>
                      </a:lnTo>
                      <a:lnTo>
                        <a:pt x="2145" y="1"/>
                      </a:lnTo>
                      <a:lnTo>
                        <a:pt x="2145" y="2"/>
                      </a:lnTo>
                      <a:lnTo>
                        <a:pt x="2146" y="2"/>
                      </a:lnTo>
                      <a:lnTo>
                        <a:pt x="2146" y="2"/>
                      </a:lnTo>
                      <a:lnTo>
                        <a:pt x="2147" y="2"/>
                      </a:lnTo>
                      <a:lnTo>
                        <a:pt x="2147" y="2"/>
                      </a:lnTo>
                      <a:lnTo>
                        <a:pt x="2148" y="2"/>
                      </a:lnTo>
                      <a:lnTo>
                        <a:pt x="2148" y="2"/>
                      </a:lnTo>
                      <a:lnTo>
                        <a:pt x="2149" y="2"/>
                      </a:lnTo>
                      <a:lnTo>
                        <a:pt x="2149" y="2"/>
                      </a:lnTo>
                      <a:lnTo>
                        <a:pt x="2150" y="2"/>
                      </a:lnTo>
                      <a:lnTo>
                        <a:pt x="2151" y="2"/>
                      </a:lnTo>
                      <a:lnTo>
                        <a:pt x="2151" y="2"/>
                      </a:lnTo>
                      <a:lnTo>
                        <a:pt x="2152" y="2"/>
                      </a:lnTo>
                      <a:lnTo>
                        <a:pt x="2152" y="2"/>
                      </a:lnTo>
                      <a:lnTo>
                        <a:pt x="2153" y="2"/>
                      </a:lnTo>
                      <a:lnTo>
                        <a:pt x="2153" y="2"/>
                      </a:lnTo>
                      <a:lnTo>
                        <a:pt x="2154" y="2"/>
                      </a:lnTo>
                      <a:lnTo>
                        <a:pt x="2154" y="2"/>
                      </a:lnTo>
                      <a:lnTo>
                        <a:pt x="2155" y="2"/>
                      </a:lnTo>
                      <a:lnTo>
                        <a:pt x="2155" y="2"/>
                      </a:lnTo>
                      <a:lnTo>
                        <a:pt x="2156" y="2"/>
                      </a:lnTo>
                      <a:lnTo>
                        <a:pt x="2156" y="2"/>
                      </a:lnTo>
                      <a:lnTo>
                        <a:pt x="2157" y="2"/>
                      </a:lnTo>
                      <a:lnTo>
                        <a:pt x="2158" y="2"/>
                      </a:lnTo>
                      <a:lnTo>
                        <a:pt x="2158" y="2"/>
                      </a:lnTo>
                      <a:lnTo>
                        <a:pt x="2159" y="2"/>
                      </a:lnTo>
                      <a:lnTo>
                        <a:pt x="2159" y="2"/>
                      </a:lnTo>
                      <a:lnTo>
                        <a:pt x="2160" y="2"/>
                      </a:lnTo>
                      <a:lnTo>
                        <a:pt x="2160" y="2"/>
                      </a:lnTo>
                      <a:lnTo>
                        <a:pt x="2161" y="2"/>
                      </a:lnTo>
                      <a:lnTo>
                        <a:pt x="2161" y="2"/>
                      </a:lnTo>
                      <a:lnTo>
                        <a:pt x="2162" y="2"/>
                      </a:lnTo>
                      <a:lnTo>
                        <a:pt x="2162" y="2"/>
                      </a:lnTo>
                      <a:lnTo>
                        <a:pt x="2163" y="2"/>
                      </a:lnTo>
                      <a:lnTo>
                        <a:pt x="2163" y="2"/>
                      </a:lnTo>
                      <a:lnTo>
                        <a:pt x="2164" y="2"/>
                      </a:lnTo>
                      <a:lnTo>
                        <a:pt x="2164" y="2"/>
                      </a:lnTo>
                      <a:lnTo>
                        <a:pt x="2165" y="2"/>
                      </a:lnTo>
                      <a:lnTo>
                        <a:pt x="2166" y="3"/>
                      </a:lnTo>
                      <a:lnTo>
                        <a:pt x="2166" y="3"/>
                      </a:lnTo>
                      <a:lnTo>
                        <a:pt x="2167" y="3"/>
                      </a:lnTo>
                      <a:lnTo>
                        <a:pt x="2167" y="3"/>
                      </a:lnTo>
                      <a:lnTo>
                        <a:pt x="2168" y="3"/>
                      </a:lnTo>
                      <a:lnTo>
                        <a:pt x="2168" y="3"/>
                      </a:lnTo>
                      <a:lnTo>
                        <a:pt x="2169" y="3"/>
                      </a:lnTo>
                      <a:lnTo>
                        <a:pt x="2169" y="3"/>
                      </a:lnTo>
                      <a:lnTo>
                        <a:pt x="2170" y="3"/>
                      </a:lnTo>
                      <a:lnTo>
                        <a:pt x="2170" y="3"/>
                      </a:lnTo>
                      <a:lnTo>
                        <a:pt x="2171" y="3"/>
                      </a:lnTo>
                      <a:lnTo>
                        <a:pt x="2171" y="3"/>
                      </a:lnTo>
                      <a:lnTo>
                        <a:pt x="2172" y="3"/>
                      </a:lnTo>
                      <a:lnTo>
                        <a:pt x="2173" y="3"/>
                      </a:lnTo>
                      <a:lnTo>
                        <a:pt x="2173" y="3"/>
                      </a:lnTo>
                      <a:lnTo>
                        <a:pt x="2174" y="3"/>
                      </a:lnTo>
                      <a:lnTo>
                        <a:pt x="2174" y="3"/>
                      </a:lnTo>
                      <a:lnTo>
                        <a:pt x="2175" y="3"/>
                      </a:lnTo>
                      <a:lnTo>
                        <a:pt x="2175" y="3"/>
                      </a:lnTo>
                      <a:lnTo>
                        <a:pt x="2176" y="3"/>
                      </a:lnTo>
                      <a:lnTo>
                        <a:pt x="2177" y="3"/>
                      </a:lnTo>
                      <a:lnTo>
                        <a:pt x="2177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9" y="3"/>
                      </a:lnTo>
                      <a:lnTo>
                        <a:pt x="2180" y="3"/>
                      </a:lnTo>
                      <a:lnTo>
                        <a:pt x="2180" y="3"/>
                      </a:lnTo>
                      <a:lnTo>
                        <a:pt x="2181" y="3"/>
                      </a:lnTo>
                      <a:lnTo>
                        <a:pt x="2181" y="3"/>
                      </a:lnTo>
                      <a:lnTo>
                        <a:pt x="2182" y="3"/>
                      </a:lnTo>
                      <a:lnTo>
                        <a:pt x="2182" y="4"/>
                      </a:lnTo>
                      <a:lnTo>
                        <a:pt x="2183" y="4"/>
                      </a:lnTo>
                      <a:lnTo>
                        <a:pt x="2184" y="4"/>
                      </a:lnTo>
                      <a:lnTo>
                        <a:pt x="2184" y="4"/>
                      </a:lnTo>
                      <a:lnTo>
                        <a:pt x="2185" y="4"/>
                      </a:lnTo>
                      <a:lnTo>
                        <a:pt x="2185" y="4"/>
                      </a:lnTo>
                      <a:lnTo>
                        <a:pt x="2186" y="4"/>
                      </a:lnTo>
                      <a:lnTo>
                        <a:pt x="2186" y="4"/>
                      </a:lnTo>
                      <a:lnTo>
                        <a:pt x="2187" y="4"/>
                      </a:lnTo>
                      <a:lnTo>
                        <a:pt x="2187" y="4"/>
                      </a:lnTo>
                      <a:lnTo>
                        <a:pt x="2188" y="4"/>
                      </a:lnTo>
                      <a:lnTo>
                        <a:pt x="2188" y="4"/>
                      </a:lnTo>
                      <a:lnTo>
                        <a:pt x="2189" y="4"/>
                      </a:lnTo>
                      <a:lnTo>
                        <a:pt x="2189" y="4"/>
                      </a:lnTo>
                      <a:lnTo>
                        <a:pt x="2190" y="4"/>
                      </a:lnTo>
                      <a:lnTo>
                        <a:pt x="2191" y="4"/>
                      </a:lnTo>
                      <a:lnTo>
                        <a:pt x="2191" y="4"/>
                      </a:lnTo>
                      <a:lnTo>
                        <a:pt x="2192" y="4"/>
                      </a:lnTo>
                      <a:lnTo>
                        <a:pt x="2192" y="4"/>
                      </a:lnTo>
                      <a:lnTo>
                        <a:pt x="2193" y="4"/>
                      </a:lnTo>
                      <a:lnTo>
                        <a:pt x="2193" y="4"/>
                      </a:lnTo>
                      <a:lnTo>
                        <a:pt x="2194" y="4"/>
                      </a:lnTo>
                      <a:lnTo>
                        <a:pt x="2194" y="4"/>
                      </a:lnTo>
                      <a:lnTo>
                        <a:pt x="2195" y="4"/>
                      </a:lnTo>
                      <a:lnTo>
                        <a:pt x="2195" y="4"/>
                      </a:lnTo>
                      <a:lnTo>
                        <a:pt x="2196" y="4"/>
                      </a:lnTo>
                      <a:lnTo>
                        <a:pt x="2196" y="4"/>
                      </a:lnTo>
                      <a:lnTo>
                        <a:pt x="2197" y="5"/>
                      </a:lnTo>
                      <a:lnTo>
                        <a:pt x="2197" y="5"/>
                      </a:lnTo>
                      <a:lnTo>
                        <a:pt x="2198" y="5"/>
                      </a:lnTo>
                      <a:lnTo>
                        <a:pt x="2199" y="5"/>
                      </a:lnTo>
                      <a:lnTo>
                        <a:pt x="2199" y="5"/>
                      </a:lnTo>
                      <a:lnTo>
                        <a:pt x="2200" y="5"/>
                      </a:lnTo>
                      <a:lnTo>
                        <a:pt x="2200" y="5"/>
                      </a:lnTo>
                      <a:lnTo>
                        <a:pt x="2201" y="5"/>
                      </a:lnTo>
                      <a:lnTo>
                        <a:pt x="2201" y="5"/>
                      </a:lnTo>
                      <a:lnTo>
                        <a:pt x="2202" y="5"/>
                      </a:lnTo>
                      <a:lnTo>
                        <a:pt x="2202" y="5"/>
                      </a:lnTo>
                      <a:lnTo>
                        <a:pt x="2203" y="5"/>
                      </a:lnTo>
                      <a:lnTo>
                        <a:pt x="2203" y="5"/>
                      </a:lnTo>
                      <a:lnTo>
                        <a:pt x="2204" y="5"/>
                      </a:lnTo>
                      <a:lnTo>
                        <a:pt x="2204" y="5"/>
                      </a:lnTo>
                      <a:lnTo>
                        <a:pt x="2205" y="5"/>
                      </a:lnTo>
                      <a:lnTo>
                        <a:pt x="2206" y="6"/>
                      </a:lnTo>
                      <a:lnTo>
                        <a:pt x="2206" y="6"/>
                      </a:lnTo>
                      <a:lnTo>
                        <a:pt x="2207" y="6"/>
                      </a:lnTo>
                      <a:lnTo>
                        <a:pt x="2207" y="6"/>
                      </a:lnTo>
                      <a:lnTo>
                        <a:pt x="2208" y="6"/>
                      </a:lnTo>
                      <a:lnTo>
                        <a:pt x="2208" y="6"/>
                      </a:lnTo>
                      <a:lnTo>
                        <a:pt x="2209" y="6"/>
                      </a:lnTo>
                      <a:lnTo>
                        <a:pt x="2209" y="6"/>
                      </a:lnTo>
                      <a:lnTo>
                        <a:pt x="2210" y="6"/>
                      </a:lnTo>
                      <a:lnTo>
                        <a:pt x="2210" y="6"/>
                      </a:lnTo>
                      <a:lnTo>
                        <a:pt x="2211" y="6"/>
                      </a:lnTo>
                      <a:lnTo>
                        <a:pt x="2211" y="6"/>
                      </a:lnTo>
                      <a:lnTo>
                        <a:pt x="2212" y="6"/>
                      </a:lnTo>
                      <a:lnTo>
                        <a:pt x="2213" y="6"/>
                      </a:lnTo>
                      <a:lnTo>
                        <a:pt x="2213" y="6"/>
                      </a:lnTo>
                      <a:lnTo>
                        <a:pt x="2214" y="6"/>
                      </a:lnTo>
                      <a:lnTo>
                        <a:pt x="2214" y="6"/>
                      </a:lnTo>
                      <a:lnTo>
                        <a:pt x="2215" y="6"/>
                      </a:lnTo>
                      <a:lnTo>
                        <a:pt x="2215" y="6"/>
                      </a:lnTo>
                      <a:lnTo>
                        <a:pt x="2216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8" y="7"/>
                      </a:lnTo>
                      <a:lnTo>
                        <a:pt x="2218" y="7"/>
                      </a:lnTo>
                      <a:lnTo>
                        <a:pt x="2219" y="7"/>
                      </a:lnTo>
                      <a:lnTo>
                        <a:pt x="2219" y="7"/>
                      </a:lnTo>
                      <a:lnTo>
                        <a:pt x="2220" y="7"/>
                      </a:lnTo>
                      <a:lnTo>
                        <a:pt x="2221" y="7"/>
                      </a:lnTo>
                      <a:lnTo>
                        <a:pt x="2221" y="7"/>
                      </a:lnTo>
                      <a:lnTo>
                        <a:pt x="2222" y="7"/>
                      </a:lnTo>
                      <a:lnTo>
                        <a:pt x="2222" y="7"/>
                      </a:lnTo>
                      <a:lnTo>
                        <a:pt x="2223" y="7"/>
                      </a:lnTo>
                      <a:lnTo>
                        <a:pt x="2224" y="7"/>
                      </a:lnTo>
                      <a:lnTo>
                        <a:pt x="2224" y="7"/>
                      </a:lnTo>
                      <a:lnTo>
                        <a:pt x="2225" y="7"/>
                      </a:lnTo>
                      <a:lnTo>
                        <a:pt x="2225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7" y="7"/>
                      </a:lnTo>
                      <a:lnTo>
                        <a:pt x="2228" y="7"/>
                      </a:lnTo>
                      <a:lnTo>
                        <a:pt x="2228" y="7"/>
                      </a:lnTo>
                      <a:lnTo>
                        <a:pt x="2229" y="7"/>
                      </a:lnTo>
                      <a:lnTo>
                        <a:pt x="2229" y="8"/>
                      </a:lnTo>
                      <a:lnTo>
                        <a:pt x="2230" y="8"/>
                      </a:lnTo>
                      <a:lnTo>
                        <a:pt x="2230" y="8"/>
                      </a:lnTo>
                      <a:lnTo>
                        <a:pt x="2231" y="8"/>
                      </a:lnTo>
                      <a:lnTo>
                        <a:pt x="2232" y="8"/>
                      </a:lnTo>
                      <a:lnTo>
                        <a:pt x="2232" y="8"/>
                      </a:lnTo>
                      <a:lnTo>
                        <a:pt x="2233" y="8"/>
                      </a:lnTo>
                      <a:lnTo>
                        <a:pt x="2233" y="8"/>
                      </a:lnTo>
                      <a:lnTo>
                        <a:pt x="2234" y="8"/>
                      </a:lnTo>
                      <a:lnTo>
                        <a:pt x="2234" y="8"/>
                      </a:lnTo>
                      <a:lnTo>
                        <a:pt x="2235" y="8"/>
                      </a:lnTo>
                      <a:lnTo>
                        <a:pt x="2235" y="8"/>
                      </a:lnTo>
                      <a:lnTo>
                        <a:pt x="2236" y="8"/>
                      </a:lnTo>
                      <a:lnTo>
                        <a:pt x="2236" y="8"/>
                      </a:lnTo>
                      <a:lnTo>
                        <a:pt x="2237" y="8"/>
                      </a:lnTo>
                      <a:lnTo>
                        <a:pt x="2237" y="8"/>
                      </a:lnTo>
                      <a:lnTo>
                        <a:pt x="2238" y="8"/>
                      </a:lnTo>
                      <a:lnTo>
                        <a:pt x="2239" y="8"/>
                      </a:lnTo>
                      <a:lnTo>
                        <a:pt x="2239" y="8"/>
                      </a:lnTo>
                      <a:lnTo>
                        <a:pt x="2240" y="9"/>
                      </a:lnTo>
                      <a:lnTo>
                        <a:pt x="2240" y="9"/>
                      </a:lnTo>
                      <a:lnTo>
                        <a:pt x="2241" y="9"/>
                      </a:lnTo>
                      <a:lnTo>
                        <a:pt x="2241" y="9"/>
                      </a:lnTo>
                      <a:lnTo>
                        <a:pt x="2242" y="9"/>
                      </a:lnTo>
                      <a:lnTo>
                        <a:pt x="2242" y="9"/>
                      </a:lnTo>
                      <a:lnTo>
                        <a:pt x="2243" y="9"/>
                      </a:lnTo>
                      <a:lnTo>
                        <a:pt x="2243" y="9"/>
                      </a:lnTo>
                      <a:lnTo>
                        <a:pt x="2244" y="9"/>
                      </a:lnTo>
                      <a:lnTo>
                        <a:pt x="2244" y="9"/>
                      </a:lnTo>
                      <a:lnTo>
                        <a:pt x="2245" y="9"/>
                      </a:lnTo>
                      <a:lnTo>
                        <a:pt x="2246" y="9"/>
                      </a:lnTo>
                      <a:lnTo>
                        <a:pt x="2246" y="10"/>
                      </a:lnTo>
                      <a:lnTo>
                        <a:pt x="2247" y="10"/>
                      </a:lnTo>
                      <a:lnTo>
                        <a:pt x="2247" y="10"/>
                      </a:lnTo>
                      <a:lnTo>
                        <a:pt x="2248" y="10"/>
                      </a:lnTo>
                      <a:lnTo>
                        <a:pt x="2248" y="10"/>
                      </a:lnTo>
                      <a:lnTo>
                        <a:pt x="2249" y="10"/>
                      </a:lnTo>
                      <a:lnTo>
                        <a:pt x="2249" y="10"/>
                      </a:lnTo>
                      <a:lnTo>
                        <a:pt x="2250" y="10"/>
                      </a:lnTo>
                      <a:lnTo>
                        <a:pt x="2250" y="10"/>
                      </a:lnTo>
                      <a:lnTo>
                        <a:pt x="2251" y="10"/>
                      </a:lnTo>
                      <a:lnTo>
                        <a:pt x="2251" y="10"/>
                      </a:lnTo>
                      <a:lnTo>
                        <a:pt x="2252" y="10"/>
                      </a:lnTo>
                      <a:lnTo>
                        <a:pt x="2252" y="10"/>
                      </a:lnTo>
                      <a:lnTo>
                        <a:pt x="2253" y="10"/>
                      </a:lnTo>
                      <a:lnTo>
                        <a:pt x="2254" y="10"/>
                      </a:lnTo>
                      <a:lnTo>
                        <a:pt x="2254" y="10"/>
                      </a:lnTo>
                      <a:lnTo>
                        <a:pt x="2255" y="10"/>
                      </a:lnTo>
                      <a:lnTo>
                        <a:pt x="2255" y="11"/>
                      </a:lnTo>
                      <a:lnTo>
                        <a:pt x="2256" y="11"/>
                      </a:lnTo>
                      <a:lnTo>
                        <a:pt x="2256" y="11"/>
                      </a:lnTo>
                      <a:lnTo>
                        <a:pt x="2257" y="11"/>
                      </a:lnTo>
                      <a:lnTo>
                        <a:pt x="2257" y="11"/>
                      </a:lnTo>
                      <a:lnTo>
                        <a:pt x="2258" y="11"/>
                      </a:lnTo>
                      <a:lnTo>
                        <a:pt x="2258" y="11"/>
                      </a:lnTo>
                      <a:lnTo>
                        <a:pt x="2259" y="11"/>
                      </a:lnTo>
                      <a:lnTo>
                        <a:pt x="2259" y="11"/>
                      </a:lnTo>
                      <a:lnTo>
                        <a:pt x="2260" y="11"/>
                      </a:lnTo>
                      <a:lnTo>
                        <a:pt x="2261" y="11"/>
                      </a:lnTo>
                      <a:lnTo>
                        <a:pt x="2261" y="11"/>
                      </a:lnTo>
                      <a:lnTo>
                        <a:pt x="2262" y="11"/>
                      </a:lnTo>
                      <a:lnTo>
                        <a:pt x="2262" y="11"/>
                      </a:lnTo>
                      <a:lnTo>
                        <a:pt x="2263" y="11"/>
                      </a:lnTo>
                      <a:lnTo>
                        <a:pt x="2263" y="11"/>
                      </a:lnTo>
                      <a:lnTo>
                        <a:pt x="2264" y="11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6" y="12"/>
                      </a:lnTo>
                      <a:lnTo>
                        <a:pt x="2266" y="12"/>
                      </a:lnTo>
                      <a:lnTo>
                        <a:pt x="2267" y="12"/>
                      </a:lnTo>
                      <a:lnTo>
                        <a:pt x="2268" y="12"/>
                      </a:lnTo>
                      <a:lnTo>
                        <a:pt x="2268" y="12"/>
                      </a:lnTo>
                      <a:lnTo>
                        <a:pt x="2269" y="12"/>
                      </a:lnTo>
                      <a:lnTo>
                        <a:pt x="2269" y="12"/>
                      </a:lnTo>
                      <a:lnTo>
                        <a:pt x="2270" y="12"/>
                      </a:lnTo>
                      <a:lnTo>
                        <a:pt x="2270" y="12"/>
                      </a:lnTo>
                      <a:lnTo>
                        <a:pt x="2271" y="12"/>
                      </a:lnTo>
                      <a:lnTo>
                        <a:pt x="2272" y="12"/>
                      </a:lnTo>
                      <a:lnTo>
                        <a:pt x="2272" y="12"/>
                      </a:lnTo>
                      <a:lnTo>
                        <a:pt x="2273" y="13"/>
                      </a:lnTo>
                      <a:lnTo>
                        <a:pt x="2273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5" y="13"/>
                      </a:lnTo>
                      <a:lnTo>
                        <a:pt x="2276" y="13"/>
                      </a:lnTo>
                      <a:lnTo>
                        <a:pt x="2276" y="13"/>
                      </a:lnTo>
                      <a:lnTo>
                        <a:pt x="2277" y="13"/>
                      </a:lnTo>
                      <a:lnTo>
                        <a:pt x="2277" y="13"/>
                      </a:lnTo>
                      <a:lnTo>
                        <a:pt x="2278" y="14"/>
                      </a:lnTo>
                      <a:lnTo>
                        <a:pt x="2279" y="14"/>
                      </a:lnTo>
                      <a:lnTo>
                        <a:pt x="2279" y="14"/>
                      </a:lnTo>
                      <a:lnTo>
                        <a:pt x="2280" y="14"/>
                      </a:lnTo>
                      <a:lnTo>
                        <a:pt x="2280" y="14"/>
                      </a:lnTo>
                      <a:lnTo>
                        <a:pt x="2281" y="14"/>
                      </a:lnTo>
                      <a:lnTo>
                        <a:pt x="2281" y="14"/>
                      </a:lnTo>
                      <a:lnTo>
                        <a:pt x="2282" y="14"/>
                      </a:lnTo>
                      <a:lnTo>
                        <a:pt x="2282" y="14"/>
                      </a:lnTo>
                      <a:lnTo>
                        <a:pt x="2283" y="14"/>
                      </a:lnTo>
                      <a:lnTo>
                        <a:pt x="2283" y="14"/>
                      </a:lnTo>
                      <a:lnTo>
                        <a:pt x="2284" y="14"/>
                      </a:lnTo>
                      <a:lnTo>
                        <a:pt x="2284" y="14"/>
                      </a:lnTo>
                      <a:lnTo>
                        <a:pt x="2285" y="14"/>
                      </a:lnTo>
                      <a:lnTo>
                        <a:pt x="2285" y="14"/>
                      </a:lnTo>
                      <a:lnTo>
                        <a:pt x="2286" y="15"/>
                      </a:lnTo>
                      <a:lnTo>
                        <a:pt x="2287" y="15"/>
                      </a:lnTo>
                      <a:lnTo>
                        <a:pt x="2287" y="15"/>
                      </a:lnTo>
                      <a:lnTo>
                        <a:pt x="2288" y="15"/>
                      </a:lnTo>
                      <a:lnTo>
                        <a:pt x="2288" y="15"/>
                      </a:lnTo>
                      <a:lnTo>
                        <a:pt x="2289" y="15"/>
                      </a:lnTo>
                      <a:lnTo>
                        <a:pt x="2289" y="15"/>
                      </a:lnTo>
                      <a:lnTo>
                        <a:pt x="2290" y="15"/>
                      </a:lnTo>
                      <a:lnTo>
                        <a:pt x="2290" y="15"/>
                      </a:lnTo>
                      <a:lnTo>
                        <a:pt x="2291" y="15"/>
                      </a:lnTo>
                      <a:lnTo>
                        <a:pt x="2291" y="15"/>
                      </a:lnTo>
                      <a:lnTo>
                        <a:pt x="2292" y="15"/>
                      </a:lnTo>
                      <a:lnTo>
                        <a:pt x="2292" y="15"/>
                      </a:lnTo>
                      <a:lnTo>
                        <a:pt x="2293" y="15"/>
                      </a:lnTo>
                      <a:lnTo>
                        <a:pt x="2294" y="16"/>
                      </a:lnTo>
                      <a:lnTo>
                        <a:pt x="2294" y="16"/>
                      </a:lnTo>
                      <a:lnTo>
                        <a:pt x="2295" y="16"/>
                      </a:lnTo>
                      <a:lnTo>
                        <a:pt x="2295" y="16"/>
                      </a:lnTo>
                      <a:lnTo>
                        <a:pt x="2296" y="16"/>
                      </a:lnTo>
                      <a:lnTo>
                        <a:pt x="2296" y="16"/>
                      </a:lnTo>
                      <a:lnTo>
                        <a:pt x="2297" y="16"/>
                      </a:lnTo>
                      <a:lnTo>
                        <a:pt x="2297" y="16"/>
                      </a:lnTo>
                      <a:lnTo>
                        <a:pt x="2298" y="16"/>
                      </a:lnTo>
                      <a:lnTo>
                        <a:pt x="2298" y="17"/>
                      </a:lnTo>
                      <a:lnTo>
                        <a:pt x="2299" y="17"/>
                      </a:lnTo>
                      <a:lnTo>
                        <a:pt x="2299" y="17"/>
                      </a:lnTo>
                      <a:lnTo>
                        <a:pt x="2300" y="17"/>
                      </a:lnTo>
                      <a:lnTo>
                        <a:pt x="2301" y="17"/>
                      </a:lnTo>
                      <a:lnTo>
                        <a:pt x="2301" y="17"/>
                      </a:lnTo>
                      <a:lnTo>
                        <a:pt x="2302" y="17"/>
                      </a:lnTo>
                      <a:lnTo>
                        <a:pt x="2302" y="17"/>
                      </a:lnTo>
                      <a:lnTo>
                        <a:pt x="2303" y="17"/>
                      </a:lnTo>
                      <a:lnTo>
                        <a:pt x="2303" y="17"/>
                      </a:lnTo>
                      <a:lnTo>
                        <a:pt x="2304" y="17"/>
                      </a:lnTo>
                      <a:lnTo>
                        <a:pt x="2304" y="17"/>
                      </a:lnTo>
                      <a:lnTo>
                        <a:pt x="2305" y="17"/>
                      </a:lnTo>
                      <a:lnTo>
                        <a:pt x="2305" y="18"/>
                      </a:lnTo>
                      <a:lnTo>
                        <a:pt x="2306" y="18"/>
                      </a:lnTo>
                      <a:lnTo>
                        <a:pt x="2306" y="18"/>
                      </a:lnTo>
                      <a:lnTo>
                        <a:pt x="2307" y="18"/>
                      </a:lnTo>
                      <a:lnTo>
                        <a:pt x="2308" y="18"/>
                      </a:lnTo>
                      <a:lnTo>
                        <a:pt x="2308" y="18"/>
                      </a:lnTo>
                      <a:lnTo>
                        <a:pt x="2309" y="18"/>
                      </a:lnTo>
                      <a:lnTo>
                        <a:pt x="2309" y="18"/>
                      </a:lnTo>
                      <a:lnTo>
                        <a:pt x="2310" y="18"/>
                      </a:lnTo>
                      <a:lnTo>
                        <a:pt x="2310" y="18"/>
                      </a:lnTo>
                      <a:lnTo>
                        <a:pt x="2311" y="18"/>
                      </a:lnTo>
                      <a:lnTo>
                        <a:pt x="2312" y="18"/>
                      </a:lnTo>
                      <a:lnTo>
                        <a:pt x="2312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4" y="19"/>
                      </a:lnTo>
                      <a:lnTo>
                        <a:pt x="2314" y="19"/>
                      </a:lnTo>
                      <a:lnTo>
                        <a:pt x="2315" y="19"/>
                      </a:lnTo>
                      <a:lnTo>
                        <a:pt x="2316" y="19"/>
                      </a:lnTo>
                      <a:lnTo>
                        <a:pt x="2316" y="19"/>
                      </a:lnTo>
                      <a:lnTo>
                        <a:pt x="2317" y="19"/>
                      </a:lnTo>
                      <a:lnTo>
                        <a:pt x="2317" y="19"/>
                      </a:lnTo>
                      <a:lnTo>
                        <a:pt x="2318" y="19"/>
                      </a:lnTo>
                      <a:lnTo>
                        <a:pt x="2319" y="19"/>
                      </a:lnTo>
                      <a:lnTo>
                        <a:pt x="2319" y="20"/>
                      </a:lnTo>
                      <a:lnTo>
                        <a:pt x="2320" y="20"/>
                      </a:lnTo>
                      <a:lnTo>
                        <a:pt x="2320" y="20"/>
                      </a:lnTo>
                      <a:lnTo>
                        <a:pt x="2321" y="20"/>
                      </a:lnTo>
                      <a:lnTo>
                        <a:pt x="2321" y="20"/>
                      </a:lnTo>
                      <a:lnTo>
                        <a:pt x="2322" y="20"/>
                      </a:lnTo>
                      <a:lnTo>
                        <a:pt x="2322" y="20"/>
                      </a:lnTo>
                      <a:lnTo>
                        <a:pt x="2323" y="20"/>
                      </a:lnTo>
                      <a:lnTo>
                        <a:pt x="2323" y="21"/>
                      </a:lnTo>
                      <a:lnTo>
                        <a:pt x="2324" y="21"/>
                      </a:lnTo>
                      <a:lnTo>
                        <a:pt x="2324" y="21"/>
                      </a:lnTo>
                      <a:lnTo>
                        <a:pt x="2325" y="21"/>
                      </a:lnTo>
                      <a:lnTo>
                        <a:pt x="2325" y="21"/>
                      </a:lnTo>
                      <a:lnTo>
                        <a:pt x="2326" y="21"/>
                      </a:lnTo>
                      <a:lnTo>
                        <a:pt x="2327" y="21"/>
                      </a:lnTo>
                      <a:lnTo>
                        <a:pt x="2327" y="21"/>
                      </a:lnTo>
                      <a:lnTo>
                        <a:pt x="2328" y="21"/>
                      </a:lnTo>
                      <a:lnTo>
                        <a:pt x="2328" y="21"/>
                      </a:lnTo>
                      <a:lnTo>
                        <a:pt x="2329" y="21"/>
                      </a:lnTo>
                      <a:lnTo>
                        <a:pt x="2329" y="22"/>
                      </a:lnTo>
                      <a:lnTo>
                        <a:pt x="2330" y="22"/>
                      </a:lnTo>
                      <a:lnTo>
                        <a:pt x="2330" y="22"/>
                      </a:lnTo>
                      <a:lnTo>
                        <a:pt x="2331" y="22"/>
                      </a:lnTo>
                      <a:lnTo>
                        <a:pt x="2331" y="22"/>
                      </a:lnTo>
                      <a:lnTo>
                        <a:pt x="2332" y="22"/>
                      </a:lnTo>
                      <a:lnTo>
                        <a:pt x="2332" y="22"/>
                      </a:lnTo>
                      <a:lnTo>
                        <a:pt x="2333" y="22"/>
                      </a:lnTo>
                      <a:lnTo>
                        <a:pt x="2334" y="22"/>
                      </a:lnTo>
                      <a:lnTo>
                        <a:pt x="2334" y="22"/>
                      </a:lnTo>
                      <a:lnTo>
                        <a:pt x="2335" y="22"/>
                      </a:lnTo>
                      <a:lnTo>
                        <a:pt x="2335" y="22"/>
                      </a:lnTo>
                      <a:lnTo>
                        <a:pt x="2336" y="23"/>
                      </a:lnTo>
                      <a:lnTo>
                        <a:pt x="2336" y="23"/>
                      </a:lnTo>
                      <a:lnTo>
                        <a:pt x="2337" y="23"/>
                      </a:lnTo>
                      <a:lnTo>
                        <a:pt x="2337" y="23"/>
                      </a:lnTo>
                      <a:lnTo>
                        <a:pt x="2338" y="23"/>
                      </a:lnTo>
                      <a:lnTo>
                        <a:pt x="2338" y="23"/>
                      </a:lnTo>
                      <a:lnTo>
                        <a:pt x="2339" y="23"/>
                      </a:lnTo>
                      <a:lnTo>
                        <a:pt x="2339" y="23"/>
                      </a:lnTo>
                      <a:lnTo>
                        <a:pt x="2340" y="23"/>
                      </a:lnTo>
                      <a:lnTo>
                        <a:pt x="2341" y="23"/>
                      </a:lnTo>
                      <a:lnTo>
                        <a:pt x="2341" y="23"/>
                      </a:lnTo>
                      <a:lnTo>
                        <a:pt x="2342" y="24"/>
                      </a:lnTo>
                      <a:lnTo>
                        <a:pt x="2342" y="24"/>
                      </a:lnTo>
                      <a:lnTo>
                        <a:pt x="2343" y="24"/>
                      </a:lnTo>
                      <a:lnTo>
                        <a:pt x="2343" y="24"/>
                      </a:lnTo>
                      <a:lnTo>
                        <a:pt x="2344" y="24"/>
                      </a:lnTo>
                      <a:lnTo>
                        <a:pt x="2344" y="24"/>
                      </a:lnTo>
                      <a:lnTo>
                        <a:pt x="2345" y="24"/>
                      </a:lnTo>
                      <a:lnTo>
                        <a:pt x="2345" y="25"/>
                      </a:lnTo>
                      <a:lnTo>
                        <a:pt x="2346" y="25"/>
                      </a:lnTo>
                      <a:lnTo>
                        <a:pt x="2346" y="25"/>
                      </a:lnTo>
                      <a:lnTo>
                        <a:pt x="2347" y="25"/>
                      </a:lnTo>
                      <a:lnTo>
                        <a:pt x="2347" y="25"/>
                      </a:lnTo>
                      <a:lnTo>
                        <a:pt x="2348" y="25"/>
                      </a:lnTo>
                      <a:lnTo>
                        <a:pt x="2349" y="25"/>
                      </a:lnTo>
                      <a:lnTo>
                        <a:pt x="2349" y="25"/>
                      </a:lnTo>
                      <a:lnTo>
                        <a:pt x="2350" y="25"/>
                      </a:lnTo>
                      <a:lnTo>
                        <a:pt x="2350" y="25"/>
                      </a:lnTo>
                      <a:lnTo>
                        <a:pt x="2351" y="25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3" y="26"/>
                      </a:lnTo>
                      <a:lnTo>
                        <a:pt x="2353" y="26"/>
                      </a:lnTo>
                      <a:lnTo>
                        <a:pt x="2354" y="26"/>
                      </a:lnTo>
                      <a:lnTo>
                        <a:pt x="2354" y="26"/>
                      </a:lnTo>
                      <a:lnTo>
                        <a:pt x="2355" y="26"/>
                      </a:lnTo>
                      <a:lnTo>
                        <a:pt x="2356" y="26"/>
                      </a:lnTo>
                      <a:lnTo>
                        <a:pt x="2356" y="26"/>
                      </a:lnTo>
                      <a:lnTo>
                        <a:pt x="2357" y="27"/>
                      </a:lnTo>
                      <a:lnTo>
                        <a:pt x="2357" y="27"/>
                      </a:lnTo>
                      <a:lnTo>
                        <a:pt x="2358" y="27"/>
                      </a:lnTo>
                      <a:lnTo>
                        <a:pt x="2358" y="27"/>
                      </a:lnTo>
                      <a:lnTo>
                        <a:pt x="2359" y="27"/>
                      </a:lnTo>
                      <a:lnTo>
                        <a:pt x="2360" y="27"/>
                      </a:lnTo>
                      <a:lnTo>
                        <a:pt x="2360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2" y="28"/>
                      </a:lnTo>
                      <a:lnTo>
                        <a:pt x="2363" y="28"/>
                      </a:lnTo>
                      <a:lnTo>
                        <a:pt x="2363" y="28"/>
                      </a:lnTo>
                      <a:lnTo>
                        <a:pt x="2364" y="28"/>
                      </a:lnTo>
                      <a:lnTo>
                        <a:pt x="2364" y="28"/>
                      </a:lnTo>
                      <a:lnTo>
                        <a:pt x="2365" y="28"/>
                      </a:lnTo>
                      <a:lnTo>
                        <a:pt x="2365" y="28"/>
                      </a:lnTo>
                      <a:lnTo>
                        <a:pt x="2366" y="29"/>
                      </a:lnTo>
                      <a:lnTo>
                        <a:pt x="2367" y="29"/>
                      </a:lnTo>
                      <a:lnTo>
                        <a:pt x="2367" y="29"/>
                      </a:lnTo>
                      <a:lnTo>
                        <a:pt x="2368" y="29"/>
                      </a:lnTo>
                      <a:lnTo>
                        <a:pt x="2368" y="29"/>
                      </a:lnTo>
                      <a:lnTo>
                        <a:pt x="2369" y="29"/>
                      </a:lnTo>
                      <a:lnTo>
                        <a:pt x="2369" y="29"/>
                      </a:lnTo>
                      <a:lnTo>
                        <a:pt x="2370" y="29"/>
                      </a:lnTo>
                      <a:lnTo>
                        <a:pt x="2370" y="29"/>
                      </a:lnTo>
                      <a:lnTo>
                        <a:pt x="2371" y="30"/>
                      </a:lnTo>
                      <a:lnTo>
                        <a:pt x="2371" y="30"/>
                      </a:lnTo>
                      <a:lnTo>
                        <a:pt x="2372" y="30"/>
                      </a:lnTo>
                      <a:lnTo>
                        <a:pt x="2372" y="30"/>
                      </a:lnTo>
                      <a:lnTo>
                        <a:pt x="2373" y="30"/>
                      </a:lnTo>
                      <a:lnTo>
                        <a:pt x="2374" y="30"/>
                      </a:lnTo>
                      <a:lnTo>
                        <a:pt x="2374" y="30"/>
                      </a:lnTo>
                      <a:lnTo>
                        <a:pt x="2375" y="30"/>
                      </a:lnTo>
                      <a:lnTo>
                        <a:pt x="2375" y="30"/>
                      </a:lnTo>
                      <a:lnTo>
                        <a:pt x="2376" y="30"/>
                      </a:lnTo>
                      <a:lnTo>
                        <a:pt x="2376" y="31"/>
                      </a:lnTo>
                      <a:lnTo>
                        <a:pt x="2377" y="31"/>
                      </a:lnTo>
                      <a:lnTo>
                        <a:pt x="2377" y="31"/>
                      </a:lnTo>
                      <a:lnTo>
                        <a:pt x="2378" y="31"/>
                      </a:lnTo>
                      <a:lnTo>
                        <a:pt x="2378" y="31"/>
                      </a:lnTo>
                      <a:lnTo>
                        <a:pt x="2379" y="31"/>
                      </a:lnTo>
                      <a:lnTo>
                        <a:pt x="2379" y="31"/>
                      </a:lnTo>
                      <a:lnTo>
                        <a:pt x="2380" y="31"/>
                      </a:lnTo>
                      <a:lnTo>
                        <a:pt x="2380" y="31"/>
                      </a:lnTo>
                      <a:lnTo>
                        <a:pt x="2381" y="32"/>
                      </a:lnTo>
                      <a:lnTo>
                        <a:pt x="2382" y="32"/>
                      </a:lnTo>
                      <a:lnTo>
                        <a:pt x="2382" y="32"/>
                      </a:lnTo>
                      <a:lnTo>
                        <a:pt x="2383" y="32"/>
                      </a:lnTo>
                      <a:lnTo>
                        <a:pt x="2383" y="32"/>
                      </a:lnTo>
                      <a:lnTo>
                        <a:pt x="2384" y="32"/>
                      </a:lnTo>
                      <a:lnTo>
                        <a:pt x="2384" y="33"/>
                      </a:lnTo>
                      <a:lnTo>
                        <a:pt x="2385" y="33"/>
                      </a:lnTo>
                      <a:lnTo>
                        <a:pt x="2385" y="33"/>
                      </a:lnTo>
                      <a:lnTo>
                        <a:pt x="2386" y="33"/>
                      </a:lnTo>
                      <a:lnTo>
                        <a:pt x="2386" y="33"/>
                      </a:lnTo>
                      <a:lnTo>
                        <a:pt x="2387" y="33"/>
                      </a:lnTo>
                      <a:lnTo>
                        <a:pt x="2387" y="33"/>
                      </a:lnTo>
                      <a:lnTo>
                        <a:pt x="2388" y="33"/>
                      </a:lnTo>
                      <a:lnTo>
                        <a:pt x="2389" y="33"/>
                      </a:lnTo>
                      <a:lnTo>
                        <a:pt x="2389" y="34"/>
                      </a:lnTo>
                      <a:lnTo>
                        <a:pt x="2390" y="34"/>
                      </a:lnTo>
                      <a:lnTo>
                        <a:pt x="2390" y="34"/>
                      </a:lnTo>
                      <a:lnTo>
                        <a:pt x="2391" y="34"/>
                      </a:lnTo>
                      <a:lnTo>
                        <a:pt x="2391" y="34"/>
                      </a:lnTo>
                      <a:lnTo>
                        <a:pt x="2392" y="34"/>
                      </a:lnTo>
                      <a:lnTo>
                        <a:pt x="2392" y="34"/>
                      </a:lnTo>
                      <a:lnTo>
                        <a:pt x="2393" y="34"/>
                      </a:lnTo>
                      <a:lnTo>
                        <a:pt x="2393" y="34"/>
                      </a:lnTo>
                      <a:lnTo>
                        <a:pt x="2394" y="35"/>
                      </a:lnTo>
                      <a:lnTo>
                        <a:pt x="2394" y="35"/>
                      </a:lnTo>
                      <a:lnTo>
                        <a:pt x="2395" y="35"/>
                      </a:lnTo>
                      <a:lnTo>
                        <a:pt x="2396" y="35"/>
                      </a:lnTo>
                      <a:lnTo>
                        <a:pt x="2396" y="35"/>
                      </a:lnTo>
                      <a:lnTo>
                        <a:pt x="2397" y="35"/>
                      </a:lnTo>
                      <a:lnTo>
                        <a:pt x="2397" y="35"/>
                      </a:lnTo>
                      <a:lnTo>
                        <a:pt x="2398" y="35"/>
                      </a:lnTo>
                      <a:lnTo>
                        <a:pt x="2398" y="35"/>
                      </a:lnTo>
                      <a:lnTo>
                        <a:pt x="2399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1" y="36"/>
                      </a:lnTo>
                      <a:lnTo>
                        <a:pt x="2401" y="36"/>
                      </a:lnTo>
                      <a:lnTo>
                        <a:pt x="2402" y="37"/>
                      </a:lnTo>
                      <a:lnTo>
                        <a:pt x="2402" y="37"/>
                      </a:lnTo>
                      <a:lnTo>
                        <a:pt x="2403" y="37"/>
                      </a:lnTo>
                      <a:lnTo>
                        <a:pt x="2404" y="37"/>
                      </a:lnTo>
                      <a:lnTo>
                        <a:pt x="2404" y="37"/>
                      </a:lnTo>
                      <a:lnTo>
                        <a:pt x="2405" y="37"/>
                      </a:lnTo>
                      <a:lnTo>
                        <a:pt x="2405" y="37"/>
                      </a:lnTo>
                      <a:lnTo>
                        <a:pt x="2406" y="37"/>
                      </a:lnTo>
                      <a:lnTo>
                        <a:pt x="2407" y="38"/>
                      </a:lnTo>
                      <a:lnTo>
                        <a:pt x="2407" y="38"/>
                      </a:lnTo>
                      <a:lnTo>
                        <a:pt x="2408" y="38"/>
                      </a:lnTo>
                      <a:lnTo>
                        <a:pt x="2408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10" y="38"/>
                      </a:lnTo>
                      <a:lnTo>
                        <a:pt x="2411" y="38"/>
                      </a:lnTo>
                      <a:lnTo>
                        <a:pt x="2411" y="39"/>
                      </a:lnTo>
                      <a:lnTo>
                        <a:pt x="2412" y="39"/>
                      </a:lnTo>
                      <a:lnTo>
                        <a:pt x="2412" y="39"/>
                      </a:lnTo>
                      <a:lnTo>
                        <a:pt x="2413" y="39"/>
                      </a:lnTo>
                      <a:lnTo>
                        <a:pt x="2413" y="39"/>
                      </a:lnTo>
                      <a:lnTo>
                        <a:pt x="2414" y="40"/>
                      </a:lnTo>
                      <a:lnTo>
                        <a:pt x="2415" y="40"/>
                      </a:lnTo>
                      <a:lnTo>
                        <a:pt x="2415" y="40"/>
                      </a:lnTo>
                      <a:lnTo>
                        <a:pt x="2416" y="40"/>
                      </a:lnTo>
                      <a:lnTo>
                        <a:pt x="2416" y="40"/>
                      </a:lnTo>
                      <a:lnTo>
                        <a:pt x="2417" y="40"/>
                      </a:lnTo>
                      <a:lnTo>
                        <a:pt x="2417" y="40"/>
                      </a:lnTo>
                      <a:lnTo>
                        <a:pt x="2418" y="40"/>
                      </a:lnTo>
                      <a:lnTo>
                        <a:pt x="2418" y="41"/>
                      </a:lnTo>
                      <a:lnTo>
                        <a:pt x="2419" y="41"/>
                      </a:lnTo>
                      <a:lnTo>
                        <a:pt x="2419" y="41"/>
                      </a:lnTo>
                      <a:lnTo>
                        <a:pt x="2420" y="41"/>
                      </a:lnTo>
                      <a:lnTo>
                        <a:pt x="2420" y="41"/>
                      </a:lnTo>
                      <a:lnTo>
                        <a:pt x="2421" y="41"/>
                      </a:lnTo>
                      <a:lnTo>
                        <a:pt x="2422" y="41"/>
                      </a:lnTo>
                      <a:lnTo>
                        <a:pt x="2422" y="41"/>
                      </a:lnTo>
                      <a:lnTo>
                        <a:pt x="2423" y="42"/>
                      </a:lnTo>
                      <a:lnTo>
                        <a:pt x="2423" y="42"/>
                      </a:lnTo>
                      <a:lnTo>
                        <a:pt x="2424" y="42"/>
                      </a:lnTo>
                      <a:lnTo>
                        <a:pt x="2424" y="42"/>
                      </a:lnTo>
                      <a:lnTo>
                        <a:pt x="2425" y="42"/>
                      </a:lnTo>
                      <a:lnTo>
                        <a:pt x="2425" y="42"/>
                      </a:lnTo>
                      <a:lnTo>
                        <a:pt x="2426" y="42"/>
                      </a:lnTo>
                      <a:lnTo>
                        <a:pt x="2426" y="42"/>
                      </a:lnTo>
                      <a:lnTo>
                        <a:pt x="2427" y="43"/>
                      </a:lnTo>
                      <a:lnTo>
                        <a:pt x="2427" y="43"/>
                      </a:lnTo>
                      <a:lnTo>
                        <a:pt x="2428" y="43"/>
                      </a:lnTo>
                      <a:lnTo>
                        <a:pt x="2429" y="43"/>
                      </a:lnTo>
                      <a:lnTo>
                        <a:pt x="2429" y="43"/>
                      </a:lnTo>
                      <a:lnTo>
                        <a:pt x="2430" y="44"/>
                      </a:lnTo>
                      <a:lnTo>
                        <a:pt x="2430" y="44"/>
                      </a:lnTo>
                      <a:lnTo>
                        <a:pt x="2431" y="44"/>
                      </a:lnTo>
                      <a:lnTo>
                        <a:pt x="2431" y="44"/>
                      </a:lnTo>
                      <a:lnTo>
                        <a:pt x="2432" y="44"/>
                      </a:lnTo>
                      <a:lnTo>
                        <a:pt x="2432" y="44"/>
                      </a:lnTo>
                      <a:lnTo>
                        <a:pt x="2433" y="44"/>
                      </a:lnTo>
                      <a:lnTo>
                        <a:pt x="2433" y="44"/>
                      </a:lnTo>
                      <a:lnTo>
                        <a:pt x="2434" y="45"/>
                      </a:lnTo>
                      <a:lnTo>
                        <a:pt x="2434" y="45"/>
                      </a:lnTo>
                      <a:lnTo>
                        <a:pt x="2435" y="45"/>
                      </a:lnTo>
                      <a:lnTo>
                        <a:pt x="2435" y="45"/>
                      </a:lnTo>
                      <a:lnTo>
                        <a:pt x="2436" y="45"/>
                      </a:lnTo>
                      <a:lnTo>
                        <a:pt x="2437" y="45"/>
                      </a:lnTo>
                      <a:lnTo>
                        <a:pt x="2437" y="45"/>
                      </a:lnTo>
                      <a:lnTo>
                        <a:pt x="2438" y="46"/>
                      </a:lnTo>
                      <a:lnTo>
                        <a:pt x="2438" y="46"/>
                      </a:lnTo>
                      <a:lnTo>
                        <a:pt x="2439" y="46"/>
                      </a:lnTo>
                      <a:lnTo>
                        <a:pt x="2439" y="46"/>
                      </a:lnTo>
                      <a:lnTo>
                        <a:pt x="2440" y="46"/>
                      </a:lnTo>
                      <a:lnTo>
                        <a:pt x="2440" y="46"/>
                      </a:lnTo>
                      <a:lnTo>
                        <a:pt x="2441" y="46"/>
                      </a:lnTo>
                      <a:lnTo>
                        <a:pt x="2441" y="46"/>
                      </a:lnTo>
                      <a:lnTo>
                        <a:pt x="2442" y="47"/>
                      </a:lnTo>
                      <a:lnTo>
                        <a:pt x="2442" y="47"/>
                      </a:lnTo>
                      <a:lnTo>
                        <a:pt x="2443" y="47"/>
                      </a:lnTo>
                      <a:lnTo>
                        <a:pt x="2444" y="47"/>
                      </a:lnTo>
                      <a:lnTo>
                        <a:pt x="2444" y="47"/>
                      </a:lnTo>
                      <a:lnTo>
                        <a:pt x="2445" y="48"/>
                      </a:lnTo>
                      <a:lnTo>
                        <a:pt x="2445" y="48"/>
                      </a:lnTo>
                      <a:lnTo>
                        <a:pt x="2446" y="48"/>
                      </a:lnTo>
                      <a:lnTo>
                        <a:pt x="2446" y="48"/>
                      </a:lnTo>
                      <a:lnTo>
                        <a:pt x="2447" y="48"/>
                      </a:lnTo>
                      <a:lnTo>
                        <a:pt x="2448" y="48"/>
                      </a:lnTo>
                      <a:lnTo>
                        <a:pt x="2448" y="48"/>
                      </a:lnTo>
                      <a:lnTo>
                        <a:pt x="2448" y="49"/>
                      </a:lnTo>
                      <a:lnTo>
                        <a:pt x="2449" y="49"/>
                      </a:lnTo>
                      <a:lnTo>
                        <a:pt x="2449" y="49"/>
                      </a:lnTo>
                      <a:lnTo>
                        <a:pt x="2450" y="49"/>
                      </a:lnTo>
                      <a:lnTo>
                        <a:pt x="2451" y="49"/>
                      </a:lnTo>
                      <a:lnTo>
                        <a:pt x="2451" y="49"/>
                      </a:lnTo>
                      <a:lnTo>
                        <a:pt x="2452" y="49"/>
                      </a:lnTo>
                      <a:lnTo>
                        <a:pt x="2452" y="50"/>
                      </a:lnTo>
                      <a:lnTo>
                        <a:pt x="2453" y="50"/>
                      </a:lnTo>
                      <a:lnTo>
                        <a:pt x="2453" y="50"/>
                      </a:lnTo>
                      <a:lnTo>
                        <a:pt x="2454" y="50"/>
                      </a:lnTo>
                      <a:lnTo>
                        <a:pt x="2455" y="50"/>
                      </a:lnTo>
                      <a:lnTo>
                        <a:pt x="2455" y="50"/>
                      </a:lnTo>
                      <a:lnTo>
                        <a:pt x="2456" y="50"/>
                      </a:lnTo>
                      <a:lnTo>
                        <a:pt x="2456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8" y="51"/>
                      </a:lnTo>
                      <a:lnTo>
                        <a:pt x="2459" y="52"/>
                      </a:lnTo>
                      <a:lnTo>
                        <a:pt x="2459" y="52"/>
                      </a:lnTo>
                      <a:lnTo>
                        <a:pt x="2460" y="52"/>
                      </a:lnTo>
                      <a:lnTo>
                        <a:pt x="2460" y="52"/>
                      </a:lnTo>
                      <a:lnTo>
                        <a:pt x="2461" y="52"/>
                      </a:lnTo>
                      <a:lnTo>
                        <a:pt x="2462" y="52"/>
                      </a:lnTo>
                      <a:lnTo>
                        <a:pt x="2462" y="52"/>
                      </a:lnTo>
                      <a:lnTo>
                        <a:pt x="2463" y="53"/>
                      </a:lnTo>
                      <a:lnTo>
                        <a:pt x="2463" y="53"/>
                      </a:lnTo>
                      <a:lnTo>
                        <a:pt x="2464" y="53"/>
                      </a:lnTo>
                      <a:lnTo>
                        <a:pt x="2464" y="53"/>
                      </a:lnTo>
                      <a:lnTo>
                        <a:pt x="2465" y="53"/>
                      </a:lnTo>
                      <a:lnTo>
                        <a:pt x="2465" y="53"/>
                      </a:lnTo>
                      <a:lnTo>
                        <a:pt x="2466" y="53"/>
                      </a:lnTo>
                      <a:lnTo>
                        <a:pt x="2466" y="54"/>
                      </a:lnTo>
                      <a:lnTo>
                        <a:pt x="2467" y="54"/>
                      </a:lnTo>
                      <a:lnTo>
                        <a:pt x="2467" y="54"/>
                      </a:lnTo>
                      <a:lnTo>
                        <a:pt x="2468" y="54"/>
                      </a:lnTo>
                      <a:lnTo>
                        <a:pt x="2468" y="54"/>
                      </a:lnTo>
                      <a:lnTo>
                        <a:pt x="2469" y="54"/>
                      </a:lnTo>
                      <a:lnTo>
                        <a:pt x="2470" y="54"/>
                      </a:lnTo>
                      <a:lnTo>
                        <a:pt x="2470" y="55"/>
                      </a:lnTo>
                      <a:lnTo>
                        <a:pt x="2471" y="55"/>
                      </a:lnTo>
                      <a:lnTo>
                        <a:pt x="2471" y="55"/>
                      </a:lnTo>
                      <a:lnTo>
                        <a:pt x="2472" y="55"/>
                      </a:lnTo>
                      <a:lnTo>
                        <a:pt x="2472" y="56"/>
                      </a:lnTo>
                      <a:lnTo>
                        <a:pt x="2473" y="56"/>
                      </a:lnTo>
                      <a:lnTo>
                        <a:pt x="2473" y="56"/>
                      </a:lnTo>
                      <a:lnTo>
                        <a:pt x="2474" y="56"/>
                      </a:lnTo>
                      <a:lnTo>
                        <a:pt x="2474" y="56"/>
                      </a:lnTo>
                      <a:lnTo>
                        <a:pt x="2475" y="56"/>
                      </a:lnTo>
                      <a:lnTo>
                        <a:pt x="2475" y="56"/>
                      </a:lnTo>
                      <a:lnTo>
                        <a:pt x="2476" y="57"/>
                      </a:lnTo>
                      <a:lnTo>
                        <a:pt x="2477" y="57"/>
                      </a:lnTo>
                      <a:lnTo>
                        <a:pt x="2477" y="57"/>
                      </a:lnTo>
                      <a:lnTo>
                        <a:pt x="2478" y="57"/>
                      </a:lnTo>
                      <a:lnTo>
                        <a:pt x="2478" y="57"/>
                      </a:lnTo>
                      <a:lnTo>
                        <a:pt x="2479" y="57"/>
                      </a:lnTo>
                      <a:lnTo>
                        <a:pt x="2479" y="57"/>
                      </a:lnTo>
                      <a:lnTo>
                        <a:pt x="2480" y="58"/>
                      </a:lnTo>
                      <a:lnTo>
                        <a:pt x="2480" y="58"/>
                      </a:lnTo>
                      <a:lnTo>
                        <a:pt x="2481" y="58"/>
                      </a:lnTo>
                      <a:lnTo>
                        <a:pt x="2481" y="58"/>
                      </a:lnTo>
                      <a:lnTo>
                        <a:pt x="2482" y="58"/>
                      </a:lnTo>
                      <a:lnTo>
                        <a:pt x="2482" y="58"/>
                      </a:lnTo>
                      <a:lnTo>
                        <a:pt x="2483" y="59"/>
                      </a:lnTo>
                      <a:lnTo>
                        <a:pt x="2484" y="59"/>
                      </a:lnTo>
                      <a:lnTo>
                        <a:pt x="2484" y="59"/>
                      </a:lnTo>
                      <a:lnTo>
                        <a:pt x="2485" y="59"/>
                      </a:lnTo>
                      <a:lnTo>
                        <a:pt x="2485" y="60"/>
                      </a:lnTo>
                      <a:lnTo>
                        <a:pt x="2486" y="60"/>
                      </a:lnTo>
                      <a:lnTo>
                        <a:pt x="2486" y="60"/>
                      </a:lnTo>
                      <a:lnTo>
                        <a:pt x="2487" y="60"/>
                      </a:lnTo>
                      <a:lnTo>
                        <a:pt x="2487" y="60"/>
                      </a:lnTo>
                      <a:lnTo>
                        <a:pt x="2488" y="60"/>
                      </a:lnTo>
                      <a:lnTo>
                        <a:pt x="2488" y="60"/>
                      </a:lnTo>
                      <a:lnTo>
                        <a:pt x="2489" y="61"/>
                      </a:lnTo>
                      <a:lnTo>
                        <a:pt x="2489" y="61"/>
                      </a:lnTo>
                      <a:lnTo>
                        <a:pt x="2490" y="61"/>
                      </a:lnTo>
                      <a:lnTo>
                        <a:pt x="2490" y="61"/>
                      </a:lnTo>
                      <a:lnTo>
                        <a:pt x="2491" y="61"/>
                      </a:lnTo>
                      <a:lnTo>
                        <a:pt x="2492" y="61"/>
                      </a:lnTo>
                      <a:lnTo>
                        <a:pt x="2492" y="62"/>
                      </a:lnTo>
                      <a:lnTo>
                        <a:pt x="2493" y="62"/>
                      </a:lnTo>
                      <a:lnTo>
                        <a:pt x="2493" y="62"/>
                      </a:lnTo>
                      <a:lnTo>
                        <a:pt x="2494" y="62"/>
                      </a:lnTo>
                      <a:lnTo>
                        <a:pt x="2495" y="63"/>
                      </a:lnTo>
                      <a:lnTo>
                        <a:pt x="2495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7" y="63"/>
                      </a:lnTo>
                      <a:lnTo>
                        <a:pt x="2497" y="64"/>
                      </a:lnTo>
                      <a:lnTo>
                        <a:pt x="2498" y="64"/>
                      </a:lnTo>
                      <a:lnTo>
                        <a:pt x="2499" y="64"/>
                      </a:lnTo>
                      <a:lnTo>
                        <a:pt x="2499" y="64"/>
                      </a:lnTo>
                      <a:lnTo>
                        <a:pt x="2500" y="64"/>
                      </a:lnTo>
                      <a:lnTo>
                        <a:pt x="2500" y="64"/>
                      </a:lnTo>
                      <a:lnTo>
                        <a:pt x="2501" y="64"/>
                      </a:lnTo>
                      <a:lnTo>
                        <a:pt x="2502" y="65"/>
                      </a:lnTo>
                      <a:lnTo>
                        <a:pt x="2502" y="65"/>
                      </a:lnTo>
                      <a:lnTo>
                        <a:pt x="2503" y="65"/>
                      </a:lnTo>
                      <a:lnTo>
                        <a:pt x="2503" y="65"/>
                      </a:lnTo>
                      <a:lnTo>
                        <a:pt x="2504" y="65"/>
                      </a:lnTo>
                      <a:lnTo>
                        <a:pt x="2504" y="65"/>
                      </a:lnTo>
                      <a:lnTo>
                        <a:pt x="2505" y="66"/>
                      </a:lnTo>
                      <a:lnTo>
                        <a:pt x="2505" y="66"/>
                      </a:lnTo>
                      <a:lnTo>
                        <a:pt x="2506" y="66"/>
                      </a:lnTo>
                      <a:lnTo>
                        <a:pt x="2506" y="66"/>
                      </a:lnTo>
                      <a:lnTo>
                        <a:pt x="2507" y="67"/>
                      </a:lnTo>
                      <a:lnTo>
                        <a:pt x="2507" y="67"/>
                      </a:lnTo>
                      <a:lnTo>
                        <a:pt x="2508" y="67"/>
                      </a:lnTo>
                      <a:lnTo>
                        <a:pt x="2508" y="67"/>
                      </a:lnTo>
                      <a:lnTo>
                        <a:pt x="2509" y="67"/>
                      </a:lnTo>
                      <a:lnTo>
                        <a:pt x="2510" y="67"/>
                      </a:lnTo>
                      <a:lnTo>
                        <a:pt x="2510" y="68"/>
                      </a:lnTo>
                      <a:lnTo>
                        <a:pt x="2511" y="68"/>
                      </a:lnTo>
                      <a:lnTo>
                        <a:pt x="2511" y="68"/>
                      </a:lnTo>
                      <a:lnTo>
                        <a:pt x="2512" y="68"/>
                      </a:lnTo>
                      <a:lnTo>
                        <a:pt x="2512" y="68"/>
                      </a:lnTo>
                      <a:lnTo>
                        <a:pt x="2513" y="68"/>
                      </a:lnTo>
                      <a:lnTo>
                        <a:pt x="2513" y="69"/>
                      </a:lnTo>
                      <a:lnTo>
                        <a:pt x="2514" y="69"/>
                      </a:lnTo>
                      <a:lnTo>
                        <a:pt x="2514" y="69"/>
                      </a:lnTo>
                      <a:lnTo>
                        <a:pt x="2515" y="69"/>
                      </a:lnTo>
                      <a:lnTo>
                        <a:pt x="2515" y="69"/>
                      </a:lnTo>
                      <a:lnTo>
                        <a:pt x="2516" y="70"/>
                      </a:lnTo>
                      <a:lnTo>
                        <a:pt x="2517" y="70"/>
                      </a:lnTo>
                      <a:lnTo>
                        <a:pt x="2517" y="70"/>
                      </a:lnTo>
                      <a:lnTo>
                        <a:pt x="2518" y="70"/>
                      </a:lnTo>
                      <a:lnTo>
                        <a:pt x="2518" y="71"/>
                      </a:lnTo>
                      <a:lnTo>
                        <a:pt x="2519" y="71"/>
                      </a:lnTo>
                      <a:lnTo>
                        <a:pt x="2519" y="71"/>
                      </a:lnTo>
                      <a:lnTo>
                        <a:pt x="2520" y="71"/>
                      </a:lnTo>
                      <a:lnTo>
                        <a:pt x="2520" y="71"/>
                      </a:lnTo>
                      <a:lnTo>
                        <a:pt x="2521" y="71"/>
                      </a:lnTo>
                      <a:lnTo>
                        <a:pt x="2521" y="72"/>
                      </a:lnTo>
                      <a:lnTo>
                        <a:pt x="2522" y="72"/>
                      </a:lnTo>
                      <a:lnTo>
                        <a:pt x="2522" y="72"/>
                      </a:lnTo>
                      <a:lnTo>
                        <a:pt x="2523" y="72"/>
                      </a:lnTo>
                      <a:lnTo>
                        <a:pt x="2524" y="72"/>
                      </a:lnTo>
                      <a:lnTo>
                        <a:pt x="2524" y="72"/>
                      </a:lnTo>
                      <a:lnTo>
                        <a:pt x="2525" y="73"/>
                      </a:lnTo>
                      <a:lnTo>
                        <a:pt x="2525" y="73"/>
                      </a:lnTo>
                      <a:lnTo>
                        <a:pt x="2526" y="73"/>
                      </a:lnTo>
                      <a:lnTo>
                        <a:pt x="2526" y="73"/>
                      </a:lnTo>
                      <a:lnTo>
                        <a:pt x="2527" y="73"/>
                      </a:lnTo>
                      <a:lnTo>
                        <a:pt x="2527" y="74"/>
                      </a:lnTo>
                      <a:lnTo>
                        <a:pt x="2528" y="74"/>
                      </a:lnTo>
                      <a:lnTo>
                        <a:pt x="2528" y="74"/>
                      </a:lnTo>
                      <a:lnTo>
                        <a:pt x="2529" y="74"/>
                      </a:lnTo>
                      <a:lnTo>
                        <a:pt x="2529" y="75"/>
                      </a:lnTo>
                      <a:lnTo>
                        <a:pt x="2530" y="75"/>
                      </a:lnTo>
                      <a:lnTo>
                        <a:pt x="2530" y="75"/>
                      </a:lnTo>
                      <a:lnTo>
                        <a:pt x="2531" y="75"/>
                      </a:lnTo>
                      <a:lnTo>
                        <a:pt x="2532" y="75"/>
                      </a:lnTo>
                      <a:lnTo>
                        <a:pt x="2532" y="75"/>
                      </a:lnTo>
                      <a:lnTo>
                        <a:pt x="2533" y="76"/>
                      </a:lnTo>
                      <a:lnTo>
                        <a:pt x="2533" y="76"/>
                      </a:lnTo>
                      <a:lnTo>
                        <a:pt x="2534" y="76"/>
                      </a:lnTo>
                      <a:lnTo>
                        <a:pt x="2535" y="76"/>
                      </a:lnTo>
                      <a:lnTo>
                        <a:pt x="2535" y="76"/>
                      </a:lnTo>
                      <a:lnTo>
                        <a:pt x="2535" y="77"/>
                      </a:lnTo>
                      <a:lnTo>
                        <a:pt x="2536" y="77"/>
                      </a:lnTo>
                      <a:lnTo>
                        <a:pt x="2536" y="77"/>
                      </a:lnTo>
                      <a:lnTo>
                        <a:pt x="2537" y="77"/>
                      </a:lnTo>
                      <a:lnTo>
                        <a:pt x="2537" y="77"/>
                      </a:lnTo>
                      <a:lnTo>
                        <a:pt x="2538" y="77"/>
                      </a:lnTo>
                      <a:lnTo>
                        <a:pt x="2539" y="78"/>
                      </a:lnTo>
                      <a:lnTo>
                        <a:pt x="2539" y="78"/>
                      </a:lnTo>
                      <a:lnTo>
                        <a:pt x="2540" y="78"/>
                      </a:lnTo>
                      <a:lnTo>
                        <a:pt x="2540" y="79"/>
                      </a:lnTo>
                      <a:lnTo>
                        <a:pt x="2541" y="79"/>
                      </a:lnTo>
                      <a:lnTo>
                        <a:pt x="2541" y="79"/>
                      </a:lnTo>
                      <a:lnTo>
                        <a:pt x="2542" y="79"/>
                      </a:lnTo>
                      <a:lnTo>
                        <a:pt x="2543" y="79"/>
                      </a:lnTo>
                      <a:lnTo>
                        <a:pt x="2543" y="79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5" y="80"/>
                      </a:lnTo>
                      <a:lnTo>
                        <a:pt x="2546" y="80"/>
                      </a:lnTo>
                      <a:lnTo>
                        <a:pt x="2546" y="81"/>
                      </a:lnTo>
                      <a:lnTo>
                        <a:pt x="2547" y="81"/>
                      </a:lnTo>
                      <a:lnTo>
                        <a:pt x="2547" y="81"/>
                      </a:lnTo>
                      <a:lnTo>
                        <a:pt x="2548" y="81"/>
                      </a:lnTo>
                      <a:lnTo>
                        <a:pt x="2548" y="81"/>
                      </a:lnTo>
                      <a:lnTo>
                        <a:pt x="2549" y="82"/>
                      </a:lnTo>
                      <a:lnTo>
                        <a:pt x="2550" y="82"/>
                      </a:lnTo>
                      <a:lnTo>
                        <a:pt x="2550" y="82"/>
                      </a:lnTo>
                      <a:lnTo>
                        <a:pt x="2551" y="82"/>
                      </a:lnTo>
                      <a:lnTo>
                        <a:pt x="2551" y="83"/>
                      </a:lnTo>
                      <a:lnTo>
                        <a:pt x="2552" y="83"/>
                      </a:lnTo>
                      <a:lnTo>
                        <a:pt x="2552" y="83"/>
                      </a:lnTo>
                      <a:lnTo>
                        <a:pt x="2553" y="83"/>
                      </a:lnTo>
                      <a:lnTo>
                        <a:pt x="2553" y="83"/>
                      </a:lnTo>
                      <a:lnTo>
                        <a:pt x="2554" y="84"/>
                      </a:lnTo>
                      <a:lnTo>
                        <a:pt x="2554" y="84"/>
                      </a:lnTo>
                      <a:lnTo>
                        <a:pt x="2555" y="84"/>
                      </a:lnTo>
                      <a:lnTo>
                        <a:pt x="2555" y="84"/>
                      </a:lnTo>
                      <a:lnTo>
                        <a:pt x="2556" y="84"/>
                      </a:lnTo>
                      <a:lnTo>
                        <a:pt x="2557" y="85"/>
                      </a:lnTo>
                      <a:lnTo>
                        <a:pt x="2557" y="85"/>
                      </a:lnTo>
                      <a:lnTo>
                        <a:pt x="2558" y="85"/>
                      </a:lnTo>
                      <a:lnTo>
                        <a:pt x="2558" y="85"/>
                      </a:lnTo>
                      <a:lnTo>
                        <a:pt x="2559" y="85"/>
                      </a:lnTo>
                      <a:lnTo>
                        <a:pt x="2559" y="85"/>
                      </a:lnTo>
                      <a:lnTo>
                        <a:pt x="2560" y="86"/>
                      </a:lnTo>
                      <a:lnTo>
                        <a:pt x="2560" y="86"/>
                      </a:lnTo>
                      <a:lnTo>
                        <a:pt x="2561" y="86"/>
                      </a:lnTo>
                      <a:lnTo>
                        <a:pt x="2561" y="87"/>
                      </a:lnTo>
                      <a:lnTo>
                        <a:pt x="2562" y="87"/>
                      </a:lnTo>
                      <a:lnTo>
                        <a:pt x="2562" y="87"/>
                      </a:lnTo>
                      <a:lnTo>
                        <a:pt x="2563" y="87"/>
                      </a:lnTo>
                      <a:lnTo>
                        <a:pt x="2563" y="87"/>
                      </a:lnTo>
                      <a:lnTo>
                        <a:pt x="2564" y="88"/>
                      </a:lnTo>
                      <a:lnTo>
                        <a:pt x="2565" y="88"/>
                      </a:lnTo>
                      <a:lnTo>
                        <a:pt x="2565" y="88"/>
                      </a:lnTo>
                      <a:lnTo>
                        <a:pt x="2566" y="88"/>
                      </a:lnTo>
                      <a:lnTo>
                        <a:pt x="2566" y="88"/>
                      </a:lnTo>
                      <a:lnTo>
                        <a:pt x="2567" y="89"/>
                      </a:lnTo>
                      <a:lnTo>
                        <a:pt x="2567" y="89"/>
                      </a:lnTo>
                      <a:lnTo>
                        <a:pt x="2568" y="89"/>
                      </a:lnTo>
                      <a:lnTo>
                        <a:pt x="2568" y="90"/>
                      </a:lnTo>
                      <a:lnTo>
                        <a:pt x="2569" y="90"/>
                      </a:lnTo>
                      <a:lnTo>
                        <a:pt x="2569" y="90"/>
                      </a:lnTo>
                      <a:lnTo>
                        <a:pt x="2570" y="90"/>
                      </a:lnTo>
                      <a:lnTo>
                        <a:pt x="2570" y="90"/>
                      </a:lnTo>
                      <a:lnTo>
                        <a:pt x="2571" y="91"/>
                      </a:lnTo>
                      <a:lnTo>
                        <a:pt x="2572" y="91"/>
                      </a:lnTo>
                      <a:lnTo>
                        <a:pt x="2572" y="91"/>
                      </a:lnTo>
                      <a:lnTo>
                        <a:pt x="2573" y="91"/>
                      </a:lnTo>
                      <a:lnTo>
                        <a:pt x="2573" y="91"/>
                      </a:lnTo>
                      <a:lnTo>
                        <a:pt x="2574" y="92"/>
                      </a:lnTo>
                      <a:lnTo>
                        <a:pt x="2574" y="92"/>
                      </a:lnTo>
                      <a:lnTo>
                        <a:pt x="2575" y="92"/>
                      </a:lnTo>
                      <a:lnTo>
                        <a:pt x="2575" y="92"/>
                      </a:lnTo>
                      <a:lnTo>
                        <a:pt x="2576" y="92"/>
                      </a:lnTo>
                      <a:lnTo>
                        <a:pt x="2576" y="93"/>
                      </a:lnTo>
                      <a:lnTo>
                        <a:pt x="2577" y="93"/>
                      </a:lnTo>
                      <a:lnTo>
                        <a:pt x="2577" y="93"/>
                      </a:lnTo>
                      <a:lnTo>
                        <a:pt x="2578" y="94"/>
                      </a:lnTo>
                      <a:lnTo>
                        <a:pt x="2579" y="94"/>
                      </a:lnTo>
                      <a:lnTo>
                        <a:pt x="2579" y="94"/>
                      </a:lnTo>
                      <a:lnTo>
                        <a:pt x="2580" y="94"/>
                      </a:lnTo>
                      <a:lnTo>
                        <a:pt x="2580" y="94"/>
                      </a:lnTo>
                      <a:lnTo>
                        <a:pt x="2581" y="95"/>
                      </a:lnTo>
                      <a:lnTo>
                        <a:pt x="2581" y="95"/>
                      </a:lnTo>
                      <a:lnTo>
                        <a:pt x="2582" y="95"/>
                      </a:lnTo>
                      <a:lnTo>
                        <a:pt x="2583" y="95"/>
                      </a:lnTo>
                      <a:lnTo>
                        <a:pt x="2583" y="95"/>
                      </a:lnTo>
                      <a:lnTo>
                        <a:pt x="2583" y="96"/>
                      </a:lnTo>
                      <a:lnTo>
                        <a:pt x="2584" y="96"/>
                      </a:lnTo>
                      <a:lnTo>
                        <a:pt x="2584" y="96"/>
                      </a:lnTo>
                      <a:lnTo>
                        <a:pt x="2585" y="96"/>
                      </a:lnTo>
                      <a:lnTo>
                        <a:pt x="2585" y="96"/>
                      </a:lnTo>
                      <a:lnTo>
                        <a:pt x="2586" y="97"/>
                      </a:lnTo>
                      <a:lnTo>
                        <a:pt x="2587" y="97"/>
                      </a:lnTo>
                      <a:lnTo>
                        <a:pt x="2587" y="97"/>
                      </a:lnTo>
                      <a:lnTo>
                        <a:pt x="2588" y="98"/>
                      </a:lnTo>
                      <a:lnTo>
                        <a:pt x="2588" y="98"/>
                      </a:lnTo>
                      <a:lnTo>
                        <a:pt x="2589" y="98"/>
                      </a:lnTo>
                      <a:lnTo>
                        <a:pt x="2590" y="98"/>
                      </a:lnTo>
                      <a:lnTo>
                        <a:pt x="2590" y="98"/>
                      </a:lnTo>
                      <a:lnTo>
                        <a:pt x="2591" y="99"/>
                      </a:lnTo>
                      <a:lnTo>
                        <a:pt x="2591" y="99"/>
                      </a:lnTo>
                      <a:lnTo>
                        <a:pt x="2592" y="99"/>
                      </a:lnTo>
                      <a:lnTo>
                        <a:pt x="2592" y="99"/>
                      </a:lnTo>
                      <a:lnTo>
                        <a:pt x="2592" y="100"/>
                      </a:lnTo>
                      <a:lnTo>
                        <a:pt x="2593" y="100"/>
                      </a:lnTo>
                      <a:lnTo>
                        <a:pt x="2594" y="100"/>
                      </a:lnTo>
                      <a:lnTo>
                        <a:pt x="2594" y="100"/>
                      </a:lnTo>
                      <a:lnTo>
                        <a:pt x="2595" y="100"/>
                      </a:lnTo>
                      <a:lnTo>
                        <a:pt x="2595" y="101"/>
                      </a:lnTo>
                      <a:lnTo>
                        <a:pt x="2596" y="101"/>
                      </a:lnTo>
                      <a:lnTo>
                        <a:pt x="2596" y="101"/>
                      </a:lnTo>
                      <a:lnTo>
                        <a:pt x="2597" y="102"/>
                      </a:lnTo>
                      <a:lnTo>
                        <a:pt x="2598" y="102"/>
                      </a:lnTo>
                      <a:lnTo>
                        <a:pt x="2598" y="102"/>
                      </a:lnTo>
                      <a:lnTo>
                        <a:pt x="2599" y="102"/>
                      </a:lnTo>
                      <a:lnTo>
                        <a:pt x="2599" y="102"/>
                      </a:lnTo>
                      <a:lnTo>
                        <a:pt x="2600" y="103"/>
                      </a:lnTo>
                      <a:lnTo>
                        <a:pt x="2600" y="103"/>
                      </a:lnTo>
                      <a:lnTo>
                        <a:pt x="2601" y="103"/>
                      </a:lnTo>
                      <a:lnTo>
                        <a:pt x="2601" y="103"/>
                      </a:lnTo>
                      <a:lnTo>
                        <a:pt x="2602" y="104"/>
                      </a:lnTo>
                      <a:lnTo>
                        <a:pt x="2602" y="104"/>
                      </a:lnTo>
                      <a:lnTo>
                        <a:pt x="2603" y="104"/>
                      </a:lnTo>
                      <a:lnTo>
                        <a:pt x="2603" y="104"/>
                      </a:lnTo>
                      <a:lnTo>
                        <a:pt x="2604" y="104"/>
                      </a:lnTo>
                      <a:lnTo>
                        <a:pt x="2605" y="105"/>
                      </a:lnTo>
                      <a:lnTo>
                        <a:pt x="2605" y="105"/>
                      </a:lnTo>
                      <a:lnTo>
                        <a:pt x="2606" y="105"/>
                      </a:lnTo>
                      <a:lnTo>
                        <a:pt x="2606" y="106"/>
                      </a:lnTo>
                      <a:lnTo>
                        <a:pt x="2607" y="106"/>
                      </a:lnTo>
                      <a:lnTo>
                        <a:pt x="2607" y="106"/>
                      </a:lnTo>
                      <a:lnTo>
                        <a:pt x="2608" y="106"/>
                      </a:lnTo>
                      <a:lnTo>
                        <a:pt x="2608" y="107"/>
                      </a:lnTo>
                      <a:lnTo>
                        <a:pt x="2609" y="107"/>
                      </a:lnTo>
                      <a:lnTo>
                        <a:pt x="2609" y="107"/>
                      </a:lnTo>
                      <a:lnTo>
                        <a:pt x="2610" y="107"/>
                      </a:lnTo>
                      <a:lnTo>
                        <a:pt x="2610" y="107"/>
                      </a:lnTo>
                      <a:lnTo>
                        <a:pt x="2611" y="108"/>
                      </a:lnTo>
                      <a:lnTo>
                        <a:pt x="2612" y="108"/>
                      </a:lnTo>
                      <a:lnTo>
                        <a:pt x="2612" y="108"/>
                      </a:lnTo>
                      <a:lnTo>
                        <a:pt x="2613" y="108"/>
                      </a:lnTo>
                      <a:lnTo>
                        <a:pt x="2613" y="109"/>
                      </a:lnTo>
                      <a:lnTo>
                        <a:pt x="2614" y="109"/>
                      </a:lnTo>
                      <a:lnTo>
                        <a:pt x="2614" y="109"/>
                      </a:lnTo>
                      <a:lnTo>
                        <a:pt x="2615" y="110"/>
                      </a:lnTo>
                      <a:lnTo>
                        <a:pt x="2615" y="110"/>
                      </a:lnTo>
                      <a:lnTo>
                        <a:pt x="2616" y="110"/>
                      </a:lnTo>
                      <a:lnTo>
                        <a:pt x="2616" y="110"/>
                      </a:lnTo>
                      <a:lnTo>
                        <a:pt x="2617" y="111"/>
                      </a:lnTo>
                      <a:lnTo>
                        <a:pt x="2617" y="111"/>
                      </a:lnTo>
                      <a:lnTo>
                        <a:pt x="2618" y="111"/>
                      </a:lnTo>
                      <a:lnTo>
                        <a:pt x="2618" y="111"/>
                      </a:lnTo>
                      <a:lnTo>
                        <a:pt x="2619" y="111"/>
                      </a:lnTo>
                      <a:lnTo>
                        <a:pt x="2620" y="112"/>
                      </a:lnTo>
                      <a:lnTo>
                        <a:pt x="2620" y="112"/>
                      </a:lnTo>
                      <a:lnTo>
                        <a:pt x="2621" y="112"/>
                      </a:lnTo>
                      <a:lnTo>
                        <a:pt x="2621" y="113"/>
                      </a:lnTo>
                      <a:lnTo>
                        <a:pt x="2622" y="113"/>
                      </a:lnTo>
                      <a:lnTo>
                        <a:pt x="2622" y="113"/>
                      </a:lnTo>
                      <a:lnTo>
                        <a:pt x="2623" y="113"/>
                      </a:lnTo>
                      <a:lnTo>
                        <a:pt x="2623" y="114"/>
                      </a:lnTo>
                      <a:lnTo>
                        <a:pt x="2624" y="114"/>
                      </a:lnTo>
                      <a:lnTo>
                        <a:pt x="2624" y="114"/>
                      </a:lnTo>
                      <a:lnTo>
                        <a:pt x="2625" y="114"/>
                      </a:lnTo>
                      <a:lnTo>
                        <a:pt x="2625" y="115"/>
                      </a:lnTo>
                      <a:lnTo>
                        <a:pt x="2626" y="115"/>
                      </a:lnTo>
                      <a:lnTo>
                        <a:pt x="2627" y="115"/>
                      </a:lnTo>
                      <a:lnTo>
                        <a:pt x="2627" y="115"/>
                      </a:lnTo>
                      <a:lnTo>
                        <a:pt x="2628" y="116"/>
                      </a:lnTo>
                      <a:lnTo>
                        <a:pt x="2628" y="116"/>
                      </a:lnTo>
                      <a:lnTo>
                        <a:pt x="2629" y="116"/>
                      </a:lnTo>
                      <a:lnTo>
                        <a:pt x="2629" y="117"/>
                      </a:lnTo>
                      <a:lnTo>
                        <a:pt x="2630" y="117"/>
                      </a:lnTo>
                      <a:lnTo>
                        <a:pt x="2631" y="117"/>
                      </a:lnTo>
                      <a:lnTo>
                        <a:pt x="2631" y="117"/>
                      </a:lnTo>
                      <a:lnTo>
                        <a:pt x="2631" y="118"/>
                      </a:lnTo>
                      <a:lnTo>
                        <a:pt x="2632" y="118"/>
                      </a:lnTo>
                      <a:lnTo>
                        <a:pt x="2632" y="118"/>
                      </a:lnTo>
                      <a:lnTo>
                        <a:pt x="2633" y="118"/>
                      </a:lnTo>
                      <a:lnTo>
                        <a:pt x="2634" y="118"/>
                      </a:lnTo>
                      <a:lnTo>
                        <a:pt x="2634" y="119"/>
                      </a:lnTo>
                      <a:lnTo>
                        <a:pt x="2635" y="119"/>
                      </a:lnTo>
                      <a:lnTo>
                        <a:pt x="2635" y="119"/>
                      </a:lnTo>
                      <a:lnTo>
                        <a:pt x="2636" y="119"/>
                      </a:lnTo>
                      <a:lnTo>
                        <a:pt x="2636" y="120"/>
                      </a:lnTo>
                      <a:lnTo>
                        <a:pt x="2637" y="120"/>
                      </a:lnTo>
                      <a:lnTo>
                        <a:pt x="2638" y="120"/>
                      </a:lnTo>
                      <a:lnTo>
                        <a:pt x="2638" y="121"/>
                      </a:lnTo>
                      <a:lnTo>
                        <a:pt x="2639" y="121"/>
                      </a:lnTo>
                      <a:lnTo>
                        <a:pt x="2639" y="121"/>
                      </a:lnTo>
                      <a:lnTo>
                        <a:pt x="2640" y="121"/>
                      </a:lnTo>
                      <a:lnTo>
                        <a:pt x="2640" y="122"/>
                      </a:lnTo>
                      <a:lnTo>
                        <a:pt x="2640" y="122"/>
                      </a:lnTo>
                      <a:lnTo>
                        <a:pt x="2641" y="122"/>
                      </a:lnTo>
                      <a:lnTo>
                        <a:pt x="2642" y="122"/>
                      </a:lnTo>
                      <a:lnTo>
                        <a:pt x="2642" y="123"/>
                      </a:lnTo>
                      <a:lnTo>
                        <a:pt x="2643" y="123"/>
                      </a:lnTo>
                      <a:lnTo>
                        <a:pt x="2643" y="123"/>
                      </a:lnTo>
                      <a:lnTo>
                        <a:pt x="2644" y="123"/>
                      </a:lnTo>
                      <a:lnTo>
                        <a:pt x="2645" y="124"/>
                      </a:lnTo>
                      <a:lnTo>
                        <a:pt x="2645" y="124"/>
                      </a:lnTo>
                      <a:lnTo>
                        <a:pt x="2646" y="125"/>
                      </a:lnTo>
                      <a:lnTo>
                        <a:pt x="2646" y="125"/>
                      </a:lnTo>
                      <a:lnTo>
                        <a:pt x="2647" y="125"/>
                      </a:lnTo>
                      <a:lnTo>
                        <a:pt x="2647" y="125"/>
                      </a:lnTo>
                      <a:lnTo>
                        <a:pt x="2648" y="126"/>
                      </a:lnTo>
                      <a:lnTo>
                        <a:pt x="2648" y="126"/>
                      </a:lnTo>
                      <a:lnTo>
                        <a:pt x="2649" y="126"/>
                      </a:lnTo>
                      <a:lnTo>
                        <a:pt x="2649" y="126"/>
                      </a:lnTo>
                      <a:lnTo>
                        <a:pt x="2650" y="127"/>
                      </a:lnTo>
                      <a:lnTo>
                        <a:pt x="2650" y="127"/>
                      </a:lnTo>
                      <a:lnTo>
                        <a:pt x="2651" y="127"/>
                      </a:lnTo>
                      <a:lnTo>
                        <a:pt x="2651" y="127"/>
                      </a:lnTo>
                      <a:lnTo>
                        <a:pt x="2652" y="128"/>
                      </a:lnTo>
                      <a:lnTo>
                        <a:pt x="2653" y="128"/>
                      </a:lnTo>
                      <a:lnTo>
                        <a:pt x="2653" y="128"/>
                      </a:lnTo>
                      <a:lnTo>
                        <a:pt x="2654" y="129"/>
                      </a:lnTo>
                      <a:lnTo>
                        <a:pt x="2654" y="129"/>
                      </a:lnTo>
                      <a:lnTo>
                        <a:pt x="2655" y="129"/>
                      </a:lnTo>
                      <a:lnTo>
                        <a:pt x="2655" y="129"/>
                      </a:lnTo>
                      <a:lnTo>
                        <a:pt x="2656" y="130"/>
                      </a:lnTo>
                      <a:lnTo>
                        <a:pt x="2656" y="130"/>
                      </a:lnTo>
                      <a:lnTo>
                        <a:pt x="2657" y="130"/>
                      </a:lnTo>
                      <a:lnTo>
                        <a:pt x="2657" y="130"/>
                      </a:lnTo>
                      <a:lnTo>
                        <a:pt x="2658" y="131"/>
                      </a:lnTo>
                      <a:lnTo>
                        <a:pt x="2658" y="131"/>
                      </a:lnTo>
                      <a:lnTo>
                        <a:pt x="2659" y="131"/>
                      </a:lnTo>
                      <a:lnTo>
                        <a:pt x="2660" y="131"/>
                      </a:lnTo>
                      <a:lnTo>
                        <a:pt x="2660" y="132"/>
                      </a:lnTo>
                      <a:lnTo>
                        <a:pt x="2661" y="132"/>
                      </a:lnTo>
                      <a:lnTo>
                        <a:pt x="2661" y="133"/>
                      </a:lnTo>
                      <a:lnTo>
                        <a:pt x="2662" y="133"/>
                      </a:lnTo>
                      <a:lnTo>
                        <a:pt x="2662" y="133"/>
                      </a:lnTo>
                      <a:lnTo>
                        <a:pt x="2663" y="133"/>
                      </a:lnTo>
                      <a:lnTo>
                        <a:pt x="2663" y="134"/>
                      </a:lnTo>
                      <a:lnTo>
                        <a:pt x="2664" y="134"/>
                      </a:lnTo>
                      <a:lnTo>
                        <a:pt x="2664" y="134"/>
                      </a:lnTo>
                      <a:lnTo>
                        <a:pt x="2665" y="134"/>
                      </a:lnTo>
                      <a:lnTo>
                        <a:pt x="2665" y="135"/>
                      </a:lnTo>
                      <a:lnTo>
                        <a:pt x="2666" y="135"/>
                      </a:lnTo>
                      <a:lnTo>
                        <a:pt x="2667" y="135"/>
                      </a:lnTo>
                      <a:lnTo>
                        <a:pt x="2667" y="136"/>
                      </a:lnTo>
                      <a:lnTo>
                        <a:pt x="2668" y="136"/>
                      </a:lnTo>
                      <a:lnTo>
                        <a:pt x="2668" y="136"/>
                      </a:lnTo>
                      <a:lnTo>
                        <a:pt x="2669" y="137"/>
                      </a:lnTo>
                      <a:lnTo>
                        <a:pt x="2669" y="137"/>
                      </a:lnTo>
                      <a:lnTo>
                        <a:pt x="2670" y="137"/>
                      </a:lnTo>
                      <a:lnTo>
                        <a:pt x="2670" y="137"/>
                      </a:lnTo>
                      <a:lnTo>
                        <a:pt x="2671" y="138"/>
                      </a:lnTo>
                      <a:lnTo>
                        <a:pt x="2671" y="138"/>
                      </a:lnTo>
                      <a:lnTo>
                        <a:pt x="2672" y="138"/>
                      </a:lnTo>
                      <a:lnTo>
                        <a:pt x="2672" y="138"/>
                      </a:lnTo>
                      <a:lnTo>
                        <a:pt x="2673" y="139"/>
                      </a:lnTo>
                      <a:lnTo>
                        <a:pt x="2673" y="139"/>
                      </a:lnTo>
                      <a:lnTo>
                        <a:pt x="2674" y="140"/>
                      </a:lnTo>
                      <a:lnTo>
                        <a:pt x="2675" y="140"/>
                      </a:lnTo>
                      <a:lnTo>
                        <a:pt x="2675" y="140"/>
                      </a:lnTo>
                      <a:lnTo>
                        <a:pt x="2676" y="140"/>
                      </a:lnTo>
                      <a:lnTo>
                        <a:pt x="2676" y="141"/>
                      </a:lnTo>
                      <a:lnTo>
                        <a:pt x="2677" y="141"/>
                      </a:lnTo>
                      <a:lnTo>
                        <a:pt x="2678" y="141"/>
                      </a:lnTo>
                      <a:lnTo>
                        <a:pt x="2678" y="141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80" y="143"/>
                      </a:lnTo>
                      <a:lnTo>
                        <a:pt x="2680" y="143"/>
                      </a:lnTo>
                      <a:lnTo>
                        <a:pt x="2681" y="143"/>
                      </a:lnTo>
                      <a:lnTo>
                        <a:pt x="2682" y="144"/>
                      </a:lnTo>
                      <a:lnTo>
                        <a:pt x="2682" y="144"/>
                      </a:lnTo>
                      <a:lnTo>
                        <a:pt x="2683" y="144"/>
                      </a:lnTo>
                      <a:lnTo>
                        <a:pt x="2683" y="144"/>
                      </a:lnTo>
                      <a:lnTo>
                        <a:pt x="2684" y="145"/>
                      </a:lnTo>
                      <a:lnTo>
                        <a:pt x="2684" y="145"/>
                      </a:lnTo>
                      <a:lnTo>
                        <a:pt x="2685" y="145"/>
                      </a:lnTo>
                      <a:lnTo>
                        <a:pt x="2686" y="146"/>
                      </a:lnTo>
                      <a:lnTo>
                        <a:pt x="2686" y="146"/>
                      </a:lnTo>
                      <a:lnTo>
                        <a:pt x="2687" y="146"/>
                      </a:lnTo>
                      <a:lnTo>
                        <a:pt x="2687" y="146"/>
                      </a:lnTo>
                      <a:lnTo>
                        <a:pt x="2688" y="147"/>
                      </a:lnTo>
                      <a:lnTo>
                        <a:pt x="2688" y="147"/>
                      </a:lnTo>
                      <a:lnTo>
                        <a:pt x="2689" y="148"/>
                      </a:lnTo>
                      <a:lnTo>
                        <a:pt x="2689" y="148"/>
                      </a:lnTo>
                      <a:lnTo>
                        <a:pt x="2690" y="148"/>
                      </a:lnTo>
                      <a:lnTo>
                        <a:pt x="2690" y="148"/>
                      </a:lnTo>
                      <a:lnTo>
                        <a:pt x="2691" y="149"/>
                      </a:lnTo>
                      <a:lnTo>
                        <a:pt x="2691" y="149"/>
                      </a:lnTo>
                      <a:lnTo>
                        <a:pt x="2692" y="149"/>
                      </a:lnTo>
                      <a:lnTo>
                        <a:pt x="2693" y="150"/>
                      </a:lnTo>
                      <a:lnTo>
                        <a:pt x="2693" y="150"/>
                      </a:lnTo>
                      <a:lnTo>
                        <a:pt x="2694" y="150"/>
                      </a:lnTo>
                      <a:lnTo>
                        <a:pt x="2694" y="150"/>
                      </a:lnTo>
                      <a:lnTo>
                        <a:pt x="2695" y="151"/>
                      </a:lnTo>
                      <a:lnTo>
                        <a:pt x="2695" y="151"/>
                      </a:lnTo>
                      <a:lnTo>
                        <a:pt x="2696" y="152"/>
                      </a:lnTo>
                      <a:lnTo>
                        <a:pt x="2696" y="152"/>
                      </a:lnTo>
                      <a:lnTo>
                        <a:pt x="2697" y="152"/>
                      </a:lnTo>
                      <a:lnTo>
                        <a:pt x="2697" y="152"/>
                      </a:lnTo>
                      <a:lnTo>
                        <a:pt x="2698" y="153"/>
                      </a:lnTo>
                      <a:lnTo>
                        <a:pt x="2698" y="153"/>
                      </a:lnTo>
                      <a:lnTo>
                        <a:pt x="2699" y="153"/>
                      </a:lnTo>
                      <a:lnTo>
                        <a:pt x="2700" y="154"/>
                      </a:lnTo>
                      <a:lnTo>
                        <a:pt x="2700" y="154"/>
                      </a:lnTo>
                      <a:lnTo>
                        <a:pt x="2701" y="154"/>
                      </a:lnTo>
                      <a:lnTo>
                        <a:pt x="2701" y="154"/>
                      </a:lnTo>
                      <a:lnTo>
                        <a:pt x="2702" y="155"/>
                      </a:lnTo>
                      <a:lnTo>
                        <a:pt x="2702" y="155"/>
                      </a:lnTo>
                      <a:lnTo>
                        <a:pt x="2703" y="156"/>
                      </a:lnTo>
                      <a:lnTo>
                        <a:pt x="2703" y="156"/>
                      </a:lnTo>
                      <a:lnTo>
                        <a:pt x="2704" y="156"/>
                      </a:lnTo>
                      <a:lnTo>
                        <a:pt x="2704" y="157"/>
                      </a:lnTo>
                      <a:lnTo>
                        <a:pt x="2705" y="157"/>
                      </a:lnTo>
                      <a:lnTo>
                        <a:pt x="2705" y="157"/>
                      </a:lnTo>
                      <a:lnTo>
                        <a:pt x="2706" y="157"/>
                      </a:lnTo>
                      <a:lnTo>
                        <a:pt x="2707" y="158"/>
                      </a:lnTo>
                      <a:lnTo>
                        <a:pt x="2707" y="158"/>
                      </a:lnTo>
                      <a:lnTo>
                        <a:pt x="2708" y="159"/>
                      </a:lnTo>
                      <a:lnTo>
                        <a:pt x="2708" y="159"/>
                      </a:lnTo>
                      <a:lnTo>
                        <a:pt x="2709" y="159"/>
                      </a:lnTo>
                      <a:lnTo>
                        <a:pt x="2709" y="159"/>
                      </a:lnTo>
                      <a:lnTo>
                        <a:pt x="2710" y="160"/>
                      </a:lnTo>
                      <a:lnTo>
                        <a:pt x="2710" y="160"/>
                      </a:lnTo>
                      <a:lnTo>
                        <a:pt x="2711" y="160"/>
                      </a:lnTo>
                      <a:lnTo>
                        <a:pt x="2711" y="161"/>
                      </a:lnTo>
                      <a:lnTo>
                        <a:pt x="2712" y="161"/>
                      </a:lnTo>
                      <a:lnTo>
                        <a:pt x="2712" y="161"/>
                      </a:lnTo>
                      <a:lnTo>
                        <a:pt x="2713" y="162"/>
                      </a:lnTo>
                      <a:lnTo>
                        <a:pt x="2713" y="162"/>
                      </a:lnTo>
                      <a:lnTo>
                        <a:pt x="2714" y="162"/>
                      </a:lnTo>
                      <a:lnTo>
                        <a:pt x="2715" y="163"/>
                      </a:lnTo>
                      <a:lnTo>
                        <a:pt x="2715" y="163"/>
                      </a:lnTo>
                      <a:lnTo>
                        <a:pt x="2716" y="163"/>
                      </a:lnTo>
                      <a:lnTo>
                        <a:pt x="2716" y="164"/>
                      </a:lnTo>
                      <a:lnTo>
                        <a:pt x="2717" y="164"/>
                      </a:lnTo>
                      <a:lnTo>
                        <a:pt x="2718" y="164"/>
                      </a:lnTo>
                      <a:lnTo>
                        <a:pt x="2718" y="165"/>
                      </a:lnTo>
                      <a:lnTo>
                        <a:pt x="2718" y="165"/>
                      </a:lnTo>
                      <a:lnTo>
                        <a:pt x="2719" y="165"/>
                      </a:lnTo>
                      <a:lnTo>
                        <a:pt x="2719" y="165"/>
                      </a:lnTo>
                      <a:lnTo>
                        <a:pt x="2720" y="166"/>
                      </a:lnTo>
                      <a:lnTo>
                        <a:pt x="2720" y="166"/>
                      </a:lnTo>
                      <a:lnTo>
                        <a:pt x="2721" y="167"/>
                      </a:lnTo>
                      <a:lnTo>
                        <a:pt x="2722" y="167"/>
                      </a:lnTo>
                      <a:lnTo>
                        <a:pt x="2722" y="167"/>
                      </a:lnTo>
                      <a:lnTo>
                        <a:pt x="2723" y="168"/>
                      </a:lnTo>
                      <a:lnTo>
                        <a:pt x="2723" y="168"/>
                      </a:lnTo>
                      <a:lnTo>
                        <a:pt x="2724" y="168"/>
                      </a:lnTo>
                      <a:lnTo>
                        <a:pt x="2724" y="169"/>
                      </a:lnTo>
                      <a:lnTo>
                        <a:pt x="2725" y="169"/>
                      </a:lnTo>
                      <a:lnTo>
                        <a:pt x="2726" y="169"/>
                      </a:lnTo>
                      <a:lnTo>
                        <a:pt x="2726" y="169"/>
                      </a:lnTo>
                      <a:lnTo>
                        <a:pt x="2727" y="170"/>
                      </a:lnTo>
                      <a:lnTo>
                        <a:pt x="2727" y="170"/>
                      </a:lnTo>
                      <a:lnTo>
                        <a:pt x="2727" y="171"/>
                      </a:lnTo>
                      <a:lnTo>
                        <a:pt x="2728" y="171"/>
                      </a:lnTo>
                      <a:lnTo>
                        <a:pt x="2729" y="171"/>
                      </a:lnTo>
                      <a:lnTo>
                        <a:pt x="2729" y="172"/>
                      </a:lnTo>
                      <a:lnTo>
                        <a:pt x="2730" y="172"/>
                      </a:lnTo>
                      <a:lnTo>
                        <a:pt x="2730" y="172"/>
                      </a:lnTo>
                      <a:lnTo>
                        <a:pt x="2731" y="173"/>
                      </a:lnTo>
                      <a:lnTo>
                        <a:pt x="2731" y="173"/>
                      </a:lnTo>
                      <a:lnTo>
                        <a:pt x="2732" y="173"/>
                      </a:lnTo>
                      <a:lnTo>
                        <a:pt x="2733" y="174"/>
                      </a:lnTo>
                      <a:lnTo>
                        <a:pt x="2733" y="174"/>
                      </a:lnTo>
                      <a:lnTo>
                        <a:pt x="2734" y="174"/>
                      </a:lnTo>
                      <a:lnTo>
                        <a:pt x="2734" y="175"/>
                      </a:lnTo>
                      <a:lnTo>
                        <a:pt x="2735" y="175"/>
                      </a:lnTo>
                      <a:lnTo>
                        <a:pt x="2735" y="175"/>
                      </a:lnTo>
                      <a:lnTo>
                        <a:pt x="2736" y="176"/>
                      </a:lnTo>
                      <a:lnTo>
                        <a:pt x="2736" y="176"/>
                      </a:lnTo>
                      <a:lnTo>
                        <a:pt x="2737" y="176"/>
                      </a:lnTo>
                      <a:lnTo>
                        <a:pt x="2737" y="177"/>
                      </a:lnTo>
                      <a:lnTo>
                        <a:pt x="2738" y="177"/>
                      </a:lnTo>
                      <a:lnTo>
                        <a:pt x="2738" y="177"/>
                      </a:lnTo>
                      <a:lnTo>
                        <a:pt x="2739" y="178"/>
                      </a:lnTo>
                      <a:lnTo>
                        <a:pt x="2740" y="178"/>
                      </a:lnTo>
                      <a:lnTo>
                        <a:pt x="2740" y="179"/>
                      </a:lnTo>
                      <a:lnTo>
                        <a:pt x="2741" y="179"/>
                      </a:lnTo>
                      <a:lnTo>
                        <a:pt x="2741" y="179"/>
                      </a:lnTo>
                      <a:lnTo>
                        <a:pt x="2742" y="180"/>
                      </a:lnTo>
                      <a:lnTo>
                        <a:pt x="2742" y="180"/>
                      </a:lnTo>
                      <a:lnTo>
                        <a:pt x="2743" y="180"/>
                      </a:lnTo>
                      <a:lnTo>
                        <a:pt x="2743" y="181"/>
                      </a:lnTo>
                      <a:lnTo>
                        <a:pt x="2744" y="181"/>
                      </a:lnTo>
                      <a:lnTo>
                        <a:pt x="2744" y="181"/>
                      </a:lnTo>
                      <a:lnTo>
                        <a:pt x="2745" y="182"/>
                      </a:lnTo>
                      <a:lnTo>
                        <a:pt x="2745" y="182"/>
                      </a:lnTo>
                      <a:lnTo>
                        <a:pt x="2746" y="183"/>
                      </a:lnTo>
                      <a:lnTo>
                        <a:pt x="2746" y="183"/>
                      </a:lnTo>
                      <a:lnTo>
                        <a:pt x="2747" y="183"/>
                      </a:lnTo>
                      <a:lnTo>
                        <a:pt x="2748" y="183"/>
                      </a:lnTo>
                      <a:lnTo>
                        <a:pt x="2748" y="184"/>
                      </a:lnTo>
                      <a:lnTo>
                        <a:pt x="2749" y="184"/>
                      </a:lnTo>
                      <a:lnTo>
                        <a:pt x="2749" y="184"/>
                      </a:lnTo>
                      <a:lnTo>
                        <a:pt x="2750" y="185"/>
                      </a:lnTo>
                      <a:lnTo>
                        <a:pt x="2750" y="185"/>
                      </a:lnTo>
                      <a:lnTo>
                        <a:pt x="2751" y="186"/>
                      </a:lnTo>
                      <a:lnTo>
                        <a:pt x="2751" y="186"/>
                      </a:lnTo>
                      <a:lnTo>
                        <a:pt x="2752" y="186"/>
                      </a:lnTo>
                      <a:lnTo>
                        <a:pt x="2752" y="187"/>
                      </a:lnTo>
                      <a:lnTo>
                        <a:pt x="2753" y="187"/>
                      </a:lnTo>
                      <a:lnTo>
                        <a:pt x="2753" y="187"/>
                      </a:lnTo>
                      <a:lnTo>
                        <a:pt x="2754" y="188"/>
                      </a:lnTo>
                      <a:lnTo>
                        <a:pt x="2755" y="188"/>
                      </a:lnTo>
                      <a:lnTo>
                        <a:pt x="2755" y="188"/>
                      </a:lnTo>
                      <a:lnTo>
                        <a:pt x="2756" y="189"/>
                      </a:lnTo>
                      <a:lnTo>
                        <a:pt x="2756" y="189"/>
                      </a:lnTo>
                      <a:lnTo>
                        <a:pt x="2757" y="190"/>
                      </a:lnTo>
                      <a:lnTo>
                        <a:pt x="2757" y="190"/>
                      </a:lnTo>
                      <a:lnTo>
                        <a:pt x="2758" y="190"/>
                      </a:lnTo>
                      <a:lnTo>
                        <a:pt x="2758" y="191"/>
                      </a:lnTo>
                      <a:lnTo>
                        <a:pt x="2759" y="191"/>
                      </a:lnTo>
                      <a:lnTo>
                        <a:pt x="2759" y="191"/>
                      </a:lnTo>
                      <a:lnTo>
                        <a:pt x="2760" y="192"/>
                      </a:lnTo>
                      <a:lnTo>
                        <a:pt x="2760" y="192"/>
                      </a:lnTo>
                      <a:lnTo>
                        <a:pt x="2761" y="192"/>
                      </a:lnTo>
                      <a:lnTo>
                        <a:pt x="2762" y="193"/>
                      </a:lnTo>
                      <a:lnTo>
                        <a:pt x="2762" y="193"/>
                      </a:lnTo>
                      <a:lnTo>
                        <a:pt x="2763" y="194"/>
                      </a:lnTo>
                      <a:lnTo>
                        <a:pt x="2763" y="194"/>
                      </a:lnTo>
                      <a:lnTo>
                        <a:pt x="2764" y="194"/>
                      </a:lnTo>
                      <a:lnTo>
                        <a:pt x="2764" y="195"/>
                      </a:lnTo>
                      <a:lnTo>
                        <a:pt x="2765" y="195"/>
                      </a:lnTo>
                      <a:lnTo>
                        <a:pt x="2766" y="195"/>
                      </a:lnTo>
                      <a:lnTo>
                        <a:pt x="2766" y="196"/>
                      </a:lnTo>
                      <a:lnTo>
                        <a:pt x="2766" y="196"/>
                      </a:lnTo>
                      <a:lnTo>
                        <a:pt x="2767" y="197"/>
                      </a:lnTo>
                      <a:lnTo>
                        <a:pt x="2767" y="197"/>
                      </a:lnTo>
                      <a:lnTo>
                        <a:pt x="2768" y="198"/>
                      </a:lnTo>
                      <a:lnTo>
                        <a:pt x="2768" y="198"/>
                      </a:lnTo>
                      <a:lnTo>
                        <a:pt x="2769" y="198"/>
                      </a:lnTo>
                      <a:lnTo>
                        <a:pt x="2770" y="199"/>
                      </a:lnTo>
                      <a:lnTo>
                        <a:pt x="2770" y="199"/>
                      </a:lnTo>
                      <a:lnTo>
                        <a:pt x="2771" y="199"/>
                      </a:lnTo>
                      <a:lnTo>
                        <a:pt x="2771" y="200"/>
                      </a:lnTo>
                      <a:lnTo>
                        <a:pt x="2772" y="200"/>
                      </a:lnTo>
                      <a:lnTo>
                        <a:pt x="2773" y="200"/>
                      </a:lnTo>
                      <a:lnTo>
                        <a:pt x="2773" y="201"/>
                      </a:lnTo>
                      <a:lnTo>
                        <a:pt x="2774" y="201"/>
                      </a:lnTo>
                      <a:lnTo>
                        <a:pt x="2774" y="202"/>
                      </a:lnTo>
                      <a:lnTo>
                        <a:pt x="2775" y="202"/>
                      </a:lnTo>
                      <a:lnTo>
                        <a:pt x="2775" y="202"/>
                      </a:lnTo>
                      <a:lnTo>
                        <a:pt x="2775" y="203"/>
                      </a:lnTo>
                      <a:lnTo>
                        <a:pt x="2776" y="203"/>
                      </a:lnTo>
                      <a:lnTo>
                        <a:pt x="2777" y="203"/>
                      </a:lnTo>
                      <a:lnTo>
                        <a:pt x="2777" y="204"/>
                      </a:lnTo>
                      <a:lnTo>
                        <a:pt x="2778" y="204"/>
                      </a:lnTo>
                      <a:lnTo>
                        <a:pt x="2778" y="205"/>
                      </a:lnTo>
                      <a:lnTo>
                        <a:pt x="2779" y="205"/>
                      </a:lnTo>
                      <a:lnTo>
                        <a:pt x="2779" y="206"/>
                      </a:lnTo>
                      <a:lnTo>
                        <a:pt x="2780" y="206"/>
                      </a:lnTo>
                      <a:lnTo>
                        <a:pt x="2781" y="206"/>
                      </a:lnTo>
                      <a:lnTo>
                        <a:pt x="2781" y="207"/>
                      </a:lnTo>
                      <a:lnTo>
                        <a:pt x="2782" y="207"/>
                      </a:lnTo>
                      <a:lnTo>
                        <a:pt x="2782" y="207"/>
                      </a:lnTo>
                      <a:lnTo>
                        <a:pt x="2783" y="208"/>
                      </a:lnTo>
                      <a:lnTo>
                        <a:pt x="2783" y="208"/>
                      </a:lnTo>
                      <a:lnTo>
                        <a:pt x="2784" y="209"/>
                      </a:lnTo>
                      <a:lnTo>
                        <a:pt x="2784" y="209"/>
                      </a:lnTo>
                      <a:lnTo>
                        <a:pt x="2785" y="209"/>
                      </a:lnTo>
                      <a:lnTo>
                        <a:pt x="2785" y="210"/>
                      </a:lnTo>
                      <a:lnTo>
                        <a:pt x="2786" y="210"/>
                      </a:lnTo>
                      <a:lnTo>
                        <a:pt x="2786" y="211"/>
                      </a:lnTo>
                      <a:lnTo>
                        <a:pt x="2787" y="211"/>
                      </a:lnTo>
                      <a:lnTo>
                        <a:pt x="2788" y="211"/>
                      </a:lnTo>
                      <a:lnTo>
                        <a:pt x="2788" y="212"/>
                      </a:lnTo>
                      <a:lnTo>
                        <a:pt x="2789" y="212"/>
                      </a:lnTo>
                      <a:lnTo>
                        <a:pt x="2789" y="213"/>
                      </a:lnTo>
                      <a:lnTo>
                        <a:pt x="2790" y="213"/>
                      </a:lnTo>
                      <a:lnTo>
                        <a:pt x="2790" y="213"/>
                      </a:lnTo>
                      <a:lnTo>
                        <a:pt x="2791" y="214"/>
                      </a:lnTo>
                      <a:lnTo>
                        <a:pt x="2791" y="214"/>
                      </a:lnTo>
                      <a:lnTo>
                        <a:pt x="2792" y="215"/>
                      </a:lnTo>
                      <a:lnTo>
                        <a:pt x="2792" y="215"/>
                      </a:lnTo>
                      <a:lnTo>
                        <a:pt x="2793" y="215"/>
                      </a:lnTo>
                      <a:lnTo>
                        <a:pt x="2793" y="216"/>
                      </a:lnTo>
                      <a:lnTo>
                        <a:pt x="2794" y="216"/>
                      </a:lnTo>
                      <a:lnTo>
                        <a:pt x="2795" y="217"/>
                      </a:lnTo>
                      <a:lnTo>
                        <a:pt x="2795" y="217"/>
                      </a:lnTo>
                      <a:lnTo>
                        <a:pt x="2796" y="217"/>
                      </a:lnTo>
                      <a:lnTo>
                        <a:pt x="2796" y="218"/>
                      </a:lnTo>
                      <a:lnTo>
                        <a:pt x="2797" y="218"/>
                      </a:lnTo>
                      <a:lnTo>
                        <a:pt x="2797" y="219"/>
                      </a:lnTo>
                      <a:lnTo>
                        <a:pt x="2798" y="219"/>
                      </a:lnTo>
                      <a:lnTo>
                        <a:pt x="2798" y="219"/>
                      </a:lnTo>
                      <a:lnTo>
                        <a:pt x="2799" y="220"/>
                      </a:lnTo>
                      <a:lnTo>
                        <a:pt x="2799" y="220"/>
                      </a:lnTo>
                      <a:lnTo>
                        <a:pt x="2800" y="221"/>
                      </a:lnTo>
                      <a:lnTo>
                        <a:pt x="2800" y="221"/>
                      </a:lnTo>
                      <a:lnTo>
                        <a:pt x="2801" y="221"/>
                      </a:lnTo>
                      <a:lnTo>
                        <a:pt x="2801" y="222"/>
                      </a:lnTo>
                      <a:lnTo>
                        <a:pt x="2802" y="222"/>
                      </a:lnTo>
                      <a:lnTo>
                        <a:pt x="2803" y="223"/>
                      </a:lnTo>
                      <a:lnTo>
                        <a:pt x="2803" y="223"/>
                      </a:lnTo>
                      <a:lnTo>
                        <a:pt x="2804" y="223"/>
                      </a:lnTo>
                      <a:lnTo>
                        <a:pt x="2804" y="224"/>
                      </a:lnTo>
                      <a:lnTo>
                        <a:pt x="2805" y="224"/>
                      </a:lnTo>
                      <a:lnTo>
                        <a:pt x="2805" y="225"/>
                      </a:lnTo>
                      <a:lnTo>
                        <a:pt x="2806" y="225"/>
                      </a:lnTo>
                      <a:lnTo>
                        <a:pt x="2806" y="226"/>
                      </a:lnTo>
                      <a:lnTo>
                        <a:pt x="2807" y="226"/>
                      </a:lnTo>
                      <a:lnTo>
                        <a:pt x="2807" y="226"/>
                      </a:lnTo>
                      <a:lnTo>
                        <a:pt x="2808" y="227"/>
                      </a:lnTo>
                      <a:lnTo>
                        <a:pt x="2808" y="227"/>
                      </a:lnTo>
                      <a:lnTo>
                        <a:pt x="2809" y="227"/>
                      </a:lnTo>
                      <a:lnTo>
                        <a:pt x="2810" y="228"/>
                      </a:lnTo>
                      <a:lnTo>
                        <a:pt x="2810" y="229"/>
                      </a:lnTo>
                      <a:lnTo>
                        <a:pt x="2811" y="229"/>
                      </a:lnTo>
                      <a:lnTo>
                        <a:pt x="2811" y="229"/>
                      </a:lnTo>
                      <a:lnTo>
                        <a:pt x="2812" y="230"/>
                      </a:lnTo>
                      <a:lnTo>
                        <a:pt x="2812" y="230"/>
                      </a:lnTo>
                      <a:lnTo>
                        <a:pt x="2813" y="231"/>
                      </a:lnTo>
                      <a:lnTo>
                        <a:pt x="2814" y="231"/>
                      </a:lnTo>
                      <a:lnTo>
                        <a:pt x="2814" y="232"/>
                      </a:lnTo>
                      <a:lnTo>
                        <a:pt x="2814" y="232"/>
                      </a:lnTo>
                      <a:lnTo>
                        <a:pt x="2815" y="232"/>
                      </a:lnTo>
                      <a:lnTo>
                        <a:pt x="2815" y="233"/>
                      </a:lnTo>
                      <a:lnTo>
                        <a:pt x="2816" y="233"/>
                      </a:lnTo>
                      <a:lnTo>
                        <a:pt x="2817" y="234"/>
                      </a:lnTo>
                      <a:lnTo>
                        <a:pt x="2817" y="234"/>
                      </a:lnTo>
                      <a:lnTo>
                        <a:pt x="2818" y="234"/>
                      </a:lnTo>
                      <a:lnTo>
                        <a:pt x="2818" y="235"/>
                      </a:lnTo>
                      <a:lnTo>
                        <a:pt x="2819" y="235"/>
                      </a:lnTo>
                      <a:lnTo>
                        <a:pt x="2819" y="236"/>
                      </a:lnTo>
                      <a:lnTo>
                        <a:pt x="2820" y="236"/>
                      </a:lnTo>
                      <a:lnTo>
                        <a:pt x="2821" y="237"/>
                      </a:lnTo>
                      <a:lnTo>
                        <a:pt x="2821" y="237"/>
                      </a:lnTo>
                      <a:lnTo>
                        <a:pt x="2822" y="237"/>
                      </a:lnTo>
                      <a:lnTo>
                        <a:pt x="2822" y="238"/>
                      </a:lnTo>
                      <a:lnTo>
                        <a:pt x="2823" y="238"/>
                      </a:lnTo>
                      <a:lnTo>
                        <a:pt x="2823" y="239"/>
                      </a:lnTo>
                      <a:lnTo>
                        <a:pt x="2824" y="239"/>
                      </a:lnTo>
                      <a:lnTo>
                        <a:pt x="2824" y="240"/>
                      </a:lnTo>
                      <a:lnTo>
                        <a:pt x="2825" y="240"/>
                      </a:lnTo>
                      <a:lnTo>
                        <a:pt x="2825" y="241"/>
                      </a:lnTo>
                      <a:lnTo>
                        <a:pt x="2826" y="241"/>
                      </a:lnTo>
                      <a:lnTo>
                        <a:pt x="2826" y="241"/>
                      </a:lnTo>
                      <a:lnTo>
                        <a:pt x="2827" y="242"/>
                      </a:lnTo>
                      <a:lnTo>
                        <a:pt x="2828" y="242"/>
                      </a:lnTo>
                      <a:lnTo>
                        <a:pt x="2828" y="243"/>
                      </a:lnTo>
                      <a:lnTo>
                        <a:pt x="2829" y="243"/>
                      </a:lnTo>
                      <a:lnTo>
                        <a:pt x="2829" y="244"/>
                      </a:lnTo>
                      <a:lnTo>
                        <a:pt x="2830" y="244"/>
                      </a:lnTo>
                      <a:lnTo>
                        <a:pt x="2830" y="245"/>
                      </a:lnTo>
                      <a:lnTo>
                        <a:pt x="2831" y="245"/>
                      </a:lnTo>
                      <a:lnTo>
                        <a:pt x="2831" y="245"/>
                      </a:lnTo>
                      <a:lnTo>
                        <a:pt x="2832" y="246"/>
                      </a:lnTo>
                      <a:lnTo>
                        <a:pt x="2832" y="246"/>
                      </a:lnTo>
                      <a:lnTo>
                        <a:pt x="2833" y="247"/>
                      </a:lnTo>
                      <a:lnTo>
                        <a:pt x="2833" y="247"/>
                      </a:lnTo>
                      <a:lnTo>
                        <a:pt x="2834" y="248"/>
                      </a:lnTo>
                      <a:lnTo>
                        <a:pt x="2834" y="248"/>
                      </a:lnTo>
                      <a:lnTo>
                        <a:pt x="2835" y="249"/>
                      </a:lnTo>
                      <a:lnTo>
                        <a:pt x="2836" y="249"/>
                      </a:lnTo>
                      <a:lnTo>
                        <a:pt x="2836" y="249"/>
                      </a:lnTo>
                      <a:lnTo>
                        <a:pt x="2837" y="250"/>
                      </a:lnTo>
                      <a:lnTo>
                        <a:pt x="2837" y="250"/>
                      </a:lnTo>
                      <a:lnTo>
                        <a:pt x="2838" y="251"/>
                      </a:lnTo>
                      <a:lnTo>
                        <a:pt x="2838" y="251"/>
                      </a:lnTo>
                      <a:lnTo>
                        <a:pt x="2839" y="252"/>
                      </a:lnTo>
                      <a:lnTo>
                        <a:pt x="2839" y="252"/>
                      </a:lnTo>
                      <a:lnTo>
                        <a:pt x="2840" y="253"/>
                      </a:lnTo>
                      <a:lnTo>
                        <a:pt x="2840" y="253"/>
                      </a:lnTo>
                      <a:lnTo>
                        <a:pt x="2841" y="253"/>
                      </a:lnTo>
                      <a:lnTo>
                        <a:pt x="2841" y="254"/>
                      </a:lnTo>
                      <a:lnTo>
                        <a:pt x="2842" y="255"/>
                      </a:lnTo>
                      <a:lnTo>
                        <a:pt x="2843" y="255"/>
                      </a:lnTo>
                      <a:lnTo>
                        <a:pt x="2843" y="255"/>
                      </a:lnTo>
                      <a:lnTo>
                        <a:pt x="2844" y="256"/>
                      </a:lnTo>
                      <a:lnTo>
                        <a:pt x="2844" y="256"/>
                      </a:lnTo>
                      <a:lnTo>
                        <a:pt x="2845" y="257"/>
                      </a:lnTo>
                      <a:lnTo>
                        <a:pt x="2845" y="257"/>
                      </a:lnTo>
                      <a:lnTo>
                        <a:pt x="2846" y="258"/>
                      </a:lnTo>
                      <a:lnTo>
                        <a:pt x="2846" y="258"/>
                      </a:lnTo>
                      <a:lnTo>
                        <a:pt x="2847" y="259"/>
                      </a:lnTo>
                      <a:lnTo>
                        <a:pt x="2847" y="259"/>
                      </a:lnTo>
                      <a:lnTo>
                        <a:pt x="2848" y="260"/>
                      </a:lnTo>
                      <a:lnTo>
                        <a:pt x="2848" y="260"/>
                      </a:lnTo>
                      <a:lnTo>
                        <a:pt x="2849" y="260"/>
                      </a:lnTo>
                      <a:lnTo>
                        <a:pt x="2850" y="261"/>
                      </a:lnTo>
                      <a:lnTo>
                        <a:pt x="2850" y="261"/>
                      </a:lnTo>
                      <a:lnTo>
                        <a:pt x="2851" y="262"/>
                      </a:lnTo>
                      <a:lnTo>
                        <a:pt x="2851" y="262"/>
                      </a:lnTo>
                      <a:lnTo>
                        <a:pt x="2852" y="263"/>
                      </a:lnTo>
                      <a:lnTo>
                        <a:pt x="2852" y="263"/>
                      </a:lnTo>
                      <a:lnTo>
                        <a:pt x="2853" y="264"/>
                      </a:lnTo>
                      <a:lnTo>
                        <a:pt x="2853" y="264"/>
                      </a:lnTo>
                      <a:lnTo>
                        <a:pt x="2854" y="265"/>
                      </a:lnTo>
                      <a:lnTo>
                        <a:pt x="2854" y="265"/>
                      </a:lnTo>
                      <a:lnTo>
                        <a:pt x="2855" y="266"/>
                      </a:lnTo>
                      <a:lnTo>
                        <a:pt x="2855" y="266"/>
                      </a:lnTo>
                      <a:lnTo>
                        <a:pt x="2856" y="267"/>
                      </a:lnTo>
                      <a:lnTo>
                        <a:pt x="2856" y="267"/>
                      </a:lnTo>
                      <a:lnTo>
                        <a:pt x="2857" y="268"/>
                      </a:lnTo>
                      <a:lnTo>
                        <a:pt x="2858" y="268"/>
                      </a:lnTo>
                      <a:lnTo>
                        <a:pt x="2858" y="268"/>
                      </a:lnTo>
                      <a:lnTo>
                        <a:pt x="2859" y="269"/>
                      </a:lnTo>
                      <a:lnTo>
                        <a:pt x="2859" y="269"/>
                      </a:lnTo>
                      <a:lnTo>
                        <a:pt x="2860" y="270"/>
                      </a:lnTo>
                      <a:lnTo>
                        <a:pt x="2861" y="271"/>
                      </a:lnTo>
                      <a:lnTo>
                        <a:pt x="2861" y="271"/>
                      </a:lnTo>
                      <a:lnTo>
                        <a:pt x="2862" y="271"/>
                      </a:lnTo>
                      <a:lnTo>
                        <a:pt x="2862" y="272"/>
                      </a:lnTo>
                      <a:lnTo>
                        <a:pt x="2862" y="272"/>
                      </a:lnTo>
                      <a:lnTo>
                        <a:pt x="2863" y="273"/>
                      </a:lnTo>
                      <a:lnTo>
                        <a:pt x="2863" y="273"/>
                      </a:lnTo>
                      <a:lnTo>
                        <a:pt x="2864" y="274"/>
                      </a:lnTo>
                      <a:lnTo>
                        <a:pt x="2865" y="274"/>
                      </a:lnTo>
                      <a:lnTo>
                        <a:pt x="2865" y="275"/>
                      </a:lnTo>
                      <a:lnTo>
                        <a:pt x="2866" y="275"/>
                      </a:lnTo>
                      <a:lnTo>
                        <a:pt x="2866" y="276"/>
                      </a:lnTo>
                      <a:lnTo>
                        <a:pt x="2867" y="276"/>
                      </a:lnTo>
                      <a:lnTo>
                        <a:pt x="2867" y="277"/>
                      </a:lnTo>
                      <a:lnTo>
                        <a:pt x="2868" y="277"/>
                      </a:lnTo>
                      <a:lnTo>
                        <a:pt x="2869" y="278"/>
                      </a:lnTo>
                      <a:lnTo>
                        <a:pt x="2869" y="278"/>
                      </a:lnTo>
                      <a:lnTo>
                        <a:pt x="2870" y="279"/>
                      </a:lnTo>
                      <a:lnTo>
                        <a:pt x="2870" y="279"/>
                      </a:lnTo>
                      <a:lnTo>
                        <a:pt x="2871" y="280"/>
                      </a:lnTo>
                      <a:lnTo>
                        <a:pt x="2871" y="280"/>
                      </a:lnTo>
                      <a:lnTo>
                        <a:pt x="2872" y="281"/>
                      </a:lnTo>
                      <a:lnTo>
                        <a:pt x="2872" y="281"/>
                      </a:lnTo>
                      <a:lnTo>
                        <a:pt x="2873" y="282"/>
                      </a:lnTo>
                      <a:lnTo>
                        <a:pt x="2873" y="282"/>
                      </a:lnTo>
                      <a:lnTo>
                        <a:pt x="2874" y="283"/>
                      </a:lnTo>
                      <a:lnTo>
                        <a:pt x="2874" y="283"/>
                      </a:lnTo>
                      <a:lnTo>
                        <a:pt x="2875" y="284"/>
                      </a:lnTo>
                      <a:lnTo>
                        <a:pt x="2876" y="284"/>
                      </a:lnTo>
                      <a:lnTo>
                        <a:pt x="2876" y="285"/>
                      </a:lnTo>
                      <a:lnTo>
                        <a:pt x="2877" y="285"/>
                      </a:lnTo>
                      <a:lnTo>
                        <a:pt x="2877" y="286"/>
                      </a:lnTo>
                      <a:lnTo>
                        <a:pt x="2878" y="286"/>
                      </a:lnTo>
                      <a:lnTo>
                        <a:pt x="2878" y="287"/>
                      </a:lnTo>
                      <a:lnTo>
                        <a:pt x="2879" y="287"/>
                      </a:lnTo>
                      <a:lnTo>
                        <a:pt x="2879" y="288"/>
                      </a:lnTo>
                      <a:lnTo>
                        <a:pt x="2880" y="288"/>
                      </a:lnTo>
                      <a:lnTo>
                        <a:pt x="2880" y="289"/>
                      </a:lnTo>
                      <a:lnTo>
                        <a:pt x="2881" y="289"/>
                      </a:lnTo>
                      <a:lnTo>
                        <a:pt x="2881" y="290"/>
                      </a:lnTo>
                      <a:lnTo>
                        <a:pt x="2882" y="290"/>
                      </a:lnTo>
                      <a:lnTo>
                        <a:pt x="2883" y="291"/>
                      </a:lnTo>
                      <a:lnTo>
                        <a:pt x="2883" y="291"/>
                      </a:lnTo>
                      <a:lnTo>
                        <a:pt x="2884" y="292"/>
                      </a:lnTo>
                      <a:lnTo>
                        <a:pt x="2884" y="292"/>
                      </a:lnTo>
                      <a:lnTo>
                        <a:pt x="2885" y="293"/>
                      </a:lnTo>
                      <a:lnTo>
                        <a:pt x="2885" y="294"/>
                      </a:lnTo>
                      <a:lnTo>
                        <a:pt x="2886" y="294"/>
                      </a:lnTo>
                      <a:lnTo>
                        <a:pt x="2886" y="294"/>
                      </a:lnTo>
                      <a:lnTo>
                        <a:pt x="2887" y="295"/>
                      </a:lnTo>
                      <a:lnTo>
                        <a:pt x="2887" y="295"/>
                      </a:lnTo>
                      <a:lnTo>
                        <a:pt x="2888" y="296"/>
                      </a:lnTo>
                      <a:lnTo>
                        <a:pt x="2888" y="296"/>
                      </a:lnTo>
                      <a:lnTo>
                        <a:pt x="2889" y="297"/>
                      </a:lnTo>
                      <a:lnTo>
                        <a:pt x="2889" y="298"/>
                      </a:lnTo>
                      <a:lnTo>
                        <a:pt x="2890" y="298"/>
                      </a:lnTo>
                      <a:lnTo>
                        <a:pt x="2891" y="299"/>
                      </a:lnTo>
                      <a:lnTo>
                        <a:pt x="2891" y="299"/>
                      </a:lnTo>
                      <a:lnTo>
                        <a:pt x="2892" y="300"/>
                      </a:lnTo>
                      <a:lnTo>
                        <a:pt x="2892" y="300"/>
                      </a:lnTo>
                      <a:lnTo>
                        <a:pt x="2893" y="301"/>
                      </a:lnTo>
                      <a:lnTo>
                        <a:pt x="2893" y="301"/>
                      </a:lnTo>
                      <a:lnTo>
                        <a:pt x="2894" y="302"/>
                      </a:lnTo>
                      <a:lnTo>
                        <a:pt x="2894" y="302"/>
                      </a:lnTo>
                      <a:lnTo>
                        <a:pt x="2895" y="303"/>
                      </a:lnTo>
                      <a:lnTo>
                        <a:pt x="2895" y="303"/>
                      </a:lnTo>
                      <a:lnTo>
                        <a:pt x="2896" y="304"/>
                      </a:lnTo>
                      <a:lnTo>
                        <a:pt x="2896" y="305"/>
                      </a:lnTo>
                      <a:lnTo>
                        <a:pt x="2897" y="305"/>
                      </a:lnTo>
                      <a:lnTo>
                        <a:pt x="2898" y="306"/>
                      </a:lnTo>
                      <a:lnTo>
                        <a:pt x="2898" y="306"/>
                      </a:lnTo>
                      <a:lnTo>
                        <a:pt x="2899" y="307"/>
                      </a:lnTo>
                      <a:lnTo>
                        <a:pt x="2899" y="307"/>
                      </a:lnTo>
                      <a:lnTo>
                        <a:pt x="2900" y="308"/>
                      </a:lnTo>
                      <a:lnTo>
                        <a:pt x="2901" y="308"/>
                      </a:lnTo>
                      <a:lnTo>
                        <a:pt x="2901" y="309"/>
                      </a:lnTo>
                      <a:lnTo>
                        <a:pt x="2901" y="309"/>
                      </a:lnTo>
                      <a:lnTo>
                        <a:pt x="2902" y="310"/>
                      </a:lnTo>
                      <a:lnTo>
                        <a:pt x="2902" y="310"/>
                      </a:lnTo>
                      <a:lnTo>
                        <a:pt x="2903" y="311"/>
                      </a:lnTo>
                      <a:lnTo>
                        <a:pt x="2903" y="311"/>
                      </a:lnTo>
                      <a:lnTo>
                        <a:pt x="2904" y="312"/>
                      </a:lnTo>
                      <a:lnTo>
                        <a:pt x="2905" y="313"/>
                      </a:lnTo>
                      <a:lnTo>
                        <a:pt x="2905" y="313"/>
                      </a:lnTo>
                      <a:lnTo>
                        <a:pt x="2906" y="314"/>
                      </a:lnTo>
                      <a:lnTo>
                        <a:pt x="2906" y="314"/>
                      </a:lnTo>
                      <a:lnTo>
                        <a:pt x="2907" y="315"/>
                      </a:lnTo>
                      <a:lnTo>
                        <a:pt x="2907" y="315"/>
                      </a:lnTo>
                      <a:lnTo>
                        <a:pt x="2908" y="316"/>
                      </a:lnTo>
                      <a:lnTo>
                        <a:pt x="2909" y="316"/>
                      </a:lnTo>
                      <a:lnTo>
                        <a:pt x="2909" y="317"/>
                      </a:lnTo>
                      <a:lnTo>
                        <a:pt x="2910" y="317"/>
                      </a:lnTo>
                      <a:lnTo>
                        <a:pt x="2910" y="318"/>
                      </a:lnTo>
                      <a:lnTo>
                        <a:pt x="2910" y="318"/>
                      </a:lnTo>
                      <a:lnTo>
                        <a:pt x="2911" y="319"/>
                      </a:lnTo>
                      <a:lnTo>
                        <a:pt x="2912" y="320"/>
                      </a:lnTo>
                      <a:lnTo>
                        <a:pt x="2912" y="320"/>
                      </a:lnTo>
                      <a:lnTo>
                        <a:pt x="2913" y="321"/>
                      </a:lnTo>
                      <a:lnTo>
                        <a:pt x="2913" y="321"/>
                      </a:lnTo>
                      <a:lnTo>
                        <a:pt x="2914" y="322"/>
                      </a:lnTo>
                      <a:lnTo>
                        <a:pt x="2914" y="322"/>
                      </a:lnTo>
                      <a:lnTo>
                        <a:pt x="2915" y="323"/>
                      </a:lnTo>
                      <a:lnTo>
                        <a:pt x="2916" y="323"/>
                      </a:lnTo>
                      <a:lnTo>
                        <a:pt x="2916" y="324"/>
                      </a:lnTo>
                      <a:lnTo>
                        <a:pt x="2917" y="325"/>
                      </a:lnTo>
                      <a:lnTo>
                        <a:pt x="2917" y="325"/>
                      </a:lnTo>
                      <a:lnTo>
                        <a:pt x="2918" y="326"/>
                      </a:lnTo>
                      <a:lnTo>
                        <a:pt x="2918" y="326"/>
                      </a:lnTo>
                      <a:lnTo>
                        <a:pt x="2919" y="327"/>
                      </a:lnTo>
                      <a:lnTo>
                        <a:pt x="2919" y="328"/>
                      </a:lnTo>
                      <a:lnTo>
                        <a:pt x="2920" y="328"/>
                      </a:lnTo>
                      <a:lnTo>
                        <a:pt x="2920" y="329"/>
                      </a:lnTo>
                      <a:lnTo>
                        <a:pt x="2921" y="329"/>
                      </a:lnTo>
                      <a:lnTo>
                        <a:pt x="2921" y="330"/>
                      </a:lnTo>
                      <a:lnTo>
                        <a:pt x="2922" y="330"/>
                      </a:lnTo>
                      <a:lnTo>
                        <a:pt x="2923" y="331"/>
                      </a:lnTo>
                      <a:lnTo>
                        <a:pt x="2923" y="332"/>
                      </a:lnTo>
                      <a:lnTo>
                        <a:pt x="2924" y="332"/>
                      </a:lnTo>
                      <a:lnTo>
                        <a:pt x="2924" y="333"/>
                      </a:lnTo>
                      <a:lnTo>
                        <a:pt x="2925" y="333"/>
                      </a:lnTo>
                      <a:lnTo>
                        <a:pt x="2925" y="334"/>
                      </a:lnTo>
                      <a:lnTo>
                        <a:pt x="2926" y="334"/>
                      </a:lnTo>
                      <a:lnTo>
                        <a:pt x="2926" y="335"/>
                      </a:lnTo>
                      <a:lnTo>
                        <a:pt x="2927" y="336"/>
                      </a:lnTo>
                      <a:lnTo>
                        <a:pt x="2927" y="336"/>
                      </a:lnTo>
                      <a:lnTo>
                        <a:pt x="2928" y="337"/>
                      </a:lnTo>
                      <a:lnTo>
                        <a:pt x="2928" y="337"/>
                      </a:lnTo>
                      <a:lnTo>
                        <a:pt x="2929" y="338"/>
                      </a:lnTo>
                      <a:lnTo>
                        <a:pt x="2929" y="338"/>
                      </a:lnTo>
                      <a:lnTo>
                        <a:pt x="2930" y="339"/>
                      </a:lnTo>
                      <a:lnTo>
                        <a:pt x="2931" y="340"/>
                      </a:lnTo>
                      <a:lnTo>
                        <a:pt x="2931" y="340"/>
                      </a:lnTo>
                      <a:lnTo>
                        <a:pt x="2932" y="341"/>
                      </a:lnTo>
                      <a:lnTo>
                        <a:pt x="2932" y="341"/>
                      </a:lnTo>
                      <a:lnTo>
                        <a:pt x="2933" y="342"/>
                      </a:lnTo>
                      <a:lnTo>
                        <a:pt x="2933" y="342"/>
                      </a:lnTo>
                      <a:lnTo>
                        <a:pt x="2934" y="343"/>
                      </a:lnTo>
                      <a:lnTo>
                        <a:pt x="2934" y="344"/>
                      </a:lnTo>
                      <a:lnTo>
                        <a:pt x="2935" y="344"/>
                      </a:lnTo>
                      <a:lnTo>
                        <a:pt x="2935" y="345"/>
                      </a:lnTo>
                      <a:lnTo>
                        <a:pt x="2936" y="346"/>
                      </a:lnTo>
                      <a:lnTo>
                        <a:pt x="2936" y="346"/>
                      </a:lnTo>
                      <a:lnTo>
                        <a:pt x="2937" y="347"/>
                      </a:lnTo>
                      <a:lnTo>
                        <a:pt x="2938" y="348"/>
                      </a:lnTo>
                      <a:lnTo>
                        <a:pt x="2938" y="348"/>
                      </a:lnTo>
                      <a:lnTo>
                        <a:pt x="2939" y="349"/>
                      </a:lnTo>
                      <a:lnTo>
                        <a:pt x="2939" y="349"/>
                      </a:lnTo>
                      <a:lnTo>
                        <a:pt x="2940" y="350"/>
                      </a:lnTo>
                      <a:lnTo>
                        <a:pt x="2940" y="351"/>
                      </a:lnTo>
                      <a:lnTo>
                        <a:pt x="2941" y="351"/>
                      </a:lnTo>
                      <a:lnTo>
                        <a:pt x="2941" y="352"/>
                      </a:lnTo>
                      <a:lnTo>
                        <a:pt x="2942" y="352"/>
                      </a:lnTo>
                      <a:lnTo>
                        <a:pt x="2942" y="353"/>
                      </a:lnTo>
                      <a:lnTo>
                        <a:pt x="2943" y="353"/>
                      </a:lnTo>
                      <a:lnTo>
                        <a:pt x="2943" y="354"/>
                      </a:lnTo>
                      <a:lnTo>
                        <a:pt x="2944" y="355"/>
                      </a:lnTo>
                      <a:lnTo>
                        <a:pt x="2945" y="355"/>
                      </a:lnTo>
                      <a:lnTo>
                        <a:pt x="2945" y="356"/>
                      </a:lnTo>
                      <a:lnTo>
                        <a:pt x="2946" y="356"/>
                      </a:lnTo>
                      <a:lnTo>
                        <a:pt x="2946" y="357"/>
                      </a:lnTo>
                      <a:lnTo>
                        <a:pt x="2947" y="358"/>
                      </a:lnTo>
                      <a:lnTo>
                        <a:pt x="2947" y="359"/>
                      </a:lnTo>
                      <a:lnTo>
                        <a:pt x="2948" y="359"/>
                      </a:lnTo>
                      <a:lnTo>
                        <a:pt x="2949" y="360"/>
                      </a:lnTo>
                      <a:lnTo>
                        <a:pt x="2949" y="360"/>
                      </a:lnTo>
                      <a:lnTo>
                        <a:pt x="2949" y="361"/>
                      </a:lnTo>
                      <a:lnTo>
                        <a:pt x="2950" y="361"/>
                      </a:lnTo>
                      <a:lnTo>
                        <a:pt x="2950" y="362"/>
                      </a:lnTo>
                      <a:lnTo>
                        <a:pt x="2951" y="363"/>
                      </a:lnTo>
                      <a:lnTo>
                        <a:pt x="2951" y="363"/>
                      </a:lnTo>
                      <a:lnTo>
                        <a:pt x="2952" y="364"/>
                      </a:lnTo>
                      <a:lnTo>
                        <a:pt x="2953" y="365"/>
                      </a:lnTo>
                      <a:lnTo>
                        <a:pt x="2953" y="365"/>
                      </a:lnTo>
                      <a:lnTo>
                        <a:pt x="2954" y="366"/>
                      </a:lnTo>
                      <a:lnTo>
                        <a:pt x="2954" y="367"/>
                      </a:lnTo>
                      <a:lnTo>
                        <a:pt x="2955" y="367"/>
                      </a:lnTo>
                      <a:lnTo>
                        <a:pt x="2956" y="368"/>
                      </a:lnTo>
                      <a:lnTo>
                        <a:pt x="2956" y="368"/>
                      </a:lnTo>
                      <a:lnTo>
                        <a:pt x="2957" y="369"/>
                      </a:lnTo>
                      <a:lnTo>
                        <a:pt x="2957" y="369"/>
                      </a:lnTo>
                      <a:lnTo>
                        <a:pt x="2958" y="370"/>
                      </a:lnTo>
                      <a:lnTo>
                        <a:pt x="2958" y="371"/>
                      </a:lnTo>
                      <a:lnTo>
                        <a:pt x="2959" y="372"/>
                      </a:lnTo>
                      <a:lnTo>
                        <a:pt x="2959" y="372"/>
                      </a:lnTo>
                      <a:lnTo>
                        <a:pt x="2960" y="373"/>
                      </a:lnTo>
                      <a:lnTo>
                        <a:pt x="2960" y="374"/>
                      </a:lnTo>
                      <a:lnTo>
                        <a:pt x="2961" y="374"/>
                      </a:lnTo>
                      <a:lnTo>
                        <a:pt x="2961" y="375"/>
                      </a:lnTo>
                      <a:lnTo>
                        <a:pt x="2962" y="375"/>
                      </a:lnTo>
                      <a:lnTo>
                        <a:pt x="2962" y="376"/>
                      </a:lnTo>
                      <a:lnTo>
                        <a:pt x="2963" y="377"/>
                      </a:lnTo>
                      <a:lnTo>
                        <a:pt x="2964" y="378"/>
                      </a:lnTo>
                      <a:lnTo>
                        <a:pt x="2964" y="378"/>
                      </a:lnTo>
                      <a:lnTo>
                        <a:pt x="2965" y="379"/>
                      </a:lnTo>
                      <a:lnTo>
                        <a:pt x="2965" y="379"/>
                      </a:lnTo>
                      <a:lnTo>
                        <a:pt x="2966" y="380"/>
                      </a:lnTo>
                      <a:lnTo>
                        <a:pt x="2966" y="381"/>
                      </a:lnTo>
                      <a:lnTo>
                        <a:pt x="2967" y="381"/>
                      </a:lnTo>
                      <a:lnTo>
                        <a:pt x="2967" y="382"/>
                      </a:lnTo>
                      <a:lnTo>
                        <a:pt x="2968" y="383"/>
                      </a:lnTo>
                      <a:lnTo>
                        <a:pt x="2968" y="383"/>
                      </a:lnTo>
                      <a:lnTo>
                        <a:pt x="2969" y="384"/>
                      </a:lnTo>
                      <a:lnTo>
                        <a:pt x="2969" y="384"/>
                      </a:lnTo>
                      <a:lnTo>
                        <a:pt x="2970" y="385"/>
                      </a:lnTo>
                      <a:lnTo>
                        <a:pt x="2971" y="386"/>
                      </a:lnTo>
                      <a:lnTo>
                        <a:pt x="2971" y="387"/>
                      </a:lnTo>
                      <a:lnTo>
                        <a:pt x="2972" y="387"/>
                      </a:lnTo>
                      <a:lnTo>
                        <a:pt x="2972" y="388"/>
                      </a:lnTo>
                      <a:lnTo>
                        <a:pt x="2973" y="388"/>
                      </a:lnTo>
                      <a:lnTo>
                        <a:pt x="2973" y="389"/>
                      </a:lnTo>
                      <a:lnTo>
                        <a:pt x="2974" y="390"/>
                      </a:lnTo>
                      <a:lnTo>
                        <a:pt x="2974" y="391"/>
                      </a:lnTo>
                      <a:lnTo>
                        <a:pt x="2975" y="391"/>
                      </a:lnTo>
                      <a:lnTo>
                        <a:pt x="2975" y="392"/>
                      </a:lnTo>
                      <a:lnTo>
                        <a:pt x="2976" y="392"/>
                      </a:lnTo>
                      <a:lnTo>
                        <a:pt x="2976" y="393"/>
                      </a:lnTo>
                      <a:lnTo>
                        <a:pt x="2977" y="394"/>
                      </a:lnTo>
                      <a:lnTo>
                        <a:pt x="2978" y="395"/>
                      </a:lnTo>
                      <a:lnTo>
                        <a:pt x="2978" y="395"/>
                      </a:lnTo>
                      <a:lnTo>
                        <a:pt x="2979" y="396"/>
                      </a:lnTo>
                      <a:lnTo>
                        <a:pt x="2979" y="396"/>
                      </a:lnTo>
                      <a:lnTo>
                        <a:pt x="2980" y="397"/>
                      </a:lnTo>
                      <a:lnTo>
                        <a:pt x="2980" y="398"/>
                      </a:lnTo>
                      <a:lnTo>
                        <a:pt x="2981" y="399"/>
                      </a:lnTo>
                      <a:lnTo>
                        <a:pt x="2981" y="399"/>
                      </a:lnTo>
                      <a:lnTo>
                        <a:pt x="2982" y="400"/>
                      </a:lnTo>
                      <a:lnTo>
                        <a:pt x="2982" y="401"/>
                      </a:lnTo>
                      <a:lnTo>
                        <a:pt x="2983" y="402"/>
                      </a:lnTo>
                      <a:lnTo>
                        <a:pt x="2983" y="402"/>
                      </a:lnTo>
                      <a:lnTo>
                        <a:pt x="2984" y="403"/>
                      </a:lnTo>
                      <a:lnTo>
                        <a:pt x="2984" y="403"/>
                      </a:lnTo>
                      <a:lnTo>
                        <a:pt x="2985" y="404"/>
                      </a:lnTo>
                      <a:lnTo>
                        <a:pt x="2986" y="405"/>
                      </a:lnTo>
                      <a:lnTo>
                        <a:pt x="2986" y="406"/>
                      </a:lnTo>
                      <a:lnTo>
                        <a:pt x="2987" y="406"/>
                      </a:lnTo>
                      <a:lnTo>
                        <a:pt x="2987" y="407"/>
                      </a:lnTo>
                      <a:lnTo>
                        <a:pt x="2988" y="408"/>
                      </a:lnTo>
                      <a:lnTo>
                        <a:pt x="2988" y="409"/>
                      </a:lnTo>
                      <a:lnTo>
                        <a:pt x="2989" y="409"/>
                      </a:lnTo>
                      <a:lnTo>
                        <a:pt x="2989" y="410"/>
                      </a:lnTo>
                      <a:lnTo>
                        <a:pt x="2990" y="410"/>
                      </a:lnTo>
                      <a:lnTo>
                        <a:pt x="2990" y="411"/>
                      </a:lnTo>
                      <a:lnTo>
                        <a:pt x="2991" y="412"/>
                      </a:lnTo>
                      <a:lnTo>
                        <a:pt x="2991" y="413"/>
                      </a:lnTo>
                      <a:lnTo>
                        <a:pt x="2992" y="413"/>
                      </a:lnTo>
                      <a:lnTo>
                        <a:pt x="2993" y="414"/>
                      </a:lnTo>
                      <a:lnTo>
                        <a:pt x="2993" y="415"/>
                      </a:lnTo>
                      <a:lnTo>
                        <a:pt x="2994" y="415"/>
                      </a:lnTo>
                      <a:lnTo>
                        <a:pt x="2994" y="416"/>
                      </a:lnTo>
                      <a:lnTo>
                        <a:pt x="2995" y="417"/>
                      </a:lnTo>
                      <a:lnTo>
                        <a:pt x="2995" y="418"/>
                      </a:lnTo>
                      <a:lnTo>
                        <a:pt x="2996" y="418"/>
                      </a:lnTo>
                      <a:lnTo>
                        <a:pt x="2997" y="419"/>
                      </a:lnTo>
                      <a:lnTo>
                        <a:pt x="2997" y="420"/>
                      </a:lnTo>
                      <a:lnTo>
                        <a:pt x="2997" y="421"/>
                      </a:lnTo>
                      <a:lnTo>
                        <a:pt x="2998" y="421"/>
                      </a:lnTo>
                      <a:lnTo>
                        <a:pt x="2998" y="422"/>
                      </a:lnTo>
                      <a:lnTo>
                        <a:pt x="2999" y="423"/>
                      </a:lnTo>
                      <a:lnTo>
                        <a:pt x="3000" y="424"/>
                      </a:lnTo>
                      <a:lnTo>
                        <a:pt x="3000" y="424"/>
                      </a:lnTo>
                      <a:lnTo>
                        <a:pt x="3001" y="425"/>
                      </a:lnTo>
                      <a:lnTo>
                        <a:pt x="3001" y="426"/>
                      </a:lnTo>
                      <a:lnTo>
                        <a:pt x="3002" y="426"/>
                      </a:lnTo>
                      <a:lnTo>
                        <a:pt x="3002" y="427"/>
                      </a:lnTo>
                      <a:lnTo>
                        <a:pt x="3003" y="428"/>
                      </a:lnTo>
                      <a:lnTo>
                        <a:pt x="3004" y="429"/>
                      </a:lnTo>
                      <a:lnTo>
                        <a:pt x="3004" y="429"/>
                      </a:lnTo>
                      <a:lnTo>
                        <a:pt x="3005" y="430"/>
                      </a:lnTo>
                      <a:lnTo>
                        <a:pt x="3005" y="431"/>
                      </a:lnTo>
                      <a:lnTo>
                        <a:pt x="3006" y="432"/>
                      </a:lnTo>
                      <a:lnTo>
                        <a:pt x="3006" y="432"/>
                      </a:lnTo>
                      <a:lnTo>
                        <a:pt x="3007" y="433"/>
                      </a:lnTo>
                      <a:lnTo>
                        <a:pt x="3007" y="434"/>
                      </a:lnTo>
                      <a:lnTo>
                        <a:pt x="3008" y="434"/>
                      </a:lnTo>
                      <a:lnTo>
                        <a:pt x="3008" y="435"/>
                      </a:lnTo>
                      <a:lnTo>
                        <a:pt x="3009" y="436"/>
                      </a:lnTo>
                      <a:lnTo>
                        <a:pt x="3009" y="437"/>
                      </a:lnTo>
                      <a:lnTo>
                        <a:pt x="3010" y="437"/>
                      </a:lnTo>
                      <a:lnTo>
                        <a:pt x="3011" y="438"/>
                      </a:lnTo>
                      <a:lnTo>
                        <a:pt x="3011" y="439"/>
                      </a:lnTo>
                      <a:lnTo>
                        <a:pt x="3012" y="440"/>
                      </a:lnTo>
                      <a:lnTo>
                        <a:pt x="3012" y="441"/>
                      </a:lnTo>
                      <a:lnTo>
                        <a:pt x="3013" y="441"/>
                      </a:lnTo>
                      <a:lnTo>
                        <a:pt x="3013" y="442"/>
                      </a:lnTo>
                      <a:lnTo>
                        <a:pt x="3014" y="443"/>
                      </a:lnTo>
                      <a:lnTo>
                        <a:pt x="3014" y="444"/>
                      </a:lnTo>
                      <a:lnTo>
                        <a:pt x="3015" y="444"/>
                      </a:lnTo>
                      <a:lnTo>
                        <a:pt x="3015" y="445"/>
                      </a:lnTo>
                      <a:lnTo>
                        <a:pt x="3016" y="446"/>
                      </a:lnTo>
                      <a:lnTo>
                        <a:pt x="3016" y="447"/>
                      </a:lnTo>
                      <a:lnTo>
                        <a:pt x="3017" y="448"/>
                      </a:lnTo>
                      <a:lnTo>
                        <a:pt x="3017" y="448"/>
                      </a:lnTo>
                      <a:lnTo>
                        <a:pt x="3018" y="449"/>
                      </a:lnTo>
                      <a:lnTo>
                        <a:pt x="3019" y="450"/>
                      </a:lnTo>
                      <a:lnTo>
                        <a:pt x="3019" y="451"/>
                      </a:lnTo>
                      <a:lnTo>
                        <a:pt x="3020" y="451"/>
                      </a:lnTo>
                      <a:lnTo>
                        <a:pt x="3020" y="452"/>
                      </a:lnTo>
                      <a:lnTo>
                        <a:pt x="3021" y="453"/>
                      </a:lnTo>
                      <a:lnTo>
                        <a:pt x="3021" y="454"/>
                      </a:lnTo>
                      <a:lnTo>
                        <a:pt x="3022" y="455"/>
                      </a:lnTo>
                      <a:lnTo>
                        <a:pt x="3022" y="455"/>
                      </a:lnTo>
                      <a:lnTo>
                        <a:pt x="3023" y="456"/>
                      </a:lnTo>
                      <a:lnTo>
                        <a:pt x="3023" y="457"/>
                      </a:lnTo>
                      <a:lnTo>
                        <a:pt x="3024" y="457"/>
                      </a:lnTo>
                      <a:lnTo>
                        <a:pt x="3024" y="459"/>
                      </a:lnTo>
                      <a:lnTo>
                        <a:pt x="3025" y="459"/>
                      </a:lnTo>
                      <a:lnTo>
                        <a:pt x="3026" y="460"/>
                      </a:lnTo>
                      <a:lnTo>
                        <a:pt x="3026" y="461"/>
                      </a:lnTo>
                      <a:lnTo>
                        <a:pt x="3027" y="461"/>
                      </a:lnTo>
                      <a:lnTo>
                        <a:pt x="3027" y="463"/>
                      </a:lnTo>
                      <a:lnTo>
                        <a:pt x="3028" y="463"/>
                      </a:lnTo>
                      <a:lnTo>
                        <a:pt x="3028" y="464"/>
                      </a:lnTo>
                      <a:lnTo>
                        <a:pt x="3029" y="465"/>
                      </a:lnTo>
                      <a:lnTo>
                        <a:pt x="3029" y="465"/>
                      </a:lnTo>
                      <a:lnTo>
                        <a:pt x="3030" y="467"/>
                      </a:lnTo>
                      <a:lnTo>
                        <a:pt x="3030" y="467"/>
                      </a:lnTo>
                      <a:lnTo>
                        <a:pt x="3031" y="468"/>
                      </a:lnTo>
                      <a:lnTo>
                        <a:pt x="3031" y="469"/>
                      </a:lnTo>
                      <a:lnTo>
                        <a:pt x="3032" y="470"/>
                      </a:lnTo>
                      <a:lnTo>
                        <a:pt x="3033" y="471"/>
                      </a:lnTo>
                      <a:lnTo>
                        <a:pt x="3033" y="471"/>
                      </a:lnTo>
                      <a:lnTo>
                        <a:pt x="3034" y="472"/>
                      </a:lnTo>
                      <a:lnTo>
                        <a:pt x="3034" y="473"/>
                      </a:lnTo>
                      <a:lnTo>
                        <a:pt x="3035" y="474"/>
                      </a:lnTo>
                      <a:lnTo>
                        <a:pt x="3035" y="475"/>
                      </a:lnTo>
                      <a:lnTo>
                        <a:pt x="3036" y="475"/>
                      </a:lnTo>
                      <a:lnTo>
                        <a:pt x="3036" y="476"/>
                      </a:lnTo>
                      <a:lnTo>
                        <a:pt x="3037" y="477"/>
                      </a:lnTo>
                      <a:lnTo>
                        <a:pt x="3037" y="478"/>
                      </a:lnTo>
                      <a:lnTo>
                        <a:pt x="3038" y="479"/>
                      </a:lnTo>
                      <a:lnTo>
                        <a:pt x="3038" y="480"/>
                      </a:lnTo>
                      <a:lnTo>
                        <a:pt x="3039" y="480"/>
                      </a:lnTo>
                      <a:lnTo>
                        <a:pt x="3039" y="481"/>
                      </a:lnTo>
                      <a:lnTo>
                        <a:pt x="3040" y="482"/>
                      </a:lnTo>
                      <a:lnTo>
                        <a:pt x="3041" y="483"/>
                      </a:lnTo>
                      <a:lnTo>
                        <a:pt x="3041" y="484"/>
                      </a:lnTo>
                      <a:lnTo>
                        <a:pt x="3042" y="484"/>
                      </a:lnTo>
                      <a:lnTo>
                        <a:pt x="3042" y="486"/>
                      </a:lnTo>
                      <a:lnTo>
                        <a:pt x="3043" y="486"/>
                      </a:lnTo>
                      <a:lnTo>
                        <a:pt x="3044" y="487"/>
                      </a:lnTo>
                      <a:lnTo>
                        <a:pt x="3044" y="488"/>
                      </a:lnTo>
                      <a:lnTo>
                        <a:pt x="3045" y="489"/>
                      </a:lnTo>
                      <a:lnTo>
                        <a:pt x="3045" y="490"/>
                      </a:lnTo>
                      <a:lnTo>
                        <a:pt x="3045" y="491"/>
                      </a:lnTo>
                      <a:lnTo>
                        <a:pt x="3046" y="491"/>
                      </a:lnTo>
                      <a:lnTo>
                        <a:pt x="3046" y="492"/>
                      </a:lnTo>
                      <a:lnTo>
                        <a:pt x="3047" y="493"/>
                      </a:lnTo>
                      <a:lnTo>
                        <a:pt x="3048" y="494"/>
                      </a:lnTo>
                      <a:lnTo>
                        <a:pt x="3048" y="495"/>
                      </a:lnTo>
                      <a:lnTo>
                        <a:pt x="3049" y="496"/>
                      </a:lnTo>
                      <a:lnTo>
                        <a:pt x="3049" y="497"/>
                      </a:lnTo>
                      <a:lnTo>
                        <a:pt x="3050" y="498"/>
                      </a:lnTo>
                      <a:lnTo>
                        <a:pt x="3050" y="498"/>
                      </a:lnTo>
                      <a:lnTo>
                        <a:pt x="3051" y="499"/>
                      </a:lnTo>
                      <a:lnTo>
                        <a:pt x="3052" y="500"/>
                      </a:lnTo>
                      <a:lnTo>
                        <a:pt x="3052" y="501"/>
                      </a:lnTo>
                      <a:lnTo>
                        <a:pt x="3053" y="502"/>
                      </a:lnTo>
                      <a:lnTo>
                        <a:pt x="3053" y="503"/>
                      </a:lnTo>
                      <a:lnTo>
                        <a:pt x="3054" y="503"/>
                      </a:lnTo>
                      <a:lnTo>
                        <a:pt x="3054" y="505"/>
                      </a:lnTo>
                      <a:lnTo>
                        <a:pt x="3055" y="505"/>
                      </a:lnTo>
                      <a:lnTo>
                        <a:pt x="3055" y="506"/>
                      </a:lnTo>
                      <a:lnTo>
                        <a:pt x="3056" y="507"/>
                      </a:lnTo>
                      <a:lnTo>
                        <a:pt x="3056" y="508"/>
                      </a:lnTo>
                      <a:lnTo>
                        <a:pt x="3057" y="509"/>
                      </a:lnTo>
                      <a:lnTo>
                        <a:pt x="3057" y="510"/>
                      </a:lnTo>
                      <a:lnTo>
                        <a:pt x="3058" y="511"/>
                      </a:lnTo>
                      <a:lnTo>
                        <a:pt x="3059" y="511"/>
                      </a:lnTo>
                      <a:lnTo>
                        <a:pt x="3059" y="513"/>
                      </a:lnTo>
                      <a:lnTo>
                        <a:pt x="3060" y="513"/>
                      </a:lnTo>
                      <a:lnTo>
                        <a:pt x="3060" y="514"/>
                      </a:lnTo>
                      <a:lnTo>
                        <a:pt x="3061" y="515"/>
                      </a:lnTo>
                      <a:lnTo>
                        <a:pt x="3061" y="516"/>
                      </a:lnTo>
                      <a:lnTo>
                        <a:pt x="3062" y="517"/>
                      </a:lnTo>
                      <a:lnTo>
                        <a:pt x="3062" y="518"/>
                      </a:lnTo>
                      <a:lnTo>
                        <a:pt x="3063" y="519"/>
                      </a:lnTo>
                      <a:lnTo>
                        <a:pt x="3063" y="520"/>
                      </a:lnTo>
                      <a:lnTo>
                        <a:pt x="3064" y="521"/>
                      </a:lnTo>
                      <a:lnTo>
                        <a:pt x="3064" y="522"/>
                      </a:lnTo>
                      <a:lnTo>
                        <a:pt x="3065" y="522"/>
                      </a:lnTo>
                      <a:lnTo>
                        <a:pt x="3066" y="524"/>
                      </a:lnTo>
                      <a:lnTo>
                        <a:pt x="3066" y="525"/>
                      </a:lnTo>
                      <a:lnTo>
                        <a:pt x="3067" y="525"/>
                      </a:lnTo>
                      <a:lnTo>
                        <a:pt x="3067" y="526"/>
                      </a:lnTo>
                      <a:lnTo>
                        <a:pt x="3068" y="527"/>
                      </a:lnTo>
                      <a:lnTo>
                        <a:pt x="3068" y="528"/>
                      </a:lnTo>
                      <a:lnTo>
                        <a:pt x="3069" y="529"/>
                      </a:lnTo>
                      <a:lnTo>
                        <a:pt x="3069" y="530"/>
                      </a:lnTo>
                      <a:lnTo>
                        <a:pt x="3070" y="531"/>
                      </a:lnTo>
                      <a:lnTo>
                        <a:pt x="3070" y="532"/>
                      </a:lnTo>
                      <a:lnTo>
                        <a:pt x="3071" y="533"/>
                      </a:lnTo>
                      <a:lnTo>
                        <a:pt x="3071" y="534"/>
                      </a:lnTo>
                      <a:lnTo>
                        <a:pt x="3072" y="535"/>
                      </a:lnTo>
                      <a:lnTo>
                        <a:pt x="3072" y="536"/>
                      </a:lnTo>
                      <a:lnTo>
                        <a:pt x="3073" y="537"/>
                      </a:lnTo>
                      <a:lnTo>
                        <a:pt x="3074" y="538"/>
                      </a:lnTo>
                      <a:lnTo>
                        <a:pt x="3074" y="538"/>
                      </a:lnTo>
                      <a:lnTo>
                        <a:pt x="3075" y="540"/>
                      </a:lnTo>
                      <a:lnTo>
                        <a:pt x="3075" y="541"/>
                      </a:lnTo>
                      <a:lnTo>
                        <a:pt x="3076" y="541"/>
                      </a:lnTo>
                      <a:lnTo>
                        <a:pt x="3076" y="543"/>
                      </a:lnTo>
                      <a:lnTo>
                        <a:pt x="3077" y="544"/>
                      </a:lnTo>
                      <a:lnTo>
                        <a:pt x="3077" y="544"/>
                      </a:lnTo>
                      <a:lnTo>
                        <a:pt x="3078" y="545"/>
                      </a:lnTo>
                      <a:lnTo>
                        <a:pt x="3078" y="547"/>
                      </a:lnTo>
                      <a:lnTo>
                        <a:pt x="3079" y="547"/>
                      </a:lnTo>
                      <a:lnTo>
                        <a:pt x="3079" y="548"/>
                      </a:lnTo>
                      <a:lnTo>
                        <a:pt x="3080" y="549"/>
                      </a:lnTo>
                      <a:lnTo>
                        <a:pt x="3081" y="550"/>
                      </a:lnTo>
                      <a:lnTo>
                        <a:pt x="3081" y="551"/>
                      </a:lnTo>
                      <a:lnTo>
                        <a:pt x="3082" y="552"/>
                      </a:lnTo>
                      <a:lnTo>
                        <a:pt x="3082" y="553"/>
                      </a:lnTo>
                      <a:lnTo>
                        <a:pt x="3083" y="554"/>
                      </a:lnTo>
                      <a:lnTo>
                        <a:pt x="3083" y="555"/>
                      </a:lnTo>
                      <a:lnTo>
                        <a:pt x="3084" y="556"/>
                      </a:lnTo>
                      <a:lnTo>
                        <a:pt x="3084" y="557"/>
                      </a:lnTo>
                      <a:lnTo>
                        <a:pt x="3085" y="558"/>
                      </a:lnTo>
                      <a:lnTo>
                        <a:pt x="3085" y="559"/>
                      </a:lnTo>
                      <a:lnTo>
                        <a:pt x="3086" y="560"/>
                      </a:lnTo>
                      <a:lnTo>
                        <a:pt x="3086" y="561"/>
                      </a:lnTo>
                      <a:lnTo>
                        <a:pt x="3087" y="562"/>
                      </a:lnTo>
                      <a:lnTo>
                        <a:pt x="3088" y="563"/>
                      </a:lnTo>
                      <a:lnTo>
                        <a:pt x="3088" y="564"/>
                      </a:lnTo>
                      <a:lnTo>
                        <a:pt x="3089" y="566"/>
                      </a:lnTo>
                      <a:lnTo>
                        <a:pt x="3089" y="566"/>
                      </a:lnTo>
                      <a:lnTo>
                        <a:pt x="3090" y="567"/>
                      </a:lnTo>
                      <a:lnTo>
                        <a:pt x="3090" y="568"/>
                      </a:lnTo>
                      <a:lnTo>
                        <a:pt x="3091" y="570"/>
                      </a:lnTo>
                      <a:lnTo>
                        <a:pt x="3092" y="571"/>
                      </a:lnTo>
                      <a:lnTo>
                        <a:pt x="3092" y="571"/>
                      </a:lnTo>
                      <a:lnTo>
                        <a:pt x="3093" y="572"/>
                      </a:lnTo>
                      <a:lnTo>
                        <a:pt x="3093" y="574"/>
                      </a:lnTo>
                      <a:lnTo>
                        <a:pt x="3094" y="575"/>
                      </a:lnTo>
                      <a:lnTo>
                        <a:pt x="3094" y="576"/>
                      </a:lnTo>
                      <a:lnTo>
                        <a:pt x="3094" y="577"/>
                      </a:lnTo>
                      <a:lnTo>
                        <a:pt x="3095" y="578"/>
                      </a:lnTo>
                      <a:lnTo>
                        <a:pt x="3096" y="579"/>
                      </a:lnTo>
                      <a:lnTo>
                        <a:pt x="3096" y="580"/>
                      </a:lnTo>
                      <a:lnTo>
                        <a:pt x="3097" y="581"/>
                      </a:lnTo>
                      <a:lnTo>
                        <a:pt x="3097" y="582"/>
                      </a:lnTo>
                      <a:lnTo>
                        <a:pt x="3098" y="583"/>
                      </a:lnTo>
                      <a:lnTo>
                        <a:pt x="3099" y="584"/>
                      </a:lnTo>
                      <a:lnTo>
                        <a:pt x="3099" y="585"/>
                      </a:lnTo>
                      <a:lnTo>
                        <a:pt x="3100" y="586"/>
                      </a:lnTo>
                      <a:lnTo>
                        <a:pt x="3100" y="587"/>
                      </a:lnTo>
                      <a:lnTo>
                        <a:pt x="3101" y="588"/>
                      </a:lnTo>
                      <a:lnTo>
                        <a:pt x="3101" y="590"/>
                      </a:lnTo>
                      <a:lnTo>
                        <a:pt x="3102" y="591"/>
                      </a:lnTo>
                      <a:lnTo>
                        <a:pt x="3102" y="592"/>
                      </a:lnTo>
                      <a:lnTo>
                        <a:pt x="3103" y="593"/>
                      </a:lnTo>
                      <a:lnTo>
                        <a:pt x="3103" y="594"/>
                      </a:lnTo>
                      <a:lnTo>
                        <a:pt x="3104" y="595"/>
                      </a:lnTo>
                      <a:lnTo>
                        <a:pt x="3104" y="596"/>
                      </a:lnTo>
                      <a:lnTo>
                        <a:pt x="3105" y="597"/>
                      </a:lnTo>
                      <a:lnTo>
                        <a:pt x="3106" y="598"/>
                      </a:lnTo>
                      <a:lnTo>
                        <a:pt x="3106" y="599"/>
                      </a:lnTo>
                      <a:lnTo>
                        <a:pt x="3107" y="601"/>
                      </a:lnTo>
                      <a:lnTo>
                        <a:pt x="3107" y="602"/>
                      </a:lnTo>
                      <a:lnTo>
                        <a:pt x="3108" y="603"/>
                      </a:lnTo>
                      <a:lnTo>
                        <a:pt x="3108" y="604"/>
                      </a:lnTo>
                      <a:lnTo>
                        <a:pt x="3109" y="605"/>
                      </a:lnTo>
                      <a:lnTo>
                        <a:pt x="3109" y="606"/>
                      </a:lnTo>
                      <a:lnTo>
                        <a:pt x="3110" y="607"/>
                      </a:lnTo>
                      <a:lnTo>
                        <a:pt x="3110" y="608"/>
                      </a:lnTo>
                      <a:lnTo>
                        <a:pt x="3111" y="609"/>
                      </a:lnTo>
                      <a:lnTo>
                        <a:pt x="3111" y="611"/>
                      </a:lnTo>
                      <a:lnTo>
                        <a:pt x="3112" y="612"/>
                      </a:lnTo>
                      <a:lnTo>
                        <a:pt x="3112" y="613"/>
                      </a:lnTo>
                      <a:lnTo>
                        <a:pt x="3113" y="614"/>
                      </a:lnTo>
                      <a:lnTo>
                        <a:pt x="3114" y="615"/>
                      </a:lnTo>
                      <a:lnTo>
                        <a:pt x="3114" y="616"/>
                      </a:lnTo>
                      <a:lnTo>
                        <a:pt x="3115" y="617"/>
                      </a:lnTo>
                      <a:lnTo>
                        <a:pt x="3115" y="619"/>
                      </a:lnTo>
                      <a:lnTo>
                        <a:pt x="3116" y="620"/>
                      </a:lnTo>
                      <a:lnTo>
                        <a:pt x="3116" y="621"/>
                      </a:lnTo>
                      <a:lnTo>
                        <a:pt x="3117" y="622"/>
                      </a:lnTo>
                      <a:lnTo>
                        <a:pt x="3117" y="623"/>
                      </a:lnTo>
                      <a:lnTo>
                        <a:pt x="3118" y="625"/>
                      </a:lnTo>
                      <a:lnTo>
                        <a:pt x="3118" y="626"/>
                      </a:lnTo>
                      <a:lnTo>
                        <a:pt x="3119" y="627"/>
                      </a:lnTo>
                      <a:lnTo>
                        <a:pt x="3119" y="628"/>
                      </a:lnTo>
                      <a:lnTo>
                        <a:pt x="3120" y="629"/>
                      </a:lnTo>
                      <a:lnTo>
                        <a:pt x="3121" y="630"/>
                      </a:lnTo>
                      <a:lnTo>
                        <a:pt x="3121" y="632"/>
                      </a:lnTo>
                      <a:lnTo>
                        <a:pt x="3122" y="633"/>
                      </a:lnTo>
                      <a:lnTo>
                        <a:pt x="3122" y="634"/>
                      </a:lnTo>
                      <a:lnTo>
                        <a:pt x="3123" y="635"/>
                      </a:lnTo>
                      <a:lnTo>
                        <a:pt x="3123" y="636"/>
                      </a:lnTo>
                      <a:lnTo>
                        <a:pt x="3124" y="638"/>
                      </a:lnTo>
                      <a:lnTo>
                        <a:pt x="3124" y="639"/>
                      </a:lnTo>
                      <a:lnTo>
                        <a:pt x="3125" y="640"/>
                      </a:lnTo>
                      <a:lnTo>
                        <a:pt x="3125" y="641"/>
                      </a:lnTo>
                      <a:lnTo>
                        <a:pt x="3126" y="643"/>
                      </a:lnTo>
                      <a:lnTo>
                        <a:pt x="3126" y="644"/>
                      </a:lnTo>
                      <a:lnTo>
                        <a:pt x="3127" y="645"/>
                      </a:lnTo>
                      <a:lnTo>
                        <a:pt x="3128" y="646"/>
                      </a:lnTo>
                      <a:lnTo>
                        <a:pt x="3128" y="648"/>
                      </a:lnTo>
                      <a:lnTo>
                        <a:pt x="3129" y="649"/>
                      </a:lnTo>
                      <a:lnTo>
                        <a:pt x="3129" y="650"/>
                      </a:lnTo>
                      <a:lnTo>
                        <a:pt x="3130" y="651"/>
                      </a:lnTo>
                      <a:lnTo>
                        <a:pt x="3130" y="652"/>
                      </a:lnTo>
                      <a:lnTo>
                        <a:pt x="3131" y="654"/>
                      </a:lnTo>
                      <a:lnTo>
                        <a:pt x="3132" y="655"/>
                      </a:lnTo>
                      <a:lnTo>
                        <a:pt x="3132" y="656"/>
                      </a:lnTo>
                      <a:lnTo>
                        <a:pt x="3132" y="657"/>
                      </a:lnTo>
                      <a:lnTo>
                        <a:pt x="3133" y="659"/>
                      </a:lnTo>
                      <a:lnTo>
                        <a:pt x="3133" y="660"/>
                      </a:lnTo>
                      <a:lnTo>
                        <a:pt x="3134" y="662"/>
                      </a:lnTo>
                      <a:lnTo>
                        <a:pt x="3134" y="663"/>
                      </a:lnTo>
                      <a:lnTo>
                        <a:pt x="3135" y="664"/>
                      </a:lnTo>
                      <a:lnTo>
                        <a:pt x="3136" y="665"/>
                      </a:lnTo>
                      <a:lnTo>
                        <a:pt x="3136" y="667"/>
                      </a:lnTo>
                      <a:lnTo>
                        <a:pt x="3137" y="668"/>
                      </a:lnTo>
                      <a:lnTo>
                        <a:pt x="3137" y="669"/>
                      </a:lnTo>
                      <a:lnTo>
                        <a:pt x="3138" y="671"/>
                      </a:lnTo>
                      <a:lnTo>
                        <a:pt x="3139" y="672"/>
                      </a:lnTo>
                      <a:lnTo>
                        <a:pt x="3139" y="673"/>
                      </a:lnTo>
                      <a:lnTo>
                        <a:pt x="3140" y="675"/>
                      </a:lnTo>
                      <a:lnTo>
                        <a:pt x="3140" y="676"/>
                      </a:lnTo>
                      <a:lnTo>
                        <a:pt x="3141" y="677"/>
                      </a:lnTo>
                      <a:lnTo>
                        <a:pt x="3141" y="679"/>
                      </a:lnTo>
                      <a:lnTo>
                        <a:pt x="3142" y="680"/>
                      </a:lnTo>
                      <a:lnTo>
                        <a:pt x="3142" y="681"/>
                      </a:lnTo>
                      <a:lnTo>
                        <a:pt x="3143" y="683"/>
                      </a:lnTo>
                      <a:lnTo>
                        <a:pt x="3143" y="684"/>
                      </a:lnTo>
                      <a:lnTo>
                        <a:pt x="3144" y="685"/>
                      </a:lnTo>
                      <a:lnTo>
                        <a:pt x="3144" y="687"/>
                      </a:lnTo>
                      <a:lnTo>
                        <a:pt x="3145" y="688"/>
                      </a:lnTo>
                      <a:lnTo>
                        <a:pt x="3145" y="689"/>
                      </a:lnTo>
                      <a:lnTo>
                        <a:pt x="3146" y="691"/>
                      </a:lnTo>
                      <a:lnTo>
                        <a:pt x="3147" y="692"/>
                      </a:lnTo>
                      <a:lnTo>
                        <a:pt x="3147" y="694"/>
                      </a:lnTo>
                      <a:lnTo>
                        <a:pt x="3148" y="695"/>
                      </a:lnTo>
                      <a:lnTo>
                        <a:pt x="3148" y="696"/>
                      </a:lnTo>
                      <a:lnTo>
                        <a:pt x="3149" y="698"/>
                      </a:lnTo>
                      <a:lnTo>
                        <a:pt x="3149" y="699"/>
                      </a:lnTo>
                      <a:lnTo>
                        <a:pt x="3150" y="701"/>
                      </a:lnTo>
                      <a:lnTo>
                        <a:pt x="3150" y="702"/>
                      </a:lnTo>
                      <a:lnTo>
                        <a:pt x="3151" y="703"/>
                      </a:lnTo>
                      <a:lnTo>
                        <a:pt x="3151" y="705"/>
                      </a:lnTo>
                      <a:lnTo>
                        <a:pt x="3152" y="706"/>
                      </a:lnTo>
                      <a:lnTo>
                        <a:pt x="3152" y="708"/>
                      </a:lnTo>
                      <a:lnTo>
                        <a:pt x="3153" y="709"/>
                      </a:lnTo>
                      <a:lnTo>
                        <a:pt x="3154" y="711"/>
                      </a:lnTo>
                      <a:lnTo>
                        <a:pt x="3154" y="712"/>
                      </a:lnTo>
                      <a:lnTo>
                        <a:pt x="3155" y="714"/>
                      </a:lnTo>
                      <a:lnTo>
                        <a:pt x="3155" y="715"/>
                      </a:lnTo>
                      <a:lnTo>
                        <a:pt x="3156" y="717"/>
                      </a:lnTo>
                      <a:lnTo>
                        <a:pt x="3156" y="718"/>
                      </a:lnTo>
                      <a:lnTo>
                        <a:pt x="3157" y="720"/>
                      </a:lnTo>
                      <a:lnTo>
                        <a:pt x="3157" y="721"/>
                      </a:lnTo>
                      <a:lnTo>
                        <a:pt x="3158" y="722"/>
                      </a:lnTo>
                      <a:lnTo>
                        <a:pt x="3158" y="724"/>
                      </a:lnTo>
                      <a:lnTo>
                        <a:pt x="3159" y="725"/>
                      </a:lnTo>
                      <a:lnTo>
                        <a:pt x="3159" y="727"/>
                      </a:lnTo>
                      <a:lnTo>
                        <a:pt x="3160" y="729"/>
                      </a:lnTo>
                      <a:lnTo>
                        <a:pt x="3161" y="730"/>
                      </a:lnTo>
                      <a:lnTo>
                        <a:pt x="3161" y="732"/>
                      </a:lnTo>
                      <a:lnTo>
                        <a:pt x="3162" y="733"/>
                      </a:lnTo>
                      <a:lnTo>
                        <a:pt x="3162" y="735"/>
                      </a:lnTo>
                      <a:lnTo>
                        <a:pt x="3163" y="736"/>
                      </a:lnTo>
                      <a:lnTo>
                        <a:pt x="3163" y="738"/>
                      </a:lnTo>
                      <a:lnTo>
                        <a:pt x="3164" y="739"/>
                      </a:lnTo>
                      <a:lnTo>
                        <a:pt x="3164" y="741"/>
                      </a:lnTo>
                      <a:lnTo>
                        <a:pt x="3165" y="743"/>
                      </a:lnTo>
                      <a:lnTo>
                        <a:pt x="3165" y="744"/>
                      </a:lnTo>
                      <a:lnTo>
                        <a:pt x="3166" y="746"/>
                      </a:lnTo>
                      <a:lnTo>
                        <a:pt x="3166" y="747"/>
                      </a:lnTo>
                      <a:lnTo>
                        <a:pt x="3167" y="749"/>
                      </a:lnTo>
                      <a:lnTo>
                        <a:pt x="3167" y="751"/>
                      </a:lnTo>
                      <a:lnTo>
                        <a:pt x="3168" y="752"/>
                      </a:lnTo>
                      <a:lnTo>
                        <a:pt x="3169" y="754"/>
                      </a:lnTo>
                      <a:lnTo>
                        <a:pt x="3169" y="755"/>
                      </a:lnTo>
                      <a:lnTo>
                        <a:pt x="3170" y="757"/>
                      </a:lnTo>
                      <a:lnTo>
                        <a:pt x="3170" y="759"/>
                      </a:lnTo>
                      <a:lnTo>
                        <a:pt x="3171" y="760"/>
                      </a:lnTo>
                      <a:lnTo>
                        <a:pt x="3171" y="762"/>
                      </a:lnTo>
                      <a:lnTo>
                        <a:pt x="3172" y="764"/>
                      </a:lnTo>
                      <a:lnTo>
                        <a:pt x="3172" y="766"/>
                      </a:lnTo>
                      <a:lnTo>
                        <a:pt x="3173" y="767"/>
                      </a:lnTo>
                      <a:lnTo>
                        <a:pt x="3173" y="769"/>
                      </a:lnTo>
                      <a:lnTo>
                        <a:pt x="3174" y="771"/>
                      </a:lnTo>
                      <a:lnTo>
                        <a:pt x="3174" y="772"/>
                      </a:lnTo>
                      <a:lnTo>
                        <a:pt x="3175" y="774"/>
                      </a:lnTo>
                      <a:lnTo>
                        <a:pt x="3176" y="776"/>
                      </a:lnTo>
                      <a:lnTo>
                        <a:pt x="3176" y="777"/>
                      </a:lnTo>
                      <a:lnTo>
                        <a:pt x="3177" y="779"/>
                      </a:lnTo>
                      <a:lnTo>
                        <a:pt x="3177" y="781"/>
                      </a:lnTo>
                      <a:lnTo>
                        <a:pt x="3178" y="783"/>
                      </a:lnTo>
                      <a:lnTo>
                        <a:pt x="3178" y="785"/>
                      </a:lnTo>
                      <a:lnTo>
                        <a:pt x="3179" y="786"/>
                      </a:lnTo>
                      <a:lnTo>
                        <a:pt x="3180" y="788"/>
                      </a:lnTo>
                      <a:lnTo>
                        <a:pt x="3180" y="790"/>
                      </a:lnTo>
                      <a:lnTo>
                        <a:pt x="3180" y="791"/>
                      </a:lnTo>
                      <a:lnTo>
                        <a:pt x="3181" y="793"/>
                      </a:lnTo>
                      <a:lnTo>
                        <a:pt x="3181" y="795"/>
                      </a:lnTo>
                      <a:lnTo>
                        <a:pt x="3182" y="797"/>
                      </a:lnTo>
                      <a:lnTo>
                        <a:pt x="3183" y="799"/>
                      </a:lnTo>
                      <a:lnTo>
                        <a:pt x="3183" y="801"/>
                      </a:lnTo>
                      <a:lnTo>
                        <a:pt x="3184" y="803"/>
                      </a:lnTo>
                      <a:lnTo>
                        <a:pt x="3184" y="805"/>
                      </a:lnTo>
                      <a:lnTo>
                        <a:pt x="3185" y="806"/>
                      </a:lnTo>
                      <a:lnTo>
                        <a:pt x="3185" y="808"/>
                      </a:lnTo>
                      <a:lnTo>
                        <a:pt x="3186" y="810"/>
                      </a:lnTo>
                      <a:lnTo>
                        <a:pt x="3187" y="812"/>
                      </a:lnTo>
                      <a:lnTo>
                        <a:pt x="3187" y="814"/>
                      </a:lnTo>
                      <a:lnTo>
                        <a:pt x="3188" y="816"/>
                      </a:lnTo>
                      <a:lnTo>
                        <a:pt x="3188" y="818"/>
                      </a:lnTo>
                      <a:lnTo>
                        <a:pt x="3189" y="820"/>
                      </a:lnTo>
                      <a:lnTo>
                        <a:pt x="3189" y="822"/>
                      </a:lnTo>
                      <a:lnTo>
                        <a:pt x="3190" y="824"/>
                      </a:lnTo>
                      <a:lnTo>
                        <a:pt x="3190" y="826"/>
                      </a:lnTo>
                      <a:lnTo>
                        <a:pt x="3191" y="828"/>
                      </a:lnTo>
                      <a:lnTo>
                        <a:pt x="3191" y="830"/>
                      </a:lnTo>
                      <a:lnTo>
                        <a:pt x="3192" y="832"/>
                      </a:lnTo>
                      <a:lnTo>
                        <a:pt x="3192" y="834"/>
                      </a:lnTo>
                      <a:lnTo>
                        <a:pt x="3193" y="836"/>
                      </a:lnTo>
                      <a:lnTo>
                        <a:pt x="3194" y="838"/>
                      </a:lnTo>
                      <a:lnTo>
                        <a:pt x="3194" y="840"/>
                      </a:lnTo>
                      <a:lnTo>
                        <a:pt x="3195" y="843"/>
                      </a:lnTo>
                      <a:lnTo>
                        <a:pt x="3195" y="844"/>
                      </a:lnTo>
                      <a:lnTo>
                        <a:pt x="3196" y="847"/>
                      </a:lnTo>
                      <a:lnTo>
                        <a:pt x="3196" y="849"/>
                      </a:lnTo>
                      <a:lnTo>
                        <a:pt x="3197" y="851"/>
                      </a:lnTo>
                      <a:lnTo>
                        <a:pt x="3197" y="853"/>
                      </a:lnTo>
                      <a:lnTo>
                        <a:pt x="3198" y="855"/>
                      </a:lnTo>
                      <a:lnTo>
                        <a:pt x="3198" y="858"/>
                      </a:lnTo>
                      <a:lnTo>
                        <a:pt x="3199" y="860"/>
                      </a:lnTo>
                      <a:lnTo>
                        <a:pt x="3199" y="862"/>
                      </a:lnTo>
                      <a:lnTo>
                        <a:pt x="3200" y="864"/>
                      </a:lnTo>
                      <a:lnTo>
                        <a:pt x="3200" y="867"/>
                      </a:lnTo>
                      <a:lnTo>
                        <a:pt x="3201" y="869"/>
                      </a:lnTo>
                      <a:lnTo>
                        <a:pt x="3202" y="871"/>
                      </a:lnTo>
                      <a:lnTo>
                        <a:pt x="3202" y="874"/>
                      </a:lnTo>
                      <a:lnTo>
                        <a:pt x="3203" y="876"/>
                      </a:lnTo>
                      <a:lnTo>
                        <a:pt x="3203" y="878"/>
                      </a:lnTo>
                      <a:lnTo>
                        <a:pt x="3204" y="881"/>
                      </a:lnTo>
                      <a:lnTo>
                        <a:pt x="3204" y="883"/>
                      </a:lnTo>
                      <a:lnTo>
                        <a:pt x="3205" y="885"/>
                      </a:lnTo>
                      <a:lnTo>
                        <a:pt x="3205" y="888"/>
                      </a:lnTo>
                      <a:lnTo>
                        <a:pt x="3206" y="890"/>
                      </a:lnTo>
                      <a:lnTo>
                        <a:pt x="3206" y="893"/>
                      </a:lnTo>
                      <a:lnTo>
                        <a:pt x="3207" y="895"/>
                      </a:lnTo>
                      <a:lnTo>
                        <a:pt x="3207" y="898"/>
                      </a:lnTo>
                      <a:lnTo>
                        <a:pt x="3208" y="901"/>
                      </a:lnTo>
                      <a:lnTo>
                        <a:pt x="3209" y="903"/>
                      </a:lnTo>
                      <a:lnTo>
                        <a:pt x="3209" y="906"/>
                      </a:lnTo>
                      <a:lnTo>
                        <a:pt x="3210" y="908"/>
                      </a:lnTo>
                      <a:lnTo>
                        <a:pt x="3210" y="911"/>
                      </a:lnTo>
                      <a:lnTo>
                        <a:pt x="3211" y="914"/>
                      </a:lnTo>
                      <a:lnTo>
                        <a:pt x="3211" y="916"/>
                      </a:lnTo>
                      <a:lnTo>
                        <a:pt x="3212" y="919"/>
                      </a:lnTo>
                      <a:lnTo>
                        <a:pt x="3212" y="922"/>
                      </a:lnTo>
                      <a:lnTo>
                        <a:pt x="3213" y="925"/>
                      </a:lnTo>
                      <a:lnTo>
                        <a:pt x="3213" y="928"/>
                      </a:lnTo>
                      <a:lnTo>
                        <a:pt x="3214" y="930"/>
                      </a:lnTo>
                      <a:lnTo>
                        <a:pt x="3214" y="933"/>
                      </a:lnTo>
                      <a:lnTo>
                        <a:pt x="3215" y="936"/>
                      </a:lnTo>
                      <a:lnTo>
                        <a:pt x="3216" y="939"/>
                      </a:lnTo>
                      <a:lnTo>
                        <a:pt x="3216" y="942"/>
                      </a:lnTo>
                      <a:lnTo>
                        <a:pt x="3217" y="945"/>
                      </a:lnTo>
                      <a:lnTo>
                        <a:pt x="3217" y="948"/>
                      </a:lnTo>
                      <a:lnTo>
                        <a:pt x="3218" y="951"/>
                      </a:lnTo>
                      <a:lnTo>
                        <a:pt x="3218" y="955"/>
                      </a:lnTo>
                      <a:lnTo>
                        <a:pt x="3219" y="958"/>
                      </a:lnTo>
                      <a:lnTo>
                        <a:pt x="3219" y="961"/>
                      </a:lnTo>
                      <a:lnTo>
                        <a:pt x="3220" y="964"/>
                      </a:lnTo>
                      <a:lnTo>
                        <a:pt x="3220" y="968"/>
                      </a:lnTo>
                      <a:lnTo>
                        <a:pt x="3221" y="971"/>
                      </a:lnTo>
                      <a:lnTo>
                        <a:pt x="3221" y="974"/>
                      </a:lnTo>
                      <a:lnTo>
                        <a:pt x="3222" y="978"/>
                      </a:lnTo>
                      <a:lnTo>
                        <a:pt x="3222" y="982"/>
                      </a:lnTo>
                      <a:lnTo>
                        <a:pt x="3223" y="985"/>
                      </a:lnTo>
                      <a:lnTo>
                        <a:pt x="3224" y="989"/>
                      </a:lnTo>
                      <a:lnTo>
                        <a:pt x="3224" y="993"/>
                      </a:lnTo>
                      <a:lnTo>
                        <a:pt x="3225" y="997"/>
                      </a:lnTo>
                      <a:lnTo>
                        <a:pt x="3225" y="1000"/>
                      </a:lnTo>
                      <a:lnTo>
                        <a:pt x="3226" y="1004"/>
                      </a:lnTo>
                      <a:lnTo>
                        <a:pt x="3227" y="1008"/>
                      </a:lnTo>
                      <a:lnTo>
                        <a:pt x="3227" y="1013"/>
                      </a:lnTo>
                      <a:lnTo>
                        <a:pt x="3228" y="1017"/>
                      </a:lnTo>
                      <a:lnTo>
                        <a:pt x="3228" y="1021"/>
                      </a:lnTo>
                      <a:lnTo>
                        <a:pt x="3229" y="1026"/>
                      </a:lnTo>
                      <a:lnTo>
                        <a:pt x="3229" y="1030"/>
                      </a:lnTo>
                      <a:lnTo>
                        <a:pt x="3229" y="1035"/>
                      </a:lnTo>
                      <a:lnTo>
                        <a:pt x="3230" y="1040"/>
                      </a:lnTo>
                      <a:lnTo>
                        <a:pt x="3231" y="1045"/>
                      </a:lnTo>
                      <a:lnTo>
                        <a:pt x="3231" y="1050"/>
                      </a:lnTo>
                      <a:lnTo>
                        <a:pt x="3232" y="1056"/>
                      </a:lnTo>
                      <a:lnTo>
                        <a:pt x="3232" y="1061"/>
                      </a:lnTo>
                      <a:lnTo>
                        <a:pt x="3233" y="1067"/>
                      </a:lnTo>
                      <a:lnTo>
                        <a:pt x="3233" y="1073"/>
                      </a:lnTo>
                      <a:lnTo>
                        <a:pt x="3234" y="1080"/>
                      </a:lnTo>
                      <a:lnTo>
                        <a:pt x="3235" y="1087"/>
                      </a:lnTo>
                      <a:lnTo>
                        <a:pt x="3235" y="1094"/>
                      </a:lnTo>
                      <a:lnTo>
                        <a:pt x="3236" y="1102"/>
                      </a:lnTo>
                      <a:lnTo>
                        <a:pt x="3236" y="1110"/>
                      </a:lnTo>
                      <a:lnTo>
                        <a:pt x="3237" y="1120"/>
                      </a:lnTo>
                      <a:lnTo>
                        <a:pt x="3237" y="1130"/>
                      </a:lnTo>
                      <a:lnTo>
                        <a:pt x="3238" y="1143"/>
                      </a:lnTo>
                      <a:lnTo>
                        <a:pt x="3238" y="1160"/>
                      </a:lnTo>
                      <a:lnTo>
                        <a:pt x="3239" y="120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Freeform 6"/>
                <p:cNvSpPr>
                  <a:spLocks/>
                </p:cNvSpPr>
                <p:nvPr/>
              </p:nvSpPr>
              <p:spPr bwMode="auto">
                <a:xfrm rot="540000">
                  <a:off x="3557346" y="4035482"/>
                  <a:ext cx="1869571" cy="974955"/>
                </a:xfrm>
                <a:custGeom>
                  <a:avLst/>
                  <a:gdLst>
                    <a:gd name="T0" fmla="*/ 50 w 3239"/>
                    <a:gd name="T1" fmla="*/ 212 h 1200"/>
                    <a:gd name="T2" fmla="*/ 101 w 3239"/>
                    <a:gd name="T3" fmla="*/ 301 h 1200"/>
                    <a:gd name="T4" fmla="*/ 152 w 3239"/>
                    <a:gd name="T5" fmla="*/ 370 h 1200"/>
                    <a:gd name="T6" fmla="*/ 202 w 3239"/>
                    <a:gd name="T7" fmla="*/ 428 h 1200"/>
                    <a:gd name="T8" fmla="*/ 253 w 3239"/>
                    <a:gd name="T9" fmla="*/ 479 h 1200"/>
                    <a:gd name="T10" fmla="*/ 304 w 3239"/>
                    <a:gd name="T11" fmla="*/ 525 h 1200"/>
                    <a:gd name="T12" fmla="*/ 355 w 3239"/>
                    <a:gd name="T13" fmla="*/ 568 h 1200"/>
                    <a:gd name="T14" fmla="*/ 405 w 3239"/>
                    <a:gd name="T15" fmla="*/ 607 h 1200"/>
                    <a:gd name="T16" fmla="*/ 456 w 3239"/>
                    <a:gd name="T17" fmla="*/ 644 h 1200"/>
                    <a:gd name="T18" fmla="*/ 507 w 3239"/>
                    <a:gd name="T19" fmla="*/ 679 h 1200"/>
                    <a:gd name="T20" fmla="*/ 557 w 3239"/>
                    <a:gd name="T21" fmla="*/ 712 h 1200"/>
                    <a:gd name="T22" fmla="*/ 608 w 3239"/>
                    <a:gd name="T23" fmla="*/ 744 h 1200"/>
                    <a:gd name="T24" fmla="*/ 659 w 3239"/>
                    <a:gd name="T25" fmla="*/ 774 h 1200"/>
                    <a:gd name="T26" fmla="*/ 710 w 3239"/>
                    <a:gd name="T27" fmla="*/ 803 h 1200"/>
                    <a:gd name="T28" fmla="*/ 761 w 3239"/>
                    <a:gd name="T29" fmla="*/ 831 h 1200"/>
                    <a:gd name="T30" fmla="*/ 811 w 3239"/>
                    <a:gd name="T31" fmla="*/ 857 h 1200"/>
                    <a:gd name="T32" fmla="*/ 862 w 3239"/>
                    <a:gd name="T33" fmla="*/ 883 h 1200"/>
                    <a:gd name="T34" fmla="*/ 913 w 3239"/>
                    <a:gd name="T35" fmla="*/ 907 h 1200"/>
                    <a:gd name="T36" fmla="*/ 963 w 3239"/>
                    <a:gd name="T37" fmla="*/ 930 h 1200"/>
                    <a:gd name="T38" fmla="*/ 1014 w 3239"/>
                    <a:gd name="T39" fmla="*/ 953 h 1200"/>
                    <a:gd name="T40" fmla="*/ 1065 w 3239"/>
                    <a:gd name="T41" fmla="*/ 974 h 1200"/>
                    <a:gd name="T42" fmla="*/ 1116 w 3239"/>
                    <a:gd name="T43" fmla="*/ 995 h 1200"/>
                    <a:gd name="T44" fmla="*/ 1166 w 3239"/>
                    <a:gd name="T45" fmla="*/ 1014 h 1200"/>
                    <a:gd name="T46" fmla="*/ 1217 w 3239"/>
                    <a:gd name="T47" fmla="*/ 1033 h 1200"/>
                    <a:gd name="T48" fmla="*/ 1268 w 3239"/>
                    <a:gd name="T49" fmla="*/ 1051 h 1200"/>
                    <a:gd name="T50" fmla="*/ 1319 w 3239"/>
                    <a:gd name="T51" fmla="*/ 1068 h 1200"/>
                    <a:gd name="T52" fmla="*/ 1369 w 3239"/>
                    <a:gd name="T53" fmla="*/ 1084 h 1200"/>
                    <a:gd name="T54" fmla="*/ 1420 w 3239"/>
                    <a:gd name="T55" fmla="*/ 1099 h 1200"/>
                    <a:gd name="T56" fmla="*/ 1471 w 3239"/>
                    <a:gd name="T57" fmla="*/ 1113 h 1200"/>
                    <a:gd name="T58" fmla="*/ 1522 w 3239"/>
                    <a:gd name="T59" fmla="*/ 1126 h 1200"/>
                    <a:gd name="T60" fmla="*/ 1572 w 3239"/>
                    <a:gd name="T61" fmla="*/ 1139 h 1200"/>
                    <a:gd name="T62" fmla="*/ 1623 w 3239"/>
                    <a:gd name="T63" fmla="*/ 1150 h 1200"/>
                    <a:gd name="T64" fmla="*/ 1674 w 3239"/>
                    <a:gd name="T65" fmla="*/ 1160 h 1200"/>
                    <a:gd name="T66" fmla="*/ 1725 w 3239"/>
                    <a:gd name="T67" fmla="*/ 1169 h 1200"/>
                    <a:gd name="T68" fmla="*/ 1775 w 3239"/>
                    <a:gd name="T69" fmla="*/ 1177 h 1200"/>
                    <a:gd name="T70" fmla="*/ 1826 w 3239"/>
                    <a:gd name="T71" fmla="*/ 1184 h 1200"/>
                    <a:gd name="T72" fmla="*/ 1877 w 3239"/>
                    <a:gd name="T73" fmla="*/ 1190 h 1200"/>
                    <a:gd name="T74" fmla="*/ 1928 w 3239"/>
                    <a:gd name="T75" fmla="*/ 1194 h 1200"/>
                    <a:gd name="T76" fmla="*/ 1978 w 3239"/>
                    <a:gd name="T77" fmla="*/ 1198 h 1200"/>
                    <a:gd name="T78" fmla="*/ 2029 w 3239"/>
                    <a:gd name="T79" fmla="*/ 1199 h 1200"/>
                    <a:gd name="T80" fmla="*/ 2080 w 3239"/>
                    <a:gd name="T81" fmla="*/ 1200 h 1200"/>
                    <a:gd name="T82" fmla="*/ 2130 w 3239"/>
                    <a:gd name="T83" fmla="*/ 1199 h 1200"/>
                    <a:gd name="T84" fmla="*/ 2181 w 3239"/>
                    <a:gd name="T85" fmla="*/ 1196 h 1200"/>
                    <a:gd name="T86" fmla="*/ 2232 w 3239"/>
                    <a:gd name="T87" fmla="*/ 1192 h 1200"/>
                    <a:gd name="T88" fmla="*/ 2283 w 3239"/>
                    <a:gd name="T89" fmla="*/ 1186 h 1200"/>
                    <a:gd name="T90" fmla="*/ 2334 w 3239"/>
                    <a:gd name="T91" fmla="*/ 1177 h 1200"/>
                    <a:gd name="T92" fmla="*/ 2384 w 3239"/>
                    <a:gd name="T93" fmla="*/ 1167 h 1200"/>
                    <a:gd name="T94" fmla="*/ 2435 w 3239"/>
                    <a:gd name="T95" fmla="*/ 1154 h 1200"/>
                    <a:gd name="T96" fmla="*/ 2486 w 3239"/>
                    <a:gd name="T97" fmla="*/ 1140 h 1200"/>
                    <a:gd name="T98" fmla="*/ 2536 w 3239"/>
                    <a:gd name="T99" fmla="*/ 1122 h 1200"/>
                    <a:gd name="T100" fmla="*/ 2587 w 3239"/>
                    <a:gd name="T101" fmla="*/ 1102 h 1200"/>
                    <a:gd name="T102" fmla="*/ 2638 w 3239"/>
                    <a:gd name="T103" fmla="*/ 1079 h 1200"/>
                    <a:gd name="T104" fmla="*/ 2689 w 3239"/>
                    <a:gd name="T105" fmla="*/ 1052 h 1200"/>
                    <a:gd name="T106" fmla="*/ 2740 w 3239"/>
                    <a:gd name="T107" fmla="*/ 1021 h 1200"/>
                    <a:gd name="T108" fmla="*/ 2790 w 3239"/>
                    <a:gd name="T109" fmla="*/ 986 h 1200"/>
                    <a:gd name="T110" fmla="*/ 2841 w 3239"/>
                    <a:gd name="T111" fmla="*/ 946 h 1200"/>
                    <a:gd name="T112" fmla="*/ 2892 w 3239"/>
                    <a:gd name="T113" fmla="*/ 900 h 1200"/>
                    <a:gd name="T114" fmla="*/ 2942 w 3239"/>
                    <a:gd name="T115" fmla="*/ 846 h 1200"/>
                    <a:gd name="T116" fmla="*/ 2993 w 3239"/>
                    <a:gd name="T117" fmla="*/ 785 h 1200"/>
                    <a:gd name="T118" fmla="*/ 3044 w 3239"/>
                    <a:gd name="T119" fmla="*/ 711 h 1200"/>
                    <a:gd name="T120" fmla="*/ 3094 w 3239"/>
                    <a:gd name="T121" fmla="*/ 623 h 1200"/>
                    <a:gd name="T122" fmla="*/ 3145 w 3239"/>
                    <a:gd name="T123" fmla="*/ 510 h 1200"/>
                    <a:gd name="T124" fmla="*/ 3196 w 3239"/>
                    <a:gd name="T125" fmla="*/ 351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" y="31"/>
                      </a:lnTo>
                      <a:lnTo>
                        <a:pt x="2" y="38"/>
                      </a:lnTo>
                      <a:lnTo>
                        <a:pt x="2" y="44"/>
                      </a:lnTo>
                      <a:lnTo>
                        <a:pt x="3" y="49"/>
                      </a:lnTo>
                      <a:lnTo>
                        <a:pt x="3" y="54"/>
                      </a:lnTo>
                      <a:lnTo>
                        <a:pt x="4" y="58"/>
                      </a:lnTo>
                      <a:lnTo>
                        <a:pt x="4" y="62"/>
                      </a:lnTo>
                      <a:lnTo>
                        <a:pt x="5" y="66"/>
                      </a:lnTo>
                      <a:lnTo>
                        <a:pt x="5" y="69"/>
                      </a:lnTo>
                      <a:lnTo>
                        <a:pt x="6" y="73"/>
                      </a:lnTo>
                      <a:lnTo>
                        <a:pt x="6" y="76"/>
                      </a:lnTo>
                      <a:lnTo>
                        <a:pt x="7" y="79"/>
                      </a:lnTo>
                      <a:lnTo>
                        <a:pt x="7" y="82"/>
                      </a:lnTo>
                      <a:lnTo>
                        <a:pt x="8" y="85"/>
                      </a:lnTo>
                      <a:lnTo>
                        <a:pt x="8" y="88"/>
                      </a:lnTo>
                      <a:lnTo>
                        <a:pt x="9" y="90"/>
                      </a:lnTo>
                      <a:lnTo>
                        <a:pt x="10" y="93"/>
                      </a:lnTo>
                      <a:lnTo>
                        <a:pt x="10" y="96"/>
                      </a:lnTo>
                      <a:lnTo>
                        <a:pt x="11" y="98"/>
                      </a:lnTo>
                      <a:lnTo>
                        <a:pt x="11" y="101"/>
                      </a:lnTo>
                      <a:lnTo>
                        <a:pt x="12" y="103"/>
                      </a:lnTo>
                      <a:lnTo>
                        <a:pt x="12" y="105"/>
                      </a:lnTo>
                      <a:lnTo>
                        <a:pt x="13" y="108"/>
                      </a:lnTo>
                      <a:lnTo>
                        <a:pt x="13" y="110"/>
                      </a:lnTo>
                      <a:lnTo>
                        <a:pt x="14" y="112"/>
                      </a:lnTo>
                      <a:lnTo>
                        <a:pt x="14" y="114"/>
                      </a:lnTo>
                      <a:lnTo>
                        <a:pt x="15" y="116"/>
                      </a:lnTo>
                      <a:lnTo>
                        <a:pt x="15" y="118"/>
                      </a:lnTo>
                      <a:lnTo>
                        <a:pt x="16" y="120"/>
                      </a:lnTo>
                      <a:lnTo>
                        <a:pt x="17" y="122"/>
                      </a:lnTo>
                      <a:lnTo>
                        <a:pt x="17" y="124"/>
                      </a:lnTo>
                      <a:lnTo>
                        <a:pt x="18" y="126"/>
                      </a:lnTo>
                      <a:lnTo>
                        <a:pt x="18" y="128"/>
                      </a:lnTo>
                      <a:lnTo>
                        <a:pt x="19" y="130"/>
                      </a:lnTo>
                      <a:lnTo>
                        <a:pt x="19" y="132"/>
                      </a:lnTo>
                      <a:lnTo>
                        <a:pt x="20" y="134"/>
                      </a:lnTo>
                      <a:lnTo>
                        <a:pt x="20" y="135"/>
                      </a:lnTo>
                      <a:lnTo>
                        <a:pt x="21" y="137"/>
                      </a:lnTo>
                      <a:lnTo>
                        <a:pt x="21" y="139"/>
                      </a:lnTo>
                      <a:lnTo>
                        <a:pt x="22" y="140"/>
                      </a:lnTo>
                      <a:lnTo>
                        <a:pt x="22" y="142"/>
                      </a:lnTo>
                      <a:lnTo>
                        <a:pt x="23" y="144"/>
                      </a:lnTo>
                      <a:lnTo>
                        <a:pt x="24" y="146"/>
                      </a:lnTo>
                      <a:lnTo>
                        <a:pt x="24" y="147"/>
                      </a:lnTo>
                      <a:lnTo>
                        <a:pt x="25" y="149"/>
                      </a:lnTo>
                      <a:lnTo>
                        <a:pt x="25" y="151"/>
                      </a:lnTo>
                      <a:lnTo>
                        <a:pt x="26" y="152"/>
                      </a:lnTo>
                      <a:lnTo>
                        <a:pt x="26" y="154"/>
                      </a:lnTo>
                      <a:lnTo>
                        <a:pt x="27" y="155"/>
                      </a:lnTo>
                      <a:lnTo>
                        <a:pt x="28" y="157"/>
                      </a:lnTo>
                      <a:lnTo>
                        <a:pt x="28" y="158"/>
                      </a:lnTo>
                      <a:lnTo>
                        <a:pt x="28" y="160"/>
                      </a:lnTo>
                      <a:lnTo>
                        <a:pt x="29" y="161"/>
                      </a:lnTo>
                      <a:lnTo>
                        <a:pt x="29" y="163"/>
                      </a:lnTo>
                      <a:lnTo>
                        <a:pt x="30" y="165"/>
                      </a:lnTo>
                      <a:lnTo>
                        <a:pt x="30" y="166"/>
                      </a:lnTo>
                      <a:lnTo>
                        <a:pt x="31" y="167"/>
                      </a:lnTo>
                      <a:lnTo>
                        <a:pt x="32" y="169"/>
                      </a:lnTo>
                      <a:lnTo>
                        <a:pt x="32" y="170"/>
                      </a:lnTo>
                      <a:lnTo>
                        <a:pt x="33" y="171"/>
                      </a:lnTo>
                      <a:lnTo>
                        <a:pt x="33" y="173"/>
                      </a:lnTo>
                      <a:lnTo>
                        <a:pt x="34" y="174"/>
                      </a:lnTo>
                      <a:lnTo>
                        <a:pt x="35" y="176"/>
                      </a:lnTo>
                      <a:lnTo>
                        <a:pt x="35" y="177"/>
                      </a:lnTo>
                      <a:lnTo>
                        <a:pt x="36" y="178"/>
                      </a:lnTo>
                      <a:lnTo>
                        <a:pt x="36" y="180"/>
                      </a:lnTo>
                      <a:lnTo>
                        <a:pt x="37" y="181"/>
                      </a:lnTo>
                      <a:lnTo>
                        <a:pt x="37" y="182"/>
                      </a:lnTo>
                      <a:lnTo>
                        <a:pt x="38" y="184"/>
                      </a:lnTo>
                      <a:lnTo>
                        <a:pt x="38" y="185"/>
                      </a:lnTo>
                      <a:lnTo>
                        <a:pt x="39" y="186"/>
                      </a:lnTo>
                      <a:lnTo>
                        <a:pt x="39" y="188"/>
                      </a:lnTo>
                      <a:lnTo>
                        <a:pt x="40" y="189"/>
                      </a:lnTo>
                      <a:lnTo>
                        <a:pt x="40" y="190"/>
                      </a:lnTo>
                      <a:lnTo>
                        <a:pt x="41" y="192"/>
                      </a:lnTo>
                      <a:lnTo>
                        <a:pt x="41" y="193"/>
                      </a:lnTo>
                      <a:lnTo>
                        <a:pt x="42" y="194"/>
                      </a:lnTo>
                      <a:lnTo>
                        <a:pt x="43" y="195"/>
                      </a:lnTo>
                      <a:lnTo>
                        <a:pt x="43" y="197"/>
                      </a:lnTo>
                      <a:lnTo>
                        <a:pt x="44" y="198"/>
                      </a:lnTo>
                      <a:lnTo>
                        <a:pt x="44" y="199"/>
                      </a:lnTo>
                      <a:lnTo>
                        <a:pt x="45" y="200"/>
                      </a:lnTo>
                      <a:lnTo>
                        <a:pt x="45" y="201"/>
                      </a:lnTo>
                      <a:lnTo>
                        <a:pt x="46" y="203"/>
                      </a:lnTo>
                      <a:lnTo>
                        <a:pt x="46" y="204"/>
                      </a:lnTo>
                      <a:lnTo>
                        <a:pt x="47" y="205"/>
                      </a:lnTo>
                      <a:lnTo>
                        <a:pt x="47" y="206"/>
                      </a:lnTo>
                      <a:lnTo>
                        <a:pt x="48" y="207"/>
                      </a:lnTo>
                      <a:lnTo>
                        <a:pt x="48" y="209"/>
                      </a:lnTo>
                      <a:lnTo>
                        <a:pt x="49" y="210"/>
                      </a:lnTo>
                      <a:lnTo>
                        <a:pt x="50" y="211"/>
                      </a:lnTo>
                      <a:lnTo>
                        <a:pt x="50" y="212"/>
                      </a:lnTo>
                      <a:lnTo>
                        <a:pt x="51" y="213"/>
                      </a:lnTo>
                      <a:lnTo>
                        <a:pt x="51" y="214"/>
                      </a:lnTo>
                      <a:lnTo>
                        <a:pt x="52" y="216"/>
                      </a:lnTo>
                      <a:lnTo>
                        <a:pt x="52" y="217"/>
                      </a:lnTo>
                      <a:lnTo>
                        <a:pt x="53" y="218"/>
                      </a:lnTo>
                      <a:lnTo>
                        <a:pt x="53" y="219"/>
                      </a:lnTo>
                      <a:lnTo>
                        <a:pt x="54" y="220"/>
                      </a:lnTo>
                      <a:lnTo>
                        <a:pt x="54" y="221"/>
                      </a:lnTo>
                      <a:lnTo>
                        <a:pt x="55" y="222"/>
                      </a:lnTo>
                      <a:lnTo>
                        <a:pt x="55" y="223"/>
                      </a:lnTo>
                      <a:lnTo>
                        <a:pt x="56" y="224"/>
                      </a:lnTo>
                      <a:lnTo>
                        <a:pt x="57" y="225"/>
                      </a:lnTo>
                      <a:lnTo>
                        <a:pt x="57" y="227"/>
                      </a:lnTo>
                      <a:lnTo>
                        <a:pt x="58" y="228"/>
                      </a:lnTo>
                      <a:lnTo>
                        <a:pt x="58" y="228"/>
                      </a:lnTo>
                      <a:lnTo>
                        <a:pt x="59" y="230"/>
                      </a:lnTo>
                      <a:lnTo>
                        <a:pt x="59" y="231"/>
                      </a:lnTo>
                      <a:lnTo>
                        <a:pt x="60" y="232"/>
                      </a:lnTo>
                      <a:lnTo>
                        <a:pt x="60" y="233"/>
                      </a:lnTo>
                      <a:lnTo>
                        <a:pt x="61" y="234"/>
                      </a:lnTo>
                      <a:lnTo>
                        <a:pt x="61" y="235"/>
                      </a:lnTo>
                      <a:lnTo>
                        <a:pt x="62" y="236"/>
                      </a:lnTo>
                      <a:lnTo>
                        <a:pt x="62" y="237"/>
                      </a:lnTo>
                      <a:lnTo>
                        <a:pt x="63" y="238"/>
                      </a:lnTo>
                      <a:lnTo>
                        <a:pt x="64" y="239"/>
                      </a:lnTo>
                      <a:lnTo>
                        <a:pt x="64" y="240"/>
                      </a:lnTo>
                      <a:lnTo>
                        <a:pt x="65" y="241"/>
                      </a:lnTo>
                      <a:lnTo>
                        <a:pt x="65" y="242"/>
                      </a:lnTo>
                      <a:lnTo>
                        <a:pt x="66" y="243"/>
                      </a:lnTo>
                      <a:lnTo>
                        <a:pt x="66" y="244"/>
                      </a:lnTo>
                      <a:lnTo>
                        <a:pt x="67" y="245"/>
                      </a:lnTo>
                      <a:lnTo>
                        <a:pt x="67" y="246"/>
                      </a:lnTo>
                      <a:lnTo>
                        <a:pt x="68" y="247"/>
                      </a:lnTo>
                      <a:lnTo>
                        <a:pt x="68" y="248"/>
                      </a:lnTo>
                      <a:lnTo>
                        <a:pt x="69" y="249"/>
                      </a:lnTo>
                      <a:lnTo>
                        <a:pt x="69" y="250"/>
                      </a:lnTo>
                      <a:lnTo>
                        <a:pt x="70" y="251"/>
                      </a:lnTo>
                      <a:lnTo>
                        <a:pt x="70" y="252"/>
                      </a:lnTo>
                      <a:lnTo>
                        <a:pt x="71" y="253"/>
                      </a:lnTo>
                      <a:lnTo>
                        <a:pt x="72" y="254"/>
                      </a:lnTo>
                      <a:lnTo>
                        <a:pt x="72" y="255"/>
                      </a:lnTo>
                      <a:lnTo>
                        <a:pt x="73" y="256"/>
                      </a:lnTo>
                      <a:lnTo>
                        <a:pt x="73" y="257"/>
                      </a:lnTo>
                      <a:lnTo>
                        <a:pt x="74" y="258"/>
                      </a:lnTo>
                      <a:lnTo>
                        <a:pt x="75" y="259"/>
                      </a:lnTo>
                      <a:lnTo>
                        <a:pt x="75" y="259"/>
                      </a:lnTo>
                      <a:lnTo>
                        <a:pt x="76" y="261"/>
                      </a:lnTo>
                      <a:lnTo>
                        <a:pt x="76" y="261"/>
                      </a:lnTo>
                      <a:lnTo>
                        <a:pt x="76" y="262"/>
                      </a:lnTo>
                      <a:lnTo>
                        <a:pt x="77" y="263"/>
                      </a:lnTo>
                      <a:lnTo>
                        <a:pt x="77" y="264"/>
                      </a:lnTo>
                      <a:lnTo>
                        <a:pt x="78" y="265"/>
                      </a:lnTo>
                      <a:lnTo>
                        <a:pt x="79" y="266"/>
                      </a:lnTo>
                      <a:lnTo>
                        <a:pt x="79" y="267"/>
                      </a:lnTo>
                      <a:lnTo>
                        <a:pt x="80" y="268"/>
                      </a:lnTo>
                      <a:lnTo>
                        <a:pt x="80" y="269"/>
                      </a:lnTo>
                      <a:lnTo>
                        <a:pt x="81" y="270"/>
                      </a:lnTo>
                      <a:lnTo>
                        <a:pt x="81" y="270"/>
                      </a:lnTo>
                      <a:lnTo>
                        <a:pt x="82" y="271"/>
                      </a:lnTo>
                      <a:lnTo>
                        <a:pt x="83" y="272"/>
                      </a:lnTo>
                      <a:lnTo>
                        <a:pt x="83" y="273"/>
                      </a:lnTo>
                      <a:lnTo>
                        <a:pt x="84" y="274"/>
                      </a:lnTo>
                      <a:lnTo>
                        <a:pt x="84" y="275"/>
                      </a:lnTo>
                      <a:lnTo>
                        <a:pt x="85" y="276"/>
                      </a:lnTo>
                      <a:lnTo>
                        <a:pt x="85" y="277"/>
                      </a:lnTo>
                      <a:lnTo>
                        <a:pt x="86" y="278"/>
                      </a:lnTo>
                      <a:lnTo>
                        <a:pt x="86" y="278"/>
                      </a:lnTo>
                      <a:lnTo>
                        <a:pt x="87" y="280"/>
                      </a:lnTo>
                      <a:lnTo>
                        <a:pt x="87" y="280"/>
                      </a:lnTo>
                      <a:lnTo>
                        <a:pt x="88" y="281"/>
                      </a:lnTo>
                      <a:lnTo>
                        <a:pt x="88" y="282"/>
                      </a:lnTo>
                      <a:lnTo>
                        <a:pt x="89" y="283"/>
                      </a:lnTo>
                      <a:lnTo>
                        <a:pt x="90" y="284"/>
                      </a:lnTo>
                      <a:lnTo>
                        <a:pt x="90" y="285"/>
                      </a:lnTo>
                      <a:lnTo>
                        <a:pt x="91" y="285"/>
                      </a:lnTo>
                      <a:lnTo>
                        <a:pt x="91" y="286"/>
                      </a:lnTo>
                      <a:lnTo>
                        <a:pt x="92" y="287"/>
                      </a:lnTo>
                      <a:lnTo>
                        <a:pt x="92" y="288"/>
                      </a:lnTo>
                      <a:lnTo>
                        <a:pt x="93" y="289"/>
                      </a:lnTo>
                      <a:lnTo>
                        <a:pt x="93" y="290"/>
                      </a:lnTo>
                      <a:lnTo>
                        <a:pt x="94" y="290"/>
                      </a:lnTo>
                      <a:lnTo>
                        <a:pt x="94" y="291"/>
                      </a:lnTo>
                      <a:lnTo>
                        <a:pt x="95" y="292"/>
                      </a:lnTo>
                      <a:lnTo>
                        <a:pt x="95" y="293"/>
                      </a:lnTo>
                      <a:lnTo>
                        <a:pt x="96" y="294"/>
                      </a:lnTo>
                      <a:lnTo>
                        <a:pt x="97" y="295"/>
                      </a:lnTo>
                      <a:lnTo>
                        <a:pt x="97" y="296"/>
                      </a:lnTo>
                      <a:lnTo>
                        <a:pt x="98" y="296"/>
                      </a:lnTo>
                      <a:lnTo>
                        <a:pt x="98" y="297"/>
                      </a:lnTo>
                      <a:lnTo>
                        <a:pt x="99" y="298"/>
                      </a:lnTo>
                      <a:lnTo>
                        <a:pt x="99" y="299"/>
                      </a:lnTo>
                      <a:lnTo>
                        <a:pt x="100" y="300"/>
                      </a:lnTo>
                      <a:lnTo>
                        <a:pt x="100" y="300"/>
                      </a:lnTo>
                      <a:lnTo>
                        <a:pt x="101" y="301"/>
                      </a:lnTo>
                      <a:lnTo>
                        <a:pt x="101" y="302"/>
                      </a:lnTo>
                      <a:lnTo>
                        <a:pt x="102" y="303"/>
                      </a:lnTo>
                      <a:lnTo>
                        <a:pt x="102" y="304"/>
                      </a:lnTo>
                      <a:lnTo>
                        <a:pt x="103" y="304"/>
                      </a:lnTo>
                      <a:lnTo>
                        <a:pt x="103" y="305"/>
                      </a:lnTo>
                      <a:lnTo>
                        <a:pt x="104" y="306"/>
                      </a:lnTo>
                      <a:lnTo>
                        <a:pt x="105" y="307"/>
                      </a:lnTo>
                      <a:lnTo>
                        <a:pt x="105" y="308"/>
                      </a:lnTo>
                      <a:lnTo>
                        <a:pt x="106" y="308"/>
                      </a:lnTo>
                      <a:lnTo>
                        <a:pt x="106" y="309"/>
                      </a:lnTo>
                      <a:lnTo>
                        <a:pt x="107" y="310"/>
                      </a:lnTo>
                      <a:lnTo>
                        <a:pt x="107" y="311"/>
                      </a:lnTo>
                      <a:lnTo>
                        <a:pt x="108" y="312"/>
                      </a:lnTo>
                      <a:lnTo>
                        <a:pt x="108" y="312"/>
                      </a:lnTo>
                      <a:lnTo>
                        <a:pt x="109" y="313"/>
                      </a:lnTo>
                      <a:lnTo>
                        <a:pt x="109" y="314"/>
                      </a:lnTo>
                      <a:lnTo>
                        <a:pt x="110" y="315"/>
                      </a:lnTo>
                      <a:lnTo>
                        <a:pt x="110" y="316"/>
                      </a:lnTo>
                      <a:lnTo>
                        <a:pt x="111" y="316"/>
                      </a:lnTo>
                      <a:lnTo>
                        <a:pt x="112" y="317"/>
                      </a:lnTo>
                      <a:lnTo>
                        <a:pt x="112" y="318"/>
                      </a:lnTo>
                      <a:lnTo>
                        <a:pt x="113" y="319"/>
                      </a:lnTo>
                      <a:lnTo>
                        <a:pt x="113" y="319"/>
                      </a:lnTo>
                      <a:lnTo>
                        <a:pt x="114" y="320"/>
                      </a:lnTo>
                      <a:lnTo>
                        <a:pt x="114" y="321"/>
                      </a:lnTo>
                      <a:lnTo>
                        <a:pt x="115" y="321"/>
                      </a:lnTo>
                      <a:lnTo>
                        <a:pt x="115" y="322"/>
                      </a:lnTo>
                      <a:lnTo>
                        <a:pt x="116" y="323"/>
                      </a:lnTo>
                      <a:lnTo>
                        <a:pt x="116" y="324"/>
                      </a:lnTo>
                      <a:lnTo>
                        <a:pt x="117" y="325"/>
                      </a:lnTo>
                      <a:lnTo>
                        <a:pt x="117" y="326"/>
                      </a:lnTo>
                      <a:lnTo>
                        <a:pt x="118" y="326"/>
                      </a:lnTo>
                      <a:lnTo>
                        <a:pt x="119" y="327"/>
                      </a:lnTo>
                      <a:lnTo>
                        <a:pt x="119" y="328"/>
                      </a:lnTo>
                      <a:lnTo>
                        <a:pt x="120" y="328"/>
                      </a:lnTo>
                      <a:lnTo>
                        <a:pt x="120" y="329"/>
                      </a:lnTo>
                      <a:lnTo>
                        <a:pt x="121" y="330"/>
                      </a:lnTo>
                      <a:lnTo>
                        <a:pt x="121" y="331"/>
                      </a:lnTo>
                      <a:lnTo>
                        <a:pt x="122" y="331"/>
                      </a:lnTo>
                      <a:lnTo>
                        <a:pt x="123" y="332"/>
                      </a:lnTo>
                      <a:lnTo>
                        <a:pt x="123" y="333"/>
                      </a:lnTo>
                      <a:lnTo>
                        <a:pt x="124" y="334"/>
                      </a:lnTo>
                      <a:lnTo>
                        <a:pt x="124" y="334"/>
                      </a:lnTo>
                      <a:lnTo>
                        <a:pt x="125" y="335"/>
                      </a:lnTo>
                      <a:lnTo>
                        <a:pt x="125" y="336"/>
                      </a:lnTo>
                      <a:lnTo>
                        <a:pt x="125" y="336"/>
                      </a:lnTo>
                      <a:lnTo>
                        <a:pt x="126" y="337"/>
                      </a:lnTo>
                      <a:lnTo>
                        <a:pt x="127" y="338"/>
                      </a:lnTo>
                      <a:lnTo>
                        <a:pt x="127" y="339"/>
                      </a:lnTo>
                      <a:lnTo>
                        <a:pt x="128" y="339"/>
                      </a:lnTo>
                      <a:lnTo>
                        <a:pt x="128" y="340"/>
                      </a:lnTo>
                      <a:lnTo>
                        <a:pt x="129" y="341"/>
                      </a:lnTo>
                      <a:lnTo>
                        <a:pt x="130" y="342"/>
                      </a:lnTo>
                      <a:lnTo>
                        <a:pt x="130" y="342"/>
                      </a:lnTo>
                      <a:lnTo>
                        <a:pt x="131" y="343"/>
                      </a:lnTo>
                      <a:lnTo>
                        <a:pt x="131" y="344"/>
                      </a:lnTo>
                      <a:lnTo>
                        <a:pt x="132" y="344"/>
                      </a:lnTo>
                      <a:lnTo>
                        <a:pt x="132" y="345"/>
                      </a:lnTo>
                      <a:lnTo>
                        <a:pt x="133" y="346"/>
                      </a:lnTo>
                      <a:lnTo>
                        <a:pt x="133" y="347"/>
                      </a:lnTo>
                      <a:lnTo>
                        <a:pt x="134" y="347"/>
                      </a:lnTo>
                      <a:lnTo>
                        <a:pt x="134" y="348"/>
                      </a:lnTo>
                      <a:lnTo>
                        <a:pt x="135" y="349"/>
                      </a:lnTo>
                      <a:lnTo>
                        <a:pt x="135" y="349"/>
                      </a:lnTo>
                      <a:lnTo>
                        <a:pt x="136" y="350"/>
                      </a:lnTo>
                      <a:lnTo>
                        <a:pt x="136" y="351"/>
                      </a:lnTo>
                      <a:lnTo>
                        <a:pt x="137" y="351"/>
                      </a:lnTo>
                      <a:lnTo>
                        <a:pt x="138" y="352"/>
                      </a:lnTo>
                      <a:lnTo>
                        <a:pt x="138" y="353"/>
                      </a:lnTo>
                      <a:lnTo>
                        <a:pt x="139" y="354"/>
                      </a:lnTo>
                      <a:lnTo>
                        <a:pt x="139" y="354"/>
                      </a:lnTo>
                      <a:lnTo>
                        <a:pt x="140" y="355"/>
                      </a:lnTo>
                      <a:lnTo>
                        <a:pt x="140" y="355"/>
                      </a:lnTo>
                      <a:lnTo>
                        <a:pt x="141" y="356"/>
                      </a:lnTo>
                      <a:lnTo>
                        <a:pt x="141" y="357"/>
                      </a:lnTo>
                      <a:lnTo>
                        <a:pt x="142" y="358"/>
                      </a:lnTo>
                      <a:lnTo>
                        <a:pt x="142" y="358"/>
                      </a:lnTo>
                      <a:lnTo>
                        <a:pt x="143" y="359"/>
                      </a:lnTo>
                      <a:lnTo>
                        <a:pt x="143" y="360"/>
                      </a:lnTo>
                      <a:lnTo>
                        <a:pt x="144" y="361"/>
                      </a:lnTo>
                      <a:lnTo>
                        <a:pt x="145" y="361"/>
                      </a:lnTo>
                      <a:lnTo>
                        <a:pt x="145" y="362"/>
                      </a:lnTo>
                      <a:lnTo>
                        <a:pt x="146" y="362"/>
                      </a:lnTo>
                      <a:lnTo>
                        <a:pt x="146" y="363"/>
                      </a:lnTo>
                      <a:lnTo>
                        <a:pt x="147" y="364"/>
                      </a:lnTo>
                      <a:lnTo>
                        <a:pt x="147" y="365"/>
                      </a:lnTo>
                      <a:lnTo>
                        <a:pt x="148" y="365"/>
                      </a:lnTo>
                      <a:lnTo>
                        <a:pt x="148" y="366"/>
                      </a:lnTo>
                      <a:lnTo>
                        <a:pt x="149" y="366"/>
                      </a:lnTo>
                      <a:lnTo>
                        <a:pt x="149" y="367"/>
                      </a:lnTo>
                      <a:lnTo>
                        <a:pt x="150" y="368"/>
                      </a:lnTo>
                      <a:lnTo>
                        <a:pt x="150" y="369"/>
                      </a:lnTo>
                      <a:lnTo>
                        <a:pt x="151" y="369"/>
                      </a:lnTo>
                      <a:lnTo>
                        <a:pt x="152" y="370"/>
                      </a:lnTo>
                      <a:lnTo>
                        <a:pt x="152" y="370"/>
                      </a:lnTo>
                      <a:lnTo>
                        <a:pt x="153" y="371"/>
                      </a:lnTo>
                      <a:lnTo>
                        <a:pt x="153" y="372"/>
                      </a:lnTo>
                      <a:lnTo>
                        <a:pt x="154" y="373"/>
                      </a:lnTo>
                      <a:lnTo>
                        <a:pt x="154" y="373"/>
                      </a:lnTo>
                      <a:lnTo>
                        <a:pt x="155" y="374"/>
                      </a:lnTo>
                      <a:lnTo>
                        <a:pt x="155" y="374"/>
                      </a:lnTo>
                      <a:lnTo>
                        <a:pt x="156" y="375"/>
                      </a:lnTo>
                      <a:lnTo>
                        <a:pt x="156" y="376"/>
                      </a:lnTo>
                      <a:lnTo>
                        <a:pt x="157" y="376"/>
                      </a:lnTo>
                      <a:lnTo>
                        <a:pt x="157" y="377"/>
                      </a:lnTo>
                      <a:lnTo>
                        <a:pt x="158" y="378"/>
                      </a:lnTo>
                      <a:lnTo>
                        <a:pt x="158" y="378"/>
                      </a:lnTo>
                      <a:lnTo>
                        <a:pt x="159" y="379"/>
                      </a:lnTo>
                      <a:lnTo>
                        <a:pt x="160" y="380"/>
                      </a:lnTo>
                      <a:lnTo>
                        <a:pt x="160" y="380"/>
                      </a:lnTo>
                      <a:lnTo>
                        <a:pt x="161" y="381"/>
                      </a:lnTo>
                      <a:lnTo>
                        <a:pt x="161" y="381"/>
                      </a:lnTo>
                      <a:lnTo>
                        <a:pt x="162" y="382"/>
                      </a:lnTo>
                      <a:lnTo>
                        <a:pt x="163" y="383"/>
                      </a:lnTo>
                      <a:lnTo>
                        <a:pt x="163" y="384"/>
                      </a:lnTo>
                      <a:lnTo>
                        <a:pt x="163" y="384"/>
                      </a:lnTo>
                      <a:lnTo>
                        <a:pt x="164" y="385"/>
                      </a:lnTo>
                      <a:lnTo>
                        <a:pt x="164" y="385"/>
                      </a:lnTo>
                      <a:lnTo>
                        <a:pt x="165" y="386"/>
                      </a:lnTo>
                      <a:lnTo>
                        <a:pt x="165" y="386"/>
                      </a:lnTo>
                      <a:lnTo>
                        <a:pt x="166" y="387"/>
                      </a:lnTo>
                      <a:lnTo>
                        <a:pt x="167" y="388"/>
                      </a:lnTo>
                      <a:lnTo>
                        <a:pt x="167" y="389"/>
                      </a:lnTo>
                      <a:lnTo>
                        <a:pt x="168" y="389"/>
                      </a:lnTo>
                      <a:lnTo>
                        <a:pt x="168" y="390"/>
                      </a:lnTo>
                      <a:lnTo>
                        <a:pt x="169" y="390"/>
                      </a:lnTo>
                      <a:lnTo>
                        <a:pt x="169" y="391"/>
                      </a:lnTo>
                      <a:lnTo>
                        <a:pt x="170" y="392"/>
                      </a:lnTo>
                      <a:lnTo>
                        <a:pt x="171" y="392"/>
                      </a:lnTo>
                      <a:lnTo>
                        <a:pt x="171" y="393"/>
                      </a:lnTo>
                      <a:lnTo>
                        <a:pt x="172" y="393"/>
                      </a:lnTo>
                      <a:lnTo>
                        <a:pt x="172" y="394"/>
                      </a:lnTo>
                      <a:lnTo>
                        <a:pt x="173" y="395"/>
                      </a:lnTo>
                      <a:lnTo>
                        <a:pt x="173" y="396"/>
                      </a:lnTo>
                      <a:lnTo>
                        <a:pt x="174" y="396"/>
                      </a:lnTo>
                      <a:lnTo>
                        <a:pt x="174" y="397"/>
                      </a:lnTo>
                      <a:lnTo>
                        <a:pt x="175" y="397"/>
                      </a:lnTo>
                      <a:lnTo>
                        <a:pt x="175" y="398"/>
                      </a:lnTo>
                      <a:lnTo>
                        <a:pt x="176" y="399"/>
                      </a:lnTo>
                      <a:lnTo>
                        <a:pt x="176" y="399"/>
                      </a:lnTo>
                      <a:lnTo>
                        <a:pt x="177" y="400"/>
                      </a:lnTo>
                      <a:lnTo>
                        <a:pt x="178" y="400"/>
                      </a:lnTo>
                      <a:lnTo>
                        <a:pt x="178" y="401"/>
                      </a:lnTo>
                      <a:lnTo>
                        <a:pt x="179" y="401"/>
                      </a:lnTo>
                      <a:lnTo>
                        <a:pt x="179" y="402"/>
                      </a:lnTo>
                      <a:lnTo>
                        <a:pt x="180" y="403"/>
                      </a:lnTo>
                      <a:lnTo>
                        <a:pt x="180" y="403"/>
                      </a:lnTo>
                      <a:lnTo>
                        <a:pt x="181" y="404"/>
                      </a:lnTo>
                      <a:lnTo>
                        <a:pt x="181" y="405"/>
                      </a:lnTo>
                      <a:lnTo>
                        <a:pt x="182" y="405"/>
                      </a:lnTo>
                      <a:lnTo>
                        <a:pt x="182" y="406"/>
                      </a:lnTo>
                      <a:lnTo>
                        <a:pt x="183" y="407"/>
                      </a:lnTo>
                      <a:lnTo>
                        <a:pt x="183" y="407"/>
                      </a:lnTo>
                      <a:lnTo>
                        <a:pt x="184" y="408"/>
                      </a:lnTo>
                      <a:lnTo>
                        <a:pt x="185" y="408"/>
                      </a:lnTo>
                      <a:lnTo>
                        <a:pt x="185" y="409"/>
                      </a:lnTo>
                      <a:lnTo>
                        <a:pt x="186" y="409"/>
                      </a:lnTo>
                      <a:lnTo>
                        <a:pt x="186" y="410"/>
                      </a:lnTo>
                      <a:lnTo>
                        <a:pt x="187" y="411"/>
                      </a:lnTo>
                      <a:lnTo>
                        <a:pt x="187" y="411"/>
                      </a:lnTo>
                      <a:lnTo>
                        <a:pt x="188" y="412"/>
                      </a:lnTo>
                      <a:lnTo>
                        <a:pt x="188" y="412"/>
                      </a:lnTo>
                      <a:lnTo>
                        <a:pt x="189" y="413"/>
                      </a:lnTo>
                      <a:lnTo>
                        <a:pt x="189" y="413"/>
                      </a:lnTo>
                      <a:lnTo>
                        <a:pt x="190" y="414"/>
                      </a:lnTo>
                      <a:lnTo>
                        <a:pt x="190" y="415"/>
                      </a:lnTo>
                      <a:lnTo>
                        <a:pt x="191" y="415"/>
                      </a:lnTo>
                      <a:lnTo>
                        <a:pt x="191" y="416"/>
                      </a:lnTo>
                      <a:lnTo>
                        <a:pt x="192" y="417"/>
                      </a:lnTo>
                      <a:lnTo>
                        <a:pt x="193" y="417"/>
                      </a:lnTo>
                      <a:lnTo>
                        <a:pt x="193" y="418"/>
                      </a:lnTo>
                      <a:lnTo>
                        <a:pt x="194" y="418"/>
                      </a:lnTo>
                      <a:lnTo>
                        <a:pt x="194" y="419"/>
                      </a:lnTo>
                      <a:lnTo>
                        <a:pt x="195" y="420"/>
                      </a:lnTo>
                      <a:lnTo>
                        <a:pt x="195" y="420"/>
                      </a:lnTo>
                      <a:lnTo>
                        <a:pt x="196" y="421"/>
                      </a:lnTo>
                      <a:lnTo>
                        <a:pt x="196" y="421"/>
                      </a:lnTo>
                      <a:lnTo>
                        <a:pt x="197" y="422"/>
                      </a:lnTo>
                      <a:lnTo>
                        <a:pt x="197" y="423"/>
                      </a:lnTo>
                      <a:lnTo>
                        <a:pt x="198" y="423"/>
                      </a:lnTo>
                      <a:lnTo>
                        <a:pt x="198" y="424"/>
                      </a:lnTo>
                      <a:lnTo>
                        <a:pt x="199" y="424"/>
                      </a:lnTo>
                      <a:lnTo>
                        <a:pt x="200" y="425"/>
                      </a:lnTo>
                      <a:lnTo>
                        <a:pt x="200" y="426"/>
                      </a:lnTo>
                      <a:lnTo>
                        <a:pt x="201" y="426"/>
                      </a:lnTo>
                      <a:lnTo>
                        <a:pt x="201" y="427"/>
                      </a:lnTo>
                      <a:lnTo>
                        <a:pt x="202" y="427"/>
                      </a:lnTo>
                      <a:lnTo>
                        <a:pt x="202" y="428"/>
                      </a:lnTo>
                      <a:lnTo>
                        <a:pt x="203" y="428"/>
                      </a:lnTo>
                      <a:lnTo>
                        <a:pt x="203" y="429"/>
                      </a:lnTo>
                      <a:lnTo>
                        <a:pt x="204" y="430"/>
                      </a:lnTo>
                      <a:lnTo>
                        <a:pt x="204" y="430"/>
                      </a:lnTo>
                      <a:lnTo>
                        <a:pt x="205" y="431"/>
                      </a:lnTo>
                      <a:lnTo>
                        <a:pt x="205" y="431"/>
                      </a:lnTo>
                      <a:lnTo>
                        <a:pt x="206" y="432"/>
                      </a:lnTo>
                      <a:lnTo>
                        <a:pt x="207" y="432"/>
                      </a:lnTo>
                      <a:lnTo>
                        <a:pt x="207" y="433"/>
                      </a:lnTo>
                      <a:lnTo>
                        <a:pt x="208" y="434"/>
                      </a:lnTo>
                      <a:lnTo>
                        <a:pt x="208" y="434"/>
                      </a:lnTo>
                      <a:lnTo>
                        <a:pt x="209" y="435"/>
                      </a:lnTo>
                      <a:lnTo>
                        <a:pt x="209" y="435"/>
                      </a:lnTo>
                      <a:lnTo>
                        <a:pt x="210" y="436"/>
                      </a:lnTo>
                      <a:lnTo>
                        <a:pt x="211" y="436"/>
                      </a:lnTo>
                      <a:lnTo>
                        <a:pt x="211" y="437"/>
                      </a:lnTo>
                      <a:lnTo>
                        <a:pt x="211" y="437"/>
                      </a:lnTo>
                      <a:lnTo>
                        <a:pt x="212" y="438"/>
                      </a:lnTo>
                      <a:lnTo>
                        <a:pt x="212" y="439"/>
                      </a:lnTo>
                      <a:lnTo>
                        <a:pt x="213" y="439"/>
                      </a:lnTo>
                      <a:lnTo>
                        <a:pt x="213" y="440"/>
                      </a:lnTo>
                      <a:lnTo>
                        <a:pt x="214" y="440"/>
                      </a:lnTo>
                      <a:lnTo>
                        <a:pt x="215" y="441"/>
                      </a:lnTo>
                      <a:lnTo>
                        <a:pt x="215" y="441"/>
                      </a:lnTo>
                      <a:lnTo>
                        <a:pt x="216" y="442"/>
                      </a:lnTo>
                      <a:lnTo>
                        <a:pt x="216" y="442"/>
                      </a:lnTo>
                      <a:lnTo>
                        <a:pt x="217" y="443"/>
                      </a:lnTo>
                      <a:lnTo>
                        <a:pt x="218" y="443"/>
                      </a:lnTo>
                      <a:lnTo>
                        <a:pt x="218" y="444"/>
                      </a:lnTo>
                      <a:lnTo>
                        <a:pt x="219" y="445"/>
                      </a:lnTo>
                      <a:lnTo>
                        <a:pt x="219" y="445"/>
                      </a:lnTo>
                      <a:lnTo>
                        <a:pt x="220" y="446"/>
                      </a:lnTo>
                      <a:lnTo>
                        <a:pt x="220" y="446"/>
                      </a:lnTo>
                      <a:lnTo>
                        <a:pt x="221" y="447"/>
                      </a:lnTo>
                      <a:lnTo>
                        <a:pt x="221" y="447"/>
                      </a:lnTo>
                      <a:lnTo>
                        <a:pt x="222" y="448"/>
                      </a:lnTo>
                      <a:lnTo>
                        <a:pt x="222" y="449"/>
                      </a:lnTo>
                      <a:lnTo>
                        <a:pt x="223" y="449"/>
                      </a:lnTo>
                      <a:lnTo>
                        <a:pt x="223" y="450"/>
                      </a:lnTo>
                      <a:lnTo>
                        <a:pt x="224" y="450"/>
                      </a:lnTo>
                      <a:lnTo>
                        <a:pt x="224" y="451"/>
                      </a:lnTo>
                      <a:lnTo>
                        <a:pt x="225" y="451"/>
                      </a:lnTo>
                      <a:lnTo>
                        <a:pt x="226" y="452"/>
                      </a:lnTo>
                      <a:lnTo>
                        <a:pt x="226" y="452"/>
                      </a:lnTo>
                      <a:lnTo>
                        <a:pt x="227" y="453"/>
                      </a:lnTo>
                      <a:lnTo>
                        <a:pt x="227" y="453"/>
                      </a:lnTo>
                      <a:lnTo>
                        <a:pt x="228" y="454"/>
                      </a:lnTo>
                      <a:lnTo>
                        <a:pt x="228" y="454"/>
                      </a:lnTo>
                      <a:lnTo>
                        <a:pt x="229" y="455"/>
                      </a:lnTo>
                      <a:lnTo>
                        <a:pt x="229" y="455"/>
                      </a:lnTo>
                      <a:lnTo>
                        <a:pt x="230" y="456"/>
                      </a:lnTo>
                      <a:lnTo>
                        <a:pt x="230" y="457"/>
                      </a:lnTo>
                      <a:lnTo>
                        <a:pt x="231" y="457"/>
                      </a:lnTo>
                      <a:lnTo>
                        <a:pt x="231" y="458"/>
                      </a:lnTo>
                      <a:lnTo>
                        <a:pt x="232" y="458"/>
                      </a:lnTo>
                      <a:lnTo>
                        <a:pt x="233" y="459"/>
                      </a:lnTo>
                      <a:lnTo>
                        <a:pt x="233" y="459"/>
                      </a:lnTo>
                      <a:lnTo>
                        <a:pt x="234" y="460"/>
                      </a:lnTo>
                      <a:lnTo>
                        <a:pt x="234" y="461"/>
                      </a:lnTo>
                      <a:lnTo>
                        <a:pt x="235" y="461"/>
                      </a:lnTo>
                      <a:lnTo>
                        <a:pt x="235" y="462"/>
                      </a:lnTo>
                      <a:lnTo>
                        <a:pt x="236" y="462"/>
                      </a:lnTo>
                      <a:lnTo>
                        <a:pt x="236" y="462"/>
                      </a:lnTo>
                      <a:lnTo>
                        <a:pt x="237" y="463"/>
                      </a:lnTo>
                      <a:lnTo>
                        <a:pt x="237" y="463"/>
                      </a:lnTo>
                      <a:lnTo>
                        <a:pt x="238" y="464"/>
                      </a:lnTo>
                      <a:lnTo>
                        <a:pt x="238" y="465"/>
                      </a:lnTo>
                      <a:lnTo>
                        <a:pt x="239" y="465"/>
                      </a:lnTo>
                      <a:lnTo>
                        <a:pt x="240" y="466"/>
                      </a:lnTo>
                      <a:lnTo>
                        <a:pt x="240" y="466"/>
                      </a:lnTo>
                      <a:lnTo>
                        <a:pt x="241" y="467"/>
                      </a:lnTo>
                      <a:lnTo>
                        <a:pt x="241" y="468"/>
                      </a:lnTo>
                      <a:lnTo>
                        <a:pt x="242" y="468"/>
                      </a:lnTo>
                      <a:lnTo>
                        <a:pt x="242" y="468"/>
                      </a:lnTo>
                      <a:lnTo>
                        <a:pt x="243" y="469"/>
                      </a:lnTo>
                      <a:lnTo>
                        <a:pt x="243" y="469"/>
                      </a:lnTo>
                      <a:lnTo>
                        <a:pt x="244" y="470"/>
                      </a:lnTo>
                      <a:lnTo>
                        <a:pt x="244" y="470"/>
                      </a:lnTo>
                      <a:lnTo>
                        <a:pt x="245" y="471"/>
                      </a:lnTo>
                      <a:lnTo>
                        <a:pt x="245" y="472"/>
                      </a:lnTo>
                      <a:lnTo>
                        <a:pt x="246" y="472"/>
                      </a:lnTo>
                      <a:lnTo>
                        <a:pt x="246" y="473"/>
                      </a:lnTo>
                      <a:lnTo>
                        <a:pt x="247" y="473"/>
                      </a:lnTo>
                      <a:lnTo>
                        <a:pt x="248" y="474"/>
                      </a:lnTo>
                      <a:lnTo>
                        <a:pt x="248" y="474"/>
                      </a:lnTo>
                      <a:lnTo>
                        <a:pt x="249" y="475"/>
                      </a:lnTo>
                      <a:lnTo>
                        <a:pt x="249" y="475"/>
                      </a:lnTo>
                      <a:lnTo>
                        <a:pt x="250" y="476"/>
                      </a:lnTo>
                      <a:lnTo>
                        <a:pt x="250" y="476"/>
                      </a:lnTo>
                      <a:lnTo>
                        <a:pt x="251" y="477"/>
                      </a:lnTo>
                      <a:lnTo>
                        <a:pt x="251" y="477"/>
                      </a:lnTo>
                      <a:lnTo>
                        <a:pt x="252" y="478"/>
                      </a:lnTo>
                      <a:lnTo>
                        <a:pt x="252" y="478"/>
                      </a:lnTo>
                      <a:lnTo>
                        <a:pt x="253" y="479"/>
                      </a:lnTo>
                      <a:lnTo>
                        <a:pt x="253" y="479"/>
                      </a:lnTo>
                      <a:lnTo>
                        <a:pt x="254" y="480"/>
                      </a:lnTo>
                      <a:lnTo>
                        <a:pt x="255" y="480"/>
                      </a:lnTo>
                      <a:lnTo>
                        <a:pt x="255" y="481"/>
                      </a:lnTo>
                      <a:lnTo>
                        <a:pt x="256" y="481"/>
                      </a:lnTo>
                      <a:lnTo>
                        <a:pt x="256" y="482"/>
                      </a:lnTo>
                      <a:lnTo>
                        <a:pt x="257" y="482"/>
                      </a:lnTo>
                      <a:lnTo>
                        <a:pt x="257" y="483"/>
                      </a:lnTo>
                      <a:lnTo>
                        <a:pt x="258" y="484"/>
                      </a:lnTo>
                      <a:lnTo>
                        <a:pt x="259" y="484"/>
                      </a:lnTo>
                      <a:lnTo>
                        <a:pt x="259" y="484"/>
                      </a:lnTo>
                      <a:lnTo>
                        <a:pt x="260" y="485"/>
                      </a:lnTo>
                      <a:lnTo>
                        <a:pt x="260" y="485"/>
                      </a:lnTo>
                      <a:lnTo>
                        <a:pt x="260" y="486"/>
                      </a:lnTo>
                      <a:lnTo>
                        <a:pt x="261" y="486"/>
                      </a:lnTo>
                      <a:lnTo>
                        <a:pt x="262" y="487"/>
                      </a:lnTo>
                      <a:lnTo>
                        <a:pt x="262" y="488"/>
                      </a:lnTo>
                      <a:lnTo>
                        <a:pt x="263" y="488"/>
                      </a:lnTo>
                      <a:lnTo>
                        <a:pt x="263" y="489"/>
                      </a:lnTo>
                      <a:lnTo>
                        <a:pt x="264" y="489"/>
                      </a:lnTo>
                      <a:lnTo>
                        <a:pt x="264" y="489"/>
                      </a:lnTo>
                      <a:lnTo>
                        <a:pt x="265" y="490"/>
                      </a:lnTo>
                      <a:lnTo>
                        <a:pt x="266" y="491"/>
                      </a:lnTo>
                      <a:lnTo>
                        <a:pt x="266" y="491"/>
                      </a:lnTo>
                      <a:lnTo>
                        <a:pt x="267" y="492"/>
                      </a:lnTo>
                      <a:lnTo>
                        <a:pt x="267" y="492"/>
                      </a:lnTo>
                      <a:lnTo>
                        <a:pt x="268" y="493"/>
                      </a:lnTo>
                      <a:lnTo>
                        <a:pt x="268" y="493"/>
                      </a:lnTo>
                      <a:lnTo>
                        <a:pt x="269" y="493"/>
                      </a:lnTo>
                      <a:lnTo>
                        <a:pt x="269" y="494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71" y="496"/>
                      </a:lnTo>
                      <a:lnTo>
                        <a:pt x="271" y="496"/>
                      </a:lnTo>
                      <a:lnTo>
                        <a:pt x="272" y="496"/>
                      </a:lnTo>
                      <a:lnTo>
                        <a:pt x="273" y="497"/>
                      </a:lnTo>
                      <a:lnTo>
                        <a:pt x="273" y="497"/>
                      </a:lnTo>
                      <a:lnTo>
                        <a:pt x="274" y="498"/>
                      </a:lnTo>
                      <a:lnTo>
                        <a:pt x="274" y="499"/>
                      </a:lnTo>
                      <a:lnTo>
                        <a:pt x="275" y="499"/>
                      </a:lnTo>
                      <a:lnTo>
                        <a:pt x="275" y="500"/>
                      </a:lnTo>
                      <a:lnTo>
                        <a:pt x="276" y="500"/>
                      </a:lnTo>
                      <a:lnTo>
                        <a:pt x="276" y="500"/>
                      </a:lnTo>
                      <a:lnTo>
                        <a:pt x="277" y="501"/>
                      </a:lnTo>
                      <a:lnTo>
                        <a:pt x="277" y="501"/>
                      </a:lnTo>
                      <a:lnTo>
                        <a:pt x="278" y="502"/>
                      </a:lnTo>
                      <a:lnTo>
                        <a:pt x="278" y="503"/>
                      </a:lnTo>
                      <a:lnTo>
                        <a:pt x="279" y="503"/>
                      </a:lnTo>
                      <a:lnTo>
                        <a:pt x="280" y="503"/>
                      </a:lnTo>
                      <a:lnTo>
                        <a:pt x="280" y="504"/>
                      </a:lnTo>
                      <a:lnTo>
                        <a:pt x="281" y="504"/>
                      </a:lnTo>
                      <a:lnTo>
                        <a:pt x="281" y="505"/>
                      </a:lnTo>
                      <a:lnTo>
                        <a:pt x="282" y="505"/>
                      </a:lnTo>
                      <a:lnTo>
                        <a:pt x="282" y="506"/>
                      </a:lnTo>
                      <a:lnTo>
                        <a:pt x="283" y="506"/>
                      </a:lnTo>
                      <a:lnTo>
                        <a:pt x="283" y="507"/>
                      </a:lnTo>
                      <a:lnTo>
                        <a:pt x="284" y="507"/>
                      </a:lnTo>
                      <a:lnTo>
                        <a:pt x="284" y="508"/>
                      </a:lnTo>
                      <a:lnTo>
                        <a:pt x="285" y="508"/>
                      </a:lnTo>
                      <a:lnTo>
                        <a:pt x="285" y="509"/>
                      </a:lnTo>
                      <a:lnTo>
                        <a:pt x="286" y="509"/>
                      </a:lnTo>
                      <a:lnTo>
                        <a:pt x="286" y="510"/>
                      </a:lnTo>
                      <a:lnTo>
                        <a:pt x="287" y="510"/>
                      </a:lnTo>
                      <a:lnTo>
                        <a:pt x="288" y="511"/>
                      </a:lnTo>
                      <a:lnTo>
                        <a:pt x="288" y="511"/>
                      </a:lnTo>
                      <a:lnTo>
                        <a:pt x="289" y="512"/>
                      </a:lnTo>
                      <a:lnTo>
                        <a:pt x="289" y="512"/>
                      </a:lnTo>
                      <a:lnTo>
                        <a:pt x="290" y="513"/>
                      </a:lnTo>
                      <a:lnTo>
                        <a:pt x="290" y="513"/>
                      </a:lnTo>
                      <a:lnTo>
                        <a:pt x="291" y="514"/>
                      </a:lnTo>
                      <a:lnTo>
                        <a:pt x="291" y="514"/>
                      </a:lnTo>
                      <a:lnTo>
                        <a:pt x="292" y="515"/>
                      </a:lnTo>
                      <a:lnTo>
                        <a:pt x="292" y="515"/>
                      </a:lnTo>
                      <a:lnTo>
                        <a:pt x="293" y="516"/>
                      </a:lnTo>
                      <a:lnTo>
                        <a:pt x="293" y="516"/>
                      </a:lnTo>
                      <a:lnTo>
                        <a:pt x="294" y="516"/>
                      </a:lnTo>
                      <a:lnTo>
                        <a:pt x="295" y="517"/>
                      </a:lnTo>
                      <a:lnTo>
                        <a:pt x="295" y="518"/>
                      </a:lnTo>
                      <a:lnTo>
                        <a:pt x="296" y="518"/>
                      </a:lnTo>
                      <a:lnTo>
                        <a:pt x="296" y="518"/>
                      </a:lnTo>
                      <a:lnTo>
                        <a:pt x="297" y="519"/>
                      </a:lnTo>
                      <a:lnTo>
                        <a:pt x="297" y="519"/>
                      </a:lnTo>
                      <a:lnTo>
                        <a:pt x="298" y="520"/>
                      </a:lnTo>
                      <a:lnTo>
                        <a:pt x="298" y="520"/>
                      </a:lnTo>
                      <a:lnTo>
                        <a:pt x="299" y="521"/>
                      </a:lnTo>
                      <a:lnTo>
                        <a:pt x="299" y="521"/>
                      </a:lnTo>
                      <a:lnTo>
                        <a:pt x="300" y="522"/>
                      </a:lnTo>
                      <a:lnTo>
                        <a:pt x="300" y="522"/>
                      </a:lnTo>
                      <a:lnTo>
                        <a:pt x="301" y="523"/>
                      </a:lnTo>
                      <a:lnTo>
                        <a:pt x="302" y="523"/>
                      </a:lnTo>
                      <a:lnTo>
                        <a:pt x="302" y="524"/>
                      </a:lnTo>
                      <a:lnTo>
                        <a:pt x="303" y="524"/>
                      </a:lnTo>
                      <a:lnTo>
                        <a:pt x="303" y="524"/>
                      </a:lnTo>
                      <a:lnTo>
                        <a:pt x="304" y="525"/>
                      </a:lnTo>
                      <a:lnTo>
                        <a:pt x="304" y="526"/>
                      </a:lnTo>
                      <a:lnTo>
                        <a:pt x="305" y="526"/>
                      </a:lnTo>
                      <a:lnTo>
                        <a:pt x="306" y="527"/>
                      </a:lnTo>
                      <a:lnTo>
                        <a:pt x="306" y="527"/>
                      </a:lnTo>
                      <a:lnTo>
                        <a:pt x="307" y="527"/>
                      </a:lnTo>
                      <a:lnTo>
                        <a:pt x="307" y="528"/>
                      </a:lnTo>
                      <a:lnTo>
                        <a:pt x="308" y="528"/>
                      </a:lnTo>
                      <a:lnTo>
                        <a:pt x="308" y="529"/>
                      </a:lnTo>
                      <a:lnTo>
                        <a:pt x="308" y="529"/>
                      </a:lnTo>
                      <a:lnTo>
                        <a:pt x="309" y="530"/>
                      </a:lnTo>
                      <a:lnTo>
                        <a:pt x="310" y="530"/>
                      </a:lnTo>
                      <a:lnTo>
                        <a:pt x="310" y="531"/>
                      </a:lnTo>
                      <a:lnTo>
                        <a:pt x="311" y="531"/>
                      </a:lnTo>
                      <a:lnTo>
                        <a:pt x="311" y="532"/>
                      </a:lnTo>
                      <a:lnTo>
                        <a:pt x="312" y="532"/>
                      </a:lnTo>
                      <a:lnTo>
                        <a:pt x="313" y="532"/>
                      </a:lnTo>
                      <a:lnTo>
                        <a:pt x="313" y="533"/>
                      </a:lnTo>
                      <a:lnTo>
                        <a:pt x="314" y="534"/>
                      </a:lnTo>
                      <a:lnTo>
                        <a:pt x="314" y="534"/>
                      </a:lnTo>
                      <a:lnTo>
                        <a:pt x="315" y="534"/>
                      </a:lnTo>
                      <a:lnTo>
                        <a:pt x="315" y="535"/>
                      </a:lnTo>
                      <a:lnTo>
                        <a:pt x="316" y="535"/>
                      </a:lnTo>
                      <a:lnTo>
                        <a:pt x="316" y="536"/>
                      </a:lnTo>
                      <a:lnTo>
                        <a:pt x="317" y="536"/>
                      </a:lnTo>
                      <a:lnTo>
                        <a:pt x="317" y="537"/>
                      </a:lnTo>
                      <a:lnTo>
                        <a:pt x="318" y="537"/>
                      </a:lnTo>
                      <a:lnTo>
                        <a:pt x="318" y="538"/>
                      </a:lnTo>
                      <a:lnTo>
                        <a:pt x="319" y="538"/>
                      </a:lnTo>
                      <a:lnTo>
                        <a:pt x="319" y="539"/>
                      </a:lnTo>
                      <a:lnTo>
                        <a:pt x="320" y="539"/>
                      </a:lnTo>
                      <a:lnTo>
                        <a:pt x="321" y="539"/>
                      </a:lnTo>
                      <a:lnTo>
                        <a:pt x="321" y="540"/>
                      </a:lnTo>
                      <a:lnTo>
                        <a:pt x="322" y="541"/>
                      </a:lnTo>
                      <a:lnTo>
                        <a:pt x="322" y="541"/>
                      </a:lnTo>
                      <a:lnTo>
                        <a:pt x="323" y="541"/>
                      </a:lnTo>
                      <a:lnTo>
                        <a:pt x="323" y="542"/>
                      </a:lnTo>
                      <a:lnTo>
                        <a:pt x="324" y="542"/>
                      </a:lnTo>
                      <a:lnTo>
                        <a:pt x="324" y="543"/>
                      </a:lnTo>
                      <a:lnTo>
                        <a:pt x="325" y="543"/>
                      </a:lnTo>
                      <a:lnTo>
                        <a:pt x="325" y="543"/>
                      </a:lnTo>
                      <a:lnTo>
                        <a:pt x="326" y="544"/>
                      </a:lnTo>
                      <a:lnTo>
                        <a:pt x="326" y="545"/>
                      </a:lnTo>
                      <a:lnTo>
                        <a:pt x="327" y="545"/>
                      </a:lnTo>
                      <a:lnTo>
                        <a:pt x="328" y="545"/>
                      </a:lnTo>
                      <a:lnTo>
                        <a:pt x="328" y="546"/>
                      </a:lnTo>
                      <a:lnTo>
                        <a:pt x="329" y="546"/>
                      </a:lnTo>
                      <a:lnTo>
                        <a:pt x="329" y="547"/>
                      </a:lnTo>
                      <a:lnTo>
                        <a:pt x="330" y="547"/>
                      </a:lnTo>
                      <a:lnTo>
                        <a:pt x="330" y="548"/>
                      </a:lnTo>
                      <a:lnTo>
                        <a:pt x="331" y="548"/>
                      </a:lnTo>
                      <a:lnTo>
                        <a:pt x="331" y="549"/>
                      </a:lnTo>
                      <a:lnTo>
                        <a:pt x="332" y="549"/>
                      </a:lnTo>
                      <a:lnTo>
                        <a:pt x="332" y="549"/>
                      </a:lnTo>
                      <a:lnTo>
                        <a:pt x="333" y="550"/>
                      </a:lnTo>
                      <a:lnTo>
                        <a:pt x="333" y="550"/>
                      </a:lnTo>
                      <a:lnTo>
                        <a:pt x="334" y="551"/>
                      </a:lnTo>
                      <a:lnTo>
                        <a:pt x="335" y="551"/>
                      </a:lnTo>
                      <a:lnTo>
                        <a:pt x="335" y="552"/>
                      </a:lnTo>
                      <a:lnTo>
                        <a:pt x="336" y="552"/>
                      </a:lnTo>
                      <a:lnTo>
                        <a:pt x="336" y="553"/>
                      </a:lnTo>
                      <a:lnTo>
                        <a:pt x="337" y="553"/>
                      </a:lnTo>
                      <a:lnTo>
                        <a:pt x="337" y="554"/>
                      </a:lnTo>
                      <a:lnTo>
                        <a:pt x="338" y="554"/>
                      </a:lnTo>
                      <a:lnTo>
                        <a:pt x="338" y="554"/>
                      </a:lnTo>
                      <a:lnTo>
                        <a:pt x="339" y="555"/>
                      </a:lnTo>
                      <a:lnTo>
                        <a:pt x="339" y="555"/>
                      </a:lnTo>
                      <a:lnTo>
                        <a:pt x="340" y="556"/>
                      </a:lnTo>
                      <a:lnTo>
                        <a:pt x="340" y="556"/>
                      </a:lnTo>
                      <a:lnTo>
                        <a:pt x="341" y="557"/>
                      </a:lnTo>
                      <a:lnTo>
                        <a:pt x="341" y="557"/>
                      </a:lnTo>
                      <a:lnTo>
                        <a:pt x="342" y="558"/>
                      </a:lnTo>
                      <a:lnTo>
                        <a:pt x="343" y="558"/>
                      </a:lnTo>
                      <a:lnTo>
                        <a:pt x="343" y="558"/>
                      </a:lnTo>
                      <a:lnTo>
                        <a:pt x="344" y="559"/>
                      </a:lnTo>
                      <a:lnTo>
                        <a:pt x="344" y="559"/>
                      </a:lnTo>
                      <a:lnTo>
                        <a:pt x="345" y="560"/>
                      </a:lnTo>
                      <a:lnTo>
                        <a:pt x="346" y="560"/>
                      </a:lnTo>
                      <a:lnTo>
                        <a:pt x="346" y="561"/>
                      </a:lnTo>
                      <a:lnTo>
                        <a:pt x="346" y="561"/>
                      </a:lnTo>
                      <a:lnTo>
                        <a:pt x="347" y="561"/>
                      </a:lnTo>
                      <a:lnTo>
                        <a:pt x="347" y="562"/>
                      </a:lnTo>
                      <a:lnTo>
                        <a:pt x="348" y="562"/>
                      </a:lnTo>
                      <a:lnTo>
                        <a:pt x="348" y="563"/>
                      </a:lnTo>
                      <a:lnTo>
                        <a:pt x="349" y="563"/>
                      </a:lnTo>
                      <a:lnTo>
                        <a:pt x="350" y="564"/>
                      </a:lnTo>
                      <a:lnTo>
                        <a:pt x="350" y="564"/>
                      </a:lnTo>
                      <a:lnTo>
                        <a:pt x="351" y="565"/>
                      </a:lnTo>
                      <a:lnTo>
                        <a:pt x="351" y="565"/>
                      </a:lnTo>
                      <a:lnTo>
                        <a:pt x="352" y="565"/>
                      </a:lnTo>
                      <a:lnTo>
                        <a:pt x="352" y="566"/>
                      </a:lnTo>
                      <a:lnTo>
                        <a:pt x="353" y="566"/>
                      </a:lnTo>
                      <a:lnTo>
                        <a:pt x="354" y="567"/>
                      </a:lnTo>
                      <a:lnTo>
                        <a:pt x="354" y="567"/>
                      </a:lnTo>
                      <a:lnTo>
                        <a:pt x="355" y="568"/>
                      </a:lnTo>
                      <a:lnTo>
                        <a:pt x="355" y="568"/>
                      </a:lnTo>
                      <a:lnTo>
                        <a:pt x="356" y="569"/>
                      </a:lnTo>
                      <a:lnTo>
                        <a:pt x="356" y="569"/>
                      </a:lnTo>
                      <a:lnTo>
                        <a:pt x="357" y="569"/>
                      </a:lnTo>
                      <a:lnTo>
                        <a:pt x="357" y="570"/>
                      </a:lnTo>
                      <a:lnTo>
                        <a:pt x="358" y="570"/>
                      </a:lnTo>
                      <a:lnTo>
                        <a:pt x="358" y="571"/>
                      </a:lnTo>
                      <a:lnTo>
                        <a:pt x="359" y="571"/>
                      </a:lnTo>
                      <a:lnTo>
                        <a:pt x="359" y="572"/>
                      </a:lnTo>
                      <a:lnTo>
                        <a:pt x="360" y="572"/>
                      </a:lnTo>
                      <a:lnTo>
                        <a:pt x="361" y="572"/>
                      </a:lnTo>
                      <a:lnTo>
                        <a:pt x="361" y="573"/>
                      </a:lnTo>
                      <a:lnTo>
                        <a:pt x="362" y="573"/>
                      </a:lnTo>
                      <a:lnTo>
                        <a:pt x="362" y="574"/>
                      </a:lnTo>
                      <a:lnTo>
                        <a:pt x="363" y="574"/>
                      </a:lnTo>
                      <a:lnTo>
                        <a:pt x="363" y="574"/>
                      </a:lnTo>
                      <a:lnTo>
                        <a:pt x="364" y="575"/>
                      </a:lnTo>
                      <a:lnTo>
                        <a:pt x="364" y="576"/>
                      </a:lnTo>
                      <a:lnTo>
                        <a:pt x="365" y="576"/>
                      </a:lnTo>
                      <a:lnTo>
                        <a:pt x="365" y="576"/>
                      </a:lnTo>
                      <a:lnTo>
                        <a:pt x="366" y="577"/>
                      </a:lnTo>
                      <a:lnTo>
                        <a:pt x="366" y="577"/>
                      </a:lnTo>
                      <a:lnTo>
                        <a:pt x="367" y="577"/>
                      </a:lnTo>
                      <a:lnTo>
                        <a:pt x="368" y="578"/>
                      </a:lnTo>
                      <a:lnTo>
                        <a:pt x="368" y="578"/>
                      </a:lnTo>
                      <a:lnTo>
                        <a:pt x="369" y="579"/>
                      </a:lnTo>
                      <a:lnTo>
                        <a:pt x="369" y="579"/>
                      </a:lnTo>
                      <a:lnTo>
                        <a:pt x="370" y="580"/>
                      </a:lnTo>
                      <a:lnTo>
                        <a:pt x="370" y="580"/>
                      </a:lnTo>
                      <a:lnTo>
                        <a:pt x="371" y="581"/>
                      </a:lnTo>
                      <a:lnTo>
                        <a:pt x="371" y="581"/>
                      </a:lnTo>
                      <a:lnTo>
                        <a:pt x="372" y="581"/>
                      </a:lnTo>
                      <a:lnTo>
                        <a:pt x="372" y="582"/>
                      </a:lnTo>
                      <a:lnTo>
                        <a:pt x="373" y="582"/>
                      </a:lnTo>
                      <a:lnTo>
                        <a:pt x="373" y="582"/>
                      </a:lnTo>
                      <a:lnTo>
                        <a:pt x="374" y="583"/>
                      </a:lnTo>
                      <a:lnTo>
                        <a:pt x="374" y="584"/>
                      </a:lnTo>
                      <a:lnTo>
                        <a:pt x="375" y="584"/>
                      </a:lnTo>
                      <a:lnTo>
                        <a:pt x="376" y="584"/>
                      </a:lnTo>
                      <a:lnTo>
                        <a:pt x="376" y="585"/>
                      </a:lnTo>
                      <a:lnTo>
                        <a:pt x="377" y="585"/>
                      </a:lnTo>
                      <a:lnTo>
                        <a:pt x="377" y="586"/>
                      </a:lnTo>
                      <a:lnTo>
                        <a:pt x="378" y="586"/>
                      </a:lnTo>
                      <a:lnTo>
                        <a:pt x="378" y="587"/>
                      </a:lnTo>
                      <a:lnTo>
                        <a:pt x="379" y="587"/>
                      </a:lnTo>
                      <a:lnTo>
                        <a:pt x="379" y="587"/>
                      </a:lnTo>
                      <a:lnTo>
                        <a:pt x="380" y="588"/>
                      </a:lnTo>
                      <a:lnTo>
                        <a:pt x="380" y="588"/>
                      </a:lnTo>
                      <a:lnTo>
                        <a:pt x="381" y="589"/>
                      </a:lnTo>
                      <a:lnTo>
                        <a:pt x="381" y="589"/>
                      </a:lnTo>
                      <a:lnTo>
                        <a:pt x="382" y="589"/>
                      </a:lnTo>
                      <a:lnTo>
                        <a:pt x="383" y="590"/>
                      </a:lnTo>
                      <a:lnTo>
                        <a:pt x="383" y="590"/>
                      </a:lnTo>
                      <a:lnTo>
                        <a:pt x="384" y="591"/>
                      </a:lnTo>
                      <a:lnTo>
                        <a:pt x="384" y="591"/>
                      </a:lnTo>
                      <a:lnTo>
                        <a:pt x="385" y="592"/>
                      </a:lnTo>
                      <a:lnTo>
                        <a:pt x="385" y="592"/>
                      </a:lnTo>
                      <a:lnTo>
                        <a:pt x="386" y="592"/>
                      </a:lnTo>
                      <a:lnTo>
                        <a:pt x="386" y="593"/>
                      </a:lnTo>
                      <a:lnTo>
                        <a:pt x="387" y="593"/>
                      </a:lnTo>
                      <a:lnTo>
                        <a:pt x="387" y="593"/>
                      </a:lnTo>
                      <a:lnTo>
                        <a:pt x="388" y="594"/>
                      </a:lnTo>
                      <a:lnTo>
                        <a:pt x="388" y="595"/>
                      </a:lnTo>
                      <a:lnTo>
                        <a:pt x="389" y="595"/>
                      </a:lnTo>
                      <a:lnTo>
                        <a:pt x="390" y="595"/>
                      </a:lnTo>
                      <a:lnTo>
                        <a:pt x="390" y="596"/>
                      </a:lnTo>
                      <a:lnTo>
                        <a:pt x="391" y="596"/>
                      </a:lnTo>
                      <a:lnTo>
                        <a:pt x="391" y="596"/>
                      </a:lnTo>
                      <a:lnTo>
                        <a:pt x="392" y="597"/>
                      </a:lnTo>
                      <a:lnTo>
                        <a:pt x="392" y="597"/>
                      </a:lnTo>
                      <a:lnTo>
                        <a:pt x="393" y="598"/>
                      </a:lnTo>
                      <a:lnTo>
                        <a:pt x="394" y="598"/>
                      </a:lnTo>
                      <a:lnTo>
                        <a:pt x="394" y="599"/>
                      </a:lnTo>
                      <a:lnTo>
                        <a:pt x="395" y="599"/>
                      </a:lnTo>
                      <a:lnTo>
                        <a:pt x="395" y="599"/>
                      </a:lnTo>
                      <a:lnTo>
                        <a:pt x="395" y="600"/>
                      </a:lnTo>
                      <a:lnTo>
                        <a:pt x="396" y="600"/>
                      </a:lnTo>
                      <a:lnTo>
                        <a:pt x="396" y="601"/>
                      </a:lnTo>
                      <a:lnTo>
                        <a:pt x="397" y="601"/>
                      </a:lnTo>
                      <a:lnTo>
                        <a:pt x="398" y="601"/>
                      </a:lnTo>
                      <a:lnTo>
                        <a:pt x="398" y="602"/>
                      </a:lnTo>
                      <a:lnTo>
                        <a:pt x="399" y="602"/>
                      </a:lnTo>
                      <a:lnTo>
                        <a:pt x="399" y="603"/>
                      </a:lnTo>
                      <a:lnTo>
                        <a:pt x="400" y="603"/>
                      </a:lnTo>
                      <a:lnTo>
                        <a:pt x="401" y="604"/>
                      </a:lnTo>
                      <a:lnTo>
                        <a:pt x="401" y="604"/>
                      </a:lnTo>
                      <a:lnTo>
                        <a:pt x="402" y="604"/>
                      </a:lnTo>
                      <a:lnTo>
                        <a:pt x="402" y="605"/>
                      </a:lnTo>
                      <a:lnTo>
                        <a:pt x="403" y="605"/>
                      </a:lnTo>
                      <a:lnTo>
                        <a:pt x="403" y="605"/>
                      </a:lnTo>
                      <a:lnTo>
                        <a:pt x="404" y="606"/>
                      </a:lnTo>
                      <a:lnTo>
                        <a:pt x="404" y="606"/>
                      </a:lnTo>
                      <a:lnTo>
                        <a:pt x="405" y="607"/>
                      </a:lnTo>
                      <a:lnTo>
                        <a:pt x="405" y="607"/>
                      </a:lnTo>
                      <a:lnTo>
                        <a:pt x="406" y="608"/>
                      </a:lnTo>
                      <a:lnTo>
                        <a:pt x="406" y="608"/>
                      </a:lnTo>
                      <a:lnTo>
                        <a:pt x="407" y="608"/>
                      </a:lnTo>
                      <a:lnTo>
                        <a:pt x="407" y="609"/>
                      </a:lnTo>
                      <a:lnTo>
                        <a:pt x="408" y="609"/>
                      </a:lnTo>
                      <a:lnTo>
                        <a:pt x="409" y="610"/>
                      </a:lnTo>
                      <a:lnTo>
                        <a:pt x="409" y="610"/>
                      </a:lnTo>
                      <a:lnTo>
                        <a:pt x="410" y="611"/>
                      </a:lnTo>
                      <a:lnTo>
                        <a:pt x="410" y="611"/>
                      </a:lnTo>
                      <a:lnTo>
                        <a:pt x="411" y="611"/>
                      </a:lnTo>
                      <a:lnTo>
                        <a:pt x="411" y="612"/>
                      </a:lnTo>
                      <a:lnTo>
                        <a:pt x="412" y="612"/>
                      </a:lnTo>
                      <a:lnTo>
                        <a:pt x="412" y="612"/>
                      </a:lnTo>
                      <a:lnTo>
                        <a:pt x="413" y="613"/>
                      </a:lnTo>
                      <a:lnTo>
                        <a:pt x="413" y="613"/>
                      </a:lnTo>
                      <a:lnTo>
                        <a:pt x="414" y="614"/>
                      </a:lnTo>
                      <a:lnTo>
                        <a:pt x="414" y="614"/>
                      </a:lnTo>
                      <a:lnTo>
                        <a:pt x="415" y="615"/>
                      </a:lnTo>
                      <a:lnTo>
                        <a:pt x="416" y="615"/>
                      </a:lnTo>
                      <a:lnTo>
                        <a:pt x="416" y="615"/>
                      </a:lnTo>
                      <a:lnTo>
                        <a:pt x="417" y="616"/>
                      </a:lnTo>
                      <a:lnTo>
                        <a:pt x="417" y="616"/>
                      </a:lnTo>
                      <a:lnTo>
                        <a:pt x="418" y="616"/>
                      </a:lnTo>
                      <a:lnTo>
                        <a:pt x="418" y="617"/>
                      </a:lnTo>
                      <a:lnTo>
                        <a:pt x="419" y="617"/>
                      </a:lnTo>
                      <a:lnTo>
                        <a:pt x="419" y="618"/>
                      </a:lnTo>
                      <a:lnTo>
                        <a:pt x="420" y="618"/>
                      </a:lnTo>
                      <a:lnTo>
                        <a:pt x="420" y="619"/>
                      </a:lnTo>
                      <a:lnTo>
                        <a:pt x="421" y="619"/>
                      </a:lnTo>
                      <a:lnTo>
                        <a:pt x="421" y="619"/>
                      </a:lnTo>
                      <a:lnTo>
                        <a:pt x="422" y="620"/>
                      </a:lnTo>
                      <a:lnTo>
                        <a:pt x="423" y="620"/>
                      </a:lnTo>
                      <a:lnTo>
                        <a:pt x="423" y="620"/>
                      </a:lnTo>
                      <a:lnTo>
                        <a:pt x="424" y="621"/>
                      </a:lnTo>
                      <a:lnTo>
                        <a:pt x="424" y="621"/>
                      </a:lnTo>
                      <a:lnTo>
                        <a:pt x="425" y="622"/>
                      </a:lnTo>
                      <a:lnTo>
                        <a:pt x="425" y="622"/>
                      </a:lnTo>
                      <a:lnTo>
                        <a:pt x="426" y="623"/>
                      </a:lnTo>
                      <a:lnTo>
                        <a:pt x="426" y="623"/>
                      </a:lnTo>
                      <a:lnTo>
                        <a:pt x="427" y="623"/>
                      </a:lnTo>
                      <a:lnTo>
                        <a:pt x="427" y="624"/>
                      </a:lnTo>
                      <a:lnTo>
                        <a:pt x="428" y="624"/>
                      </a:lnTo>
                      <a:lnTo>
                        <a:pt x="428" y="624"/>
                      </a:lnTo>
                      <a:lnTo>
                        <a:pt x="429" y="625"/>
                      </a:lnTo>
                      <a:lnTo>
                        <a:pt x="429" y="625"/>
                      </a:lnTo>
                      <a:lnTo>
                        <a:pt x="430" y="626"/>
                      </a:lnTo>
                      <a:lnTo>
                        <a:pt x="431" y="626"/>
                      </a:lnTo>
                      <a:lnTo>
                        <a:pt x="431" y="626"/>
                      </a:lnTo>
                      <a:lnTo>
                        <a:pt x="432" y="627"/>
                      </a:lnTo>
                      <a:lnTo>
                        <a:pt x="432" y="627"/>
                      </a:lnTo>
                      <a:lnTo>
                        <a:pt x="433" y="628"/>
                      </a:lnTo>
                      <a:lnTo>
                        <a:pt x="433" y="628"/>
                      </a:lnTo>
                      <a:lnTo>
                        <a:pt x="434" y="628"/>
                      </a:lnTo>
                      <a:lnTo>
                        <a:pt x="434" y="629"/>
                      </a:lnTo>
                      <a:lnTo>
                        <a:pt x="435" y="629"/>
                      </a:lnTo>
                      <a:lnTo>
                        <a:pt x="435" y="630"/>
                      </a:lnTo>
                      <a:lnTo>
                        <a:pt x="436" y="630"/>
                      </a:lnTo>
                      <a:lnTo>
                        <a:pt x="436" y="630"/>
                      </a:lnTo>
                      <a:lnTo>
                        <a:pt x="437" y="631"/>
                      </a:lnTo>
                      <a:lnTo>
                        <a:pt x="438" y="631"/>
                      </a:lnTo>
                      <a:lnTo>
                        <a:pt x="438" y="631"/>
                      </a:lnTo>
                      <a:lnTo>
                        <a:pt x="439" y="632"/>
                      </a:lnTo>
                      <a:lnTo>
                        <a:pt x="439" y="632"/>
                      </a:lnTo>
                      <a:lnTo>
                        <a:pt x="440" y="633"/>
                      </a:lnTo>
                      <a:lnTo>
                        <a:pt x="440" y="633"/>
                      </a:lnTo>
                      <a:lnTo>
                        <a:pt x="441" y="634"/>
                      </a:lnTo>
                      <a:lnTo>
                        <a:pt x="442" y="634"/>
                      </a:lnTo>
                      <a:lnTo>
                        <a:pt x="442" y="634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4" y="636"/>
                      </a:lnTo>
                      <a:lnTo>
                        <a:pt x="445" y="636"/>
                      </a:lnTo>
                      <a:lnTo>
                        <a:pt x="445" y="637"/>
                      </a:lnTo>
                      <a:lnTo>
                        <a:pt x="446" y="637"/>
                      </a:lnTo>
                      <a:lnTo>
                        <a:pt x="446" y="637"/>
                      </a:lnTo>
                      <a:lnTo>
                        <a:pt x="447" y="638"/>
                      </a:lnTo>
                      <a:lnTo>
                        <a:pt x="447" y="638"/>
                      </a:lnTo>
                      <a:lnTo>
                        <a:pt x="448" y="639"/>
                      </a:lnTo>
                      <a:lnTo>
                        <a:pt x="449" y="639"/>
                      </a:lnTo>
                      <a:lnTo>
                        <a:pt x="449" y="639"/>
                      </a:lnTo>
                      <a:lnTo>
                        <a:pt x="450" y="640"/>
                      </a:lnTo>
                      <a:lnTo>
                        <a:pt x="450" y="640"/>
                      </a:lnTo>
                      <a:lnTo>
                        <a:pt x="451" y="641"/>
                      </a:lnTo>
                      <a:lnTo>
                        <a:pt x="451" y="641"/>
                      </a:lnTo>
                      <a:lnTo>
                        <a:pt x="452" y="641"/>
                      </a:lnTo>
                      <a:lnTo>
                        <a:pt x="452" y="642"/>
                      </a:lnTo>
                      <a:lnTo>
                        <a:pt x="453" y="642"/>
                      </a:lnTo>
                      <a:lnTo>
                        <a:pt x="453" y="642"/>
                      </a:lnTo>
                      <a:lnTo>
                        <a:pt x="454" y="643"/>
                      </a:lnTo>
                      <a:lnTo>
                        <a:pt x="454" y="643"/>
                      </a:lnTo>
                      <a:lnTo>
                        <a:pt x="455" y="643"/>
                      </a:lnTo>
                      <a:lnTo>
                        <a:pt x="456" y="644"/>
                      </a:lnTo>
                      <a:lnTo>
                        <a:pt x="456" y="644"/>
                      </a:lnTo>
                      <a:lnTo>
                        <a:pt x="457" y="645"/>
                      </a:lnTo>
                      <a:lnTo>
                        <a:pt x="457" y="645"/>
                      </a:lnTo>
                      <a:lnTo>
                        <a:pt x="458" y="646"/>
                      </a:lnTo>
                      <a:lnTo>
                        <a:pt x="458" y="646"/>
                      </a:lnTo>
                      <a:lnTo>
                        <a:pt x="459" y="646"/>
                      </a:lnTo>
                      <a:lnTo>
                        <a:pt x="459" y="647"/>
                      </a:lnTo>
                      <a:lnTo>
                        <a:pt x="460" y="647"/>
                      </a:lnTo>
                      <a:lnTo>
                        <a:pt x="460" y="647"/>
                      </a:lnTo>
                      <a:lnTo>
                        <a:pt x="461" y="648"/>
                      </a:lnTo>
                      <a:lnTo>
                        <a:pt x="461" y="648"/>
                      </a:lnTo>
                      <a:lnTo>
                        <a:pt x="462" y="649"/>
                      </a:lnTo>
                      <a:lnTo>
                        <a:pt x="462" y="649"/>
                      </a:lnTo>
                      <a:lnTo>
                        <a:pt x="463" y="649"/>
                      </a:lnTo>
                      <a:lnTo>
                        <a:pt x="464" y="650"/>
                      </a:lnTo>
                      <a:lnTo>
                        <a:pt x="464" y="650"/>
                      </a:lnTo>
                      <a:lnTo>
                        <a:pt x="465" y="650"/>
                      </a:lnTo>
                      <a:lnTo>
                        <a:pt x="465" y="651"/>
                      </a:lnTo>
                      <a:lnTo>
                        <a:pt x="466" y="651"/>
                      </a:lnTo>
                      <a:lnTo>
                        <a:pt x="466" y="651"/>
                      </a:lnTo>
                      <a:lnTo>
                        <a:pt x="467" y="652"/>
                      </a:lnTo>
                      <a:lnTo>
                        <a:pt x="467" y="652"/>
                      </a:lnTo>
                      <a:lnTo>
                        <a:pt x="468" y="653"/>
                      </a:lnTo>
                      <a:lnTo>
                        <a:pt x="468" y="653"/>
                      </a:lnTo>
                      <a:lnTo>
                        <a:pt x="469" y="653"/>
                      </a:lnTo>
                      <a:lnTo>
                        <a:pt x="469" y="654"/>
                      </a:lnTo>
                      <a:lnTo>
                        <a:pt x="470" y="654"/>
                      </a:lnTo>
                      <a:lnTo>
                        <a:pt x="471" y="655"/>
                      </a:lnTo>
                      <a:lnTo>
                        <a:pt x="471" y="655"/>
                      </a:lnTo>
                      <a:lnTo>
                        <a:pt x="472" y="655"/>
                      </a:lnTo>
                      <a:lnTo>
                        <a:pt x="472" y="656"/>
                      </a:lnTo>
                      <a:lnTo>
                        <a:pt x="473" y="656"/>
                      </a:lnTo>
                      <a:lnTo>
                        <a:pt x="473" y="657"/>
                      </a:lnTo>
                      <a:lnTo>
                        <a:pt x="474" y="657"/>
                      </a:lnTo>
                      <a:lnTo>
                        <a:pt x="474" y="657"/>
                      </a:lnTo>
                      <a:lnTo>
                        <a:pt x="475" y="658"/>
                      </a:lnTo>
                      <a:lnTo>
                        <a:pt x="475" y="658"/>
                      </a:lnTo>
                      <a:lnTo>
                        <a:pt x="476" y="658"/>
                      </a:lnTo>
                      <a:lnTo>
                        <a:pt x="476" y="659"/>
                      </a:lnTo>
                      <a:lnTo>
                        <a:pt x="477" y="659"/>
                      </a:lnTo>
                      <a:lnTo>
                        <a:pt x="478" y="660"/>
                      </a:lnTo>
                      <a:lnTo>
                        <a:pt x="478" y="660"/>
                      </a:lnTo>
                      <a:lnTo>
                        <a:pt x="479" y="660"/>
                      </a:lnTo>
                      <a:lnTo>
                        <a:pt x="479" y="661"/>
                      </a:lnTo>
                      <a:lnTo>
                        <a:pt x="480" y="661"/>
                      </a:lnTo>
                      <a:lnTo>
                        <a:pt x="480" y="661"/>
                      </a:lnTo>
                      <a:lnTo>
                        <a:pt x="481" y="662"/>
                      </a:lnTo>
                      <a:lnTo>
                        <a:pt x="481" y="662"/>
                      </a:lnTo>
                      <a:lnTo>
                        <a:pt x="482" y="662"/>
                      </a:lnTo>
                      <a:lnTo>
                        <a:pt x="482" y="663"/>
                      </a:lnTo>
                      <a:lnTo>
                        <a:pt x="483" y="663"/>
                      </a:lnTo>
                      <a:lnTo>
                        <a:pt x="483" y="664"/>
                      </a:lnTo>
                      <a:lnTo>
                        <a:pt x="484" y="664"/>
                      </a:lnTo>
                      <a:lnTo>
                        <a:pt x="485" y="664"/>
                      </a:lnTo>
                      <a:lnTo>
                        <a:pt x="485" y="665"/>
                      </a:lnTo>
                      <a:lnTo>
                        <a:pt x="486" y="665"/>
                      </a:lnTo>
                      <a:lnTo>
                        <a:pt x="486" y="665"/>
                      </a:lnTo>
                      <a:lnTo>
                        <a:pt x="487" y="666"/>
                      </a:lnTo>
                      <a:lnTo>
                        <a:pt x="487" y="666"/>
                      </a:lnTo>
                      <a:lnTo>
                        <a:pt x="488" y="666"/>
                      </a:lnTo>
                      <a:lnTo>
                        <a:pt x="489" y="667"/>
                      </a:lnTo>
                      <a:lnTo>
                        <a:pt x="489" y="667"/>
                      </a:lnTo>
                      <a:lnTo>
                        <a:pt x="490" y="668"/>
                      </a:lnTo>
                      <a:lnTo>
                        <a:pt x="490" y="668"/>
                      </a:lnTo>
                      <a:lnTo>
                        <a:pt x="491" y="668"/>
                      </a:lnTo>
                      <a:lnTo>
                        <a:pt x="491" y="669"/>
                      </a:lnTo>
                      <a:lnTo>
                        <a:pt x="491" y="669"/>
                      </a:lnTo>
                      <a:lnTo>
                        <a:pt x="492" y="669"/>
                      </a:lnTo>
                      <a:lnTo>
                        <a:pt x="493" y="670"/>
                      </a:lnTo>
                      <a:lnTo>
                        <a:pt x="493" y="670"/>
                      </a:lnTo>
                      <a:lnTo>
                        <a:pt x="494" y="670"/>
                      </a:lnTo>
                      <a:lnTo>
                        <a:pt x="494" y="671"/>
                      </a:lnTo>
                      <a:lnTo>
                        <a:pt x="495" y="671"/>
                      </a:lnTo>
                      <a:lnTo>
                        <a:pt x="496" y="672"/>
                      </a:lnTo>
                      <a:lnTo>
                        <a:pt x="496" y="672"/>
                      </a:lnTo>
                      <a:lnTo>
                        <a:pt x="497" y="672"/>
                      </a:lnTo>
                      <a:lnTo>
                        <a:pt x="497" y="673"/>
                      </a:lnTo>
                      <a:lnTo>
                        <a:pt x="498" y="673"/>
                      </a:lnTo>
                      <a:lnTo>
                        <a:pt x="498" y="673"/>
                      </a:lnTo>
                      <a:lnTo>
                        <a:pt x="499" y="674"/>
                      </a:lnTo>
                      <a:lnTo>
                        <a:pt x="499" y="674"/>
                      </a:lnTo>
                      <a:lnTo>
                        <a:pt x="500" y="674"/>
                      </a:lnTo>
                      <a:lnTo>
                        <a:pt x="500" y="675"/>
                      </a:lnTo>
                      <a:lnTo>
                        <a:pt x="501" y="675"/>
                      </a:lnTo>
                      <a:lnTo>
                        <a:pt x="501" y="676"/>
                      </a:lnTo>
                      <a:lnTo>
                        <a:pt x="502" y="676"/>
                      </a:lnTo>
                      <a:lnTo>
                        <a:pt x="502" y="676"/>
                      </a:lnTo>
                      <a:lnTo>
                        <a:pt x="503" y="677"/>
                      </a:lnTo>
                      <a:lnTo>
                        <a:pt x="504" y="677"/>
                      </a:lnTo>
                      <a:lnTo>
                        <a:pt x="504" y="677"/>
                      </a:lnTo>
                      <a:lnTo>
                        <a:pt x="505" y="678"/>
                      </a:lnTo>
                      <a:lnTo>
                        <a:pt x="505" y="678"/>
                      </a:lnTo>
                      <a:lnTo>
                        <a:pt x="506" y="678"/>
                      </a:lnTo>
                      <a:lnTo>
                        <a:pt x="506" y="679"/>
                      </a:lnTo>
                      <a:lnTo>
                        <a:pt x="507" y="679"/>
                      </a:lnTo>
                      <a:lnTo>
                        <a:pt x="507" y="680"/>
                      </a:lnTo>
                      <a:lnTo>
                        <a:pt x="508" y="680"/>
                      </a:lnTo>
                      <a:lnTo>
                        <a:pt x="508" y="680"/>
                      </a:lnTo>
                      <a:lnTo>
                        <a:pt x="509" y="681"/>
                      </a:lnTo>
                      <a:lnTo>
                        <a:pt x="509" y="681"/>
                      </a:lnTo>
                      <a:lnTo>
                        <a:pt x="510" y="681"/>
                      </a:lnTo>
                      <a:lnTo>
                        <a:pt x="511" y="682"/>
                      </a:lnTo>
                      <a:lnTo>
                        <a:pt x="511" y="682"/>
                      </a:lnTo>
                      <a:lnTo>
                        <a:pt x="512" y="683"/>
                      </a:lnTo>
                      <a:lnTo>
                        <a:pt x="512" y="683"/>
                      </a:lnTo>
                      <a:lnTo>
                        <a:pt x="513" y="683"/>
                      </a:lnTo>
                      <a:lnTo>
                        <a:pt x="513" y="684"/>
                      </a:lnTo>
                      <a:lnTo>
                        <a:pt x="514" y="684"/>
                      </a:lnTo>
                      <a:lnTo>
                        <a:pt x="514" y="684"/>
                      </a:lnTo>
                      <a:lnTo>
                        <a:pt x="515" y="685"/>
                      </a:lnTo>
                      <a:lnTo>
                        <a:pt x="515" y="685"/>
                      </a:lnTo>
                      <a:lnTo>
                        <a:pt x="516" y="685"/>
                      </a:lnTo>
                      <a:lnTo>
                        <a:pt x="516" y="686"/>
                      </a:lnTo>
                      <a:lnTo>
                        <a:pt x="517" y="686"/>
                      </a:lnTo>
                      <a:lnTo>
                        <a:pt x="518" y="687"/>
                      </a:lnTo>
                      <a:lnTo>
                        <a:pt x="518" y="687"/>
                      </a:lnTo>
                      <a:lnTo>
                        <a:pt x="519" y="687"/>
                      </a:lnTo>
                      <a:lnTo>
                        <a:pt x="519" y="688"/>
                      </a:lnTo>
                      <a:lnTo>
                        <a:pt x="520" y="688"/>
                      </a:lnTo>
                      <a:lnTo>
                        <a:pt x="520" y="688"/>
                      </a:lnTo>
                      <a:lnTo>
                        <a:pt x="521" y="689"/>
                      </a:lnTo>
                      <a:lnTo>
                        <a:pt x="521" y="689"/>
                      </a:lnTo>
                      <a:lnTo>
                        <a:pt x="522" y="689"/>
                      </a:lnTo>
                      <a:lnTo>
                        <a:pt x="522" y="690"/>
                      </a:lnTo>
                      <a:lnTo>
                        <a:pt x="523" y="690"/>
                      </a:lnTo>
                      <a:lnTo>
                        <a:pt x="523" y="691"/>
                      </a:lnTo>
                      <a:lnTo>
                        <a:pt x="524" y="691"/>
                      </a:lnTo>
                      <a:lnTo>
                        <a:pt x="524" y="691"/>
                      </a:lnTo>
                      <a:lnTo>
                        <a:pt x="525" y="692"/>
                      </a:lnTo>
                      <a:lnTo>
                        <a:pt x="526" y="692"/>
                      </a:lnTo>
                      <a:lnTo>
                        <a:pt x="526" y="692"/>
                      </a:lnTo>
                      <a:lnTo>
                        <a:pt x="527" y="693"/>
                      </a:lnTo>
                      <a:lnTo>
                        <a:pt x="527" y="693"/>
                      </a:lnTo>
                      <a:lnTo>
                        <a:pt x="528" y="693"/>
                      </a:lnTo>
                      <a:lnTo>
                        <a:pt x="529" y="694"/>
                      </a:lnTo>
                      <a:lnTo>
                        <a:pt x="529" y="694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1" y="696"/>
                      </a:lnTo>
                      <a:lnTo>
                        <a:pt x="531" y="696"/>
                      </a:lnTo>
                      <a:lnTo>
                        <a:pt x="532" y="696"/>
                      </a:lnTo>
                      <a:lnTo>
                        <a:pt x="533" y="696"/>
                      </a:lnTo>
                      <a:lnTo>
                        <a:pt x="533" y="697"/>
                      </a:lnTo>
                      <a:lnTo>
                        <a:pt x="534" y="697"/>
                      </a:lnTo>
                      <a:lnTo>
                        <a:pt x="534" y="697"/>
                      </a:lnTo>
                      <a:lnTo>
                        <a:pt x="535" y="698"/>
                      </a:lnTo>
                      <a:lnTo>
                        <a:pt x="535" y="698"/>
                      </a:lnTo>
                      <a:lnTo>
                        <a:pt x="536" y="699"/>
                      </a:lnTo>
                      <a:lnTo>
                        <a:pt x="537" y="699"/>
                      </a:lnTo>
                      <a:lnTo>
                        <a:pt x="537" y="699"/>
                      </a:lnTo>
                      <a:lnTo>
                        <a:pt x="538" y="700"/>
                      </a:lnTo>
                      <a:lnTo>
                        <a:pt x="538" y="700"/>
                      </a:lnTo>
                      <a:lnTo>
                        <a:pt x="539" y="700"/>
                      </a:lnTo>
                      <a:lnTo>
                        <a:pt x="539" y="701"/>
                      </a:lnTo>
                      <a:lnTo>
                        <a:pt x="540" y="701"/>
                      </a:lnTo>
                      <a:lnTo>
                        <a:pt x="540" y="701"/>
                      </a:lnTo>
                      <a:lnTo>
                        <a:pt x="541" y="702"/>
                      </a:lnTo>
                      <a:lnTo>
                        <a:pt x="541" y="702"/>
                      </a:lnTo>
                      <a:lnTo>
                        <a:pt x="542" y="703"/>
                      </a:lnTo>
                      <a:lnTo>
                        <a:pt x="542" y="703"/>
                      </a:lnTo>
                      <a:lnTo>
                        <a:pt x="543" y="703"/>
                      </a:lnTo>
                      <a:lnTo>
                        <a:pt x="544" y="704"/>
                      </a:lnTo>
                      <a:lnTo>
                        <a:pt x="544" y="704"/>
                      </a:lnTo>
                      <a:lnTo>
                        <a:pt x="545" y="704"/>
                      </a:lnTo>
                      <a:lnTo>
                        <a:pt x="545" y="705"/>
                      </a:lnTo>
                      <a:lnTo>
                        <a:pt x="546" y="705"/>
                      </a:lnTo>
                      <a:lnTo>
                        <a:pt x="546" y="706"/>
                      </a:lnTo>
                      <a:lnTo>
                        <a:pt x="547" y="706"/>
                      </a:lnTo>
                      <a:lnTo>
                        <a:pt x="547" y="706"/>
                      </a:lnTo>
                      <a:lnTo>
                        <a:pt x="548" y="706"/>
                      </a:lnTo>
                      <a:lnTo>
                        <a:pt x="548" y="707"/>
                      </a:lnTo>
                      <a:lnTo>
                        <a:pt x="549" y="707"/>
                      </a:lnTo>
                      <a:lnTo>
                        <a:pt x="549" y="707"/>
                      </a:lnTo>
                      <a:lnTo>
                        <a:pt x="550" y="708"/>
                      </a:lnTo>
                      <a:lnTo>
                        <a:pt x="551" y="708"/>
                      </a:lnTo>
                      <a:lnTo>
                        <a:pt x="551" y="708"/>
                      </a:lnTo>
                      <a:lnTo>
                        <a:pt x="552" y="709"/>
                      </a:lnTo>
                      <a:lnTo>
                        <a:pt x="552" y="709"/>
                      </a:lnTo>
                      <a:lnTo>
                        <a:pt x="553" y="710"/>
                      </a:lnTo>
                      <a:lnTo>
                        <a:pt x="553" y="710"/>
                      </a:lnTo>
                      <a:lnTo>
                        <a:pt x="554" y="710"/>
                      </a:lnTo>
                      <a:lnTo>
                        <a:pt x="554" y="711"/>
                      </a:lnTo>
                      <a:lnTo>
                        <a:pt x="555" y="711"/>
                      </a:lnTo>
                      <a:lnTo>
                        <a:pt x="555" y="711"/>
                      </a:lnTo>
                      <a:lnTo>
                        <a:pt x="556" y="712"/>
                      </a:lnTo>
                      <a:lnTo>
                        <a:pt x="556" y="712"/>
                      </a:lnTo>
                      <a:lnTo>
                        <a:pt x="557" y="712"/>
                      </a:lnTo>
                      <a:lnTo>
                        <a:pt x="557" y="712"/>
                      </a:lnTo>
                      <a:lnTo>
                        <a:pt x="558" y="713"/>
                      </a:lnTo>
                      <a:lnTo>
                        <a:pt x="559" y="713"/>
                      </a:lnTo>
                      <a:lnTo>
                        <a:pt x="559" y="714"/>
                      </a:lnTo>
                      <a:lnTo>
                        <a:pt x="560" y="714"/>
                      </a:lnTo>
                      <a:lnTo>
                        <a:pt x="560" y="714"/>
                      </a:lnTo>
                      <a:lnTo>
                        <a:pt x="561" y="715"/>
                      </a:lnTo>
                      <a:lnTo>
                        <a:pt x="561" y="715"/>
                      </a:lnTo>
                      <a:lnTo>
                        <a:pt x="562" y="715"/>
                      </a:lnTo>
                      <a:lnTo>
                        <a:pt x="562" y="716"/>
                      </a:lnTo>
                      <a:lnTo>
                        <a:pt x="563" y="716"/>
                      </a:lnTo>
                      <a:lnTo>
                        <a:pt x="563" y="716"/>
                      </a:lnTo>
                      <a:lnTo>
                        <a:pt x="564" y="717"/>
                      </a:lnTo>
                      <a:lnTo>
                        <a:pt x="564" y="717"/>
                      </a:lnTo>
                      <a:lnTo>
                        <a:pt x="565" y="718"/>
                      </a:lnTo>
                      <a:lnTo>
                        <a:pt x="566" y="718"/>
                      </a:lnTo>
                      <a:lnTo>
                        <a:pt x="566" y="718"/>
                      </a:lnTo>
                      <a:lnTo>
                        <a:pt x="567" y="718"/>
                      </a:lnTo>
                      <a:lnTo>
                        <a:pt x="567" y="719"/>
                      </a:lnTo>
                      <a:lnTo>
                        <a:pt x="568" y="719"/>
                      </a:lnTo>
                      <a:lnTo>
                        <a:pt x="568" y="719"/>
                      </a:lnTo>
                      <a:lnTo>
                        <a:pt x="569" y="720"/>
                      </a:lnTo>
                      <a:lnTo>
                        <a:pt x="569" y="720"/>
                      </a:lnTo>
                      <a:lnTo>
                        <a:pt x="570" y="720"/>
                      </a:lnTo>
                      <a:lnTo>
                        <a:pt x="570" y="721"/>
                      </a:lnTo>
                      <a:lnTo>
                        <a:pt x="571" y="721"/>
                      </a:lnTo>
                      <a:lnTo>
                        <a:pt x="571" y="722"/>
                      </a:lnTo>
                      <a:lnTo>
                        <a:pt x="572" y="722"/>
                      </a:lnTo>
                      <a:lnTo>
                        <a:pt x="573" y="722"/>
                      </a:lnTo>
                      <a:lnTo>
                        <a:pt x="573" y="723"/>
                      </a:lnTo>
                      <a:lnTo>
                        <a:pt x="574" y="723"/>
                      </a:lnTo>
                      <a:lnTo>
                        <a:pt x="574" y="723"/>
                      </a:lnTo>
                      <a:lnTo>
                        <a:pt x="575" y="723"/>
                      </a:lnTo>
                      <a:lnTo>
                        <a:pt x="575" y="724"/>
                      </a:lnTo>
                      <a:lnTo>
                        <a:pt x="576" y="724"/>
                      </a:lnTo>
                      <a:lnTo>
                        <a:pt x="577" y="724"/>
                      </a:lnTo>
                      <a:lnTo>
                        <a:pt x="577" y="725"/>
                      </a:lnTo>
                      <a:lnTo>
                        <a:pt x="578" y="725"/>
                      </a:lnTo>
                      <a:lnTo>
                        <a:pt x="578" y="726"/>
                      </a:lnTo>
                      <a:lnTo>
                        <a:pt x="578" y="726"/>
                      </a:lnTo>
                      <a:lnTo>
                        <a:pt x="579" y="726"/>
                      </a:lnTo>
                      <a:lnTo>
                        <a:pt x="579" y="727"/>
                      </a:lnTo>
                      <a:lnTo>
                        <a:pt x="580" y="727"/>
                      </a:lnTo>
                      <a:lnTo>
                        <a:pt x="581" y="727"/>
                      </a:lnTo>
                      <a:lnTo>
                        <a:pt x="581" y="727"/>
                      </a:lnTo>
                      <a:lnTo>
                        <a:pt x="582" y="728"/>
                      </a:lnTo>
                      <a:lnTo>
                        <a:pt x="582" y="728"/>
                      </a:lnTo>
                      <a:lnTo>
                        <a:pt x="583" y="729"/>
                      </a:lnTo>
                      <a:lnTo>
                        <a:pt x="584" y="729"/>
                      </a:lnTo>
                      <a:lnTo>
                        <a:pt x="584" y="729"/>
                      </a:lnTo>
                      <a:lnTo>
                        <a:pt x="585" y="730"/>
                      </a:lnTo>
                      <a:lnTo>
                        <a:pt x="585" y="730"/>
                      </a:lnTo>
                      <a:lnTo>
                        <a:pt x="586" y="730"/>
                      </a:lnTo>
                      <a:lnTo>
                        <a:pt x="586" y="731"/>
                      </a:lnTo>
                      <a:lnTo>
                        <a:pt x="587" y="731"/>
                      </a:lnTo>
                      <a:lnTo>
                        <a:pt x="587" y="731"/>
                      </a:lnTo>
                      <a:lnTo>
                        <a:pt x="588" y="732"/>
                      </a:lnTo>
                      <a:lnTo>
                        <a:pt x="588" y="732"/>
                      </a:lnTo>
                      <a:lnTo>
                        <a:pt x="589" y="732"/>
                      </a:lnTo>
                      <a:lnTo>
                        <a:pt x="589" y="733"/>
                      </a:lnTo>
                      <a:lnTo>
                        <a:pt x="590" y="733"/>
                      </a:lnTo>
                      <a:lnTo>
                        <a:pt x="590" y="733"/>
                      </a:lnTo>
                      <a:lnTo>
                        <a:pt x="591" y="734"/>
                      </a:lnTo>
                      <a:lnTo>
                        <a:pt x="592" y="734"/>
                      </a:lnTo>
                      <a:lnTo>
                        <a:pt x="592" y="734"/>
                      </a:lnTo>
                      <a:lnTo>
                        <a:pt x="593" y="735"/>
                      </a:lnTo>
                      <a:lnTo>
                        <a:pt x="593" y="735"/>
                      </a:lnTo>
                      <a:lnTo>
                        <a:pt x="594" y="735"/>
                      </a:lnTo>
                      <a:lnTo>
                        <a:pt x="594" y="736"/>
                      </a:lnTo>
                      <a:lnTo>
                        <a:pt x="595" y="736"/>
                      </a:lnTo>
                      <a:lnTo>
                        <a:pt x="595" y="736"/>
                      </a:lnTo>
                      <a:lnTo>
                        <a:pt x="596" y="737"/>
                      </a:lnTo>
                      <a:lnTo>
                        <a:pt x="596" y="737"/>
                      </a:lnTo>
                      <a:lnTo>
                        <a:pt x="597" y="737"/>
                      </a:lnTo>
                      <a:lnTo>
                        <a:pt x="597" y="738"/>
                      </a:lnTo>
                      <a:lnTo>
                        <a:pt x="598" y="738"/>
                      </a:lnTo>
                      <a:lnTo>
                        <a:pt x="599" y="738"/>
                      </a:lnTo>
                      <a:lnTo>
                        <a:pt x="599" y="739"/>
                      </a:lnTo>
                      <a:lnTo>
                        <a:pt x="600" y="739"/>
                      </a:lnTo>
                      <a:lnTo>
                        <a:pt x="600" y="739"/>
                      </a:lnTo>
                      <a:lnTo>
                        <a:pt x="601" y="739"/>
                      </a:lnTo>
                      <a:lnTo>
                        <a:pt x="601" y="740"/>
                      </a:lnTo>
                      <a:lnTo>
                        <a:pt x="602" y="740"/>
                      </a:lnTo>
                      <a:lnTo>
                        <a:pt x="602" y="741"/>
                      </a:lnTo>
                      <a:lnTo>
                        <a:pt x="603" y="741"/>
                      </a:lnTo>
                      <a:lnTo>
                        <a:pt x="603" y="741"/>
                      </a:lnTo>
                      <a:lnTo>
                        <a:pt x="604" y="742"/>
                      </a:lnTo>
                      <a:lnTo>
                        <a:pt x="604" y="742"/>
                      </a:lnTo>
                      <a:lnTo>
                        <a:pt x="605" y="742"/>
                      </a:lnTo>
                      <a:lnTo>
                        <a:pt x="606" y="743"/>
                      </a:lnTo>
                      <a:lnTo>
                        <a:pt x="606" y="743"/>
                      </a:lnTo>
                      <a:lnTo>
                        <a:pt x="607" y="743"/>
                      </a:lnTo>
                      <a:lnTo>
                        <a:pt x="607" y="743"/>
                      </a:lnTo>
                      <a:lnTo>
                        <a:pt x="608" y="744"/>
                      </a:lnTo>
                      <a:lnTo>
                        <a:pt x="608" y="744"/>
                      </a:lnTo>
                      <a:lnTo>
                        <a:pt x="609" y="745"/>
                      </a:lnTo>
                      <a:lnTo>
                        <a:pt x="609" y="745"/>
                      </a:lnTo>
                      <a:lnTo>
                        <a:pt x="610" y="745"/>
                      </a:lnTo>
                      <a:lnTo>
                        <a:pt x="610" y="746"/>
                      </a:lnTo>
                      <a:lnTo>
                        <a:pt x="611" y="746"/>
                      </a:lnTo>
                      <a:lnTo>
                        <a:pt x="611" y="746"/>
                      </a:lnTo>
                      <a:lnTo>
                        <a:pt x="612" y="746"/>
                      </a:lnTo>
                      <a:lnTo>
                        <a:pt x="612" y="747"/>
                      </a:lnTo>
                      <a:lnTo>
                        <a:pt x="613" y="747"/>
                      </a:lnTo>
                      <a:lnTo>
                        <a:pt x="614" y="747"/>
                      </a:lnTo>
                      <a:lnTo>
                        <a:pt x="614" y="748"/>
                      </a:lnTo>
                      <a:lnTo>
                        <a:pt x="615" y="748"/>
                      </a:lnTo>
                      <a:lnTo>
                        <a:pt x="615" y="749"/>
                      </a:lnTo>
                      <a:lnTo>
                        <a:pt x="616" y="749"/>
                      </a:lnTo>
                      <a:lnTo>
                        <a:pt x="616" y="749"/>
                      </a:lnTo>
                      <a:lnTo>
                        <a:pt x="617" y="749"/>
                      </a:lnTo>
                      <a:lnTo>
                        <a:pt x="617" y="750"/>
                      </a:lnTo>
                      <a:lnTo>
                        <a:pt x="618" y="750"/>
                      </a:lnTo>
                      <a:lnTo>
                        <a:pt x="618" y="750"/>
                      </a:lnTo>
                      <a:lnTo>
                        <a:pt x="619" y="751"/>
                      </a:lnTo>
                      <a:lnTo>
                        <a:pt x="619" y="751"/>
                      </a:lnTo>
                      <a:lnTo>
                        <a:pt x="620" y="751"/>
                      </a:lnTo>
                      <a:lnTo>
                        <a:pt x="621" y="752"/>
                      </a:lnTo>
                      <a:lnTo>
                        <a:pt x="621" y="752"/>
                      </a:lnTo>
                      <a:lnTo>
                        <a:pt x="622" y="752"/>
                      </a:lnTo>
                      <a:lnTo>
                        <a:pt x="622" y="753"/>
                      </a:lnTo>
                      <a:lnTo>
                        <a:pt x="623" y="753"/>
                      </a:lnTo>
                      <a:lnTo>
                        <a:pt x="623" y="753"/>
                      </a:lnTo>
                      <a:lnTo>
                        <a:pt x="624" y="754"/>
                      </a:lnTo>
                      <a:lnTo>
                        <a:pt x="625" y="754"/>
                      </a:lnTo>
                      <a:lnTo>
                        <a:pt x="625" y="754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7" y="756"/>
                      </a:lnTo>
                      <a:lnTo>
                        <a:pt x="628" y="756"/>
                      </a:lnTo>
                      <a:lnTo>
                        <a:pt x="628" y="756"/>
                      </a:lnTo>
                      <a:lnTo>
                        <a:pt x="629" y="757"/>
                      </a:lnTo>
                      <a:lnTo>
                        <a:pt x="629" y="757"/>
                      </a:lnTo>
                      <a:lnTo>
                        <a:pt x="630" y="757"/>
                      </a:lnTo>
                      <a:lnTo>
                        <a:pt x="630" y="758"/>
                      </a:lnTo>
                      <a:lnTo>
                        <a:pt x="631" y="758"/>
                      </a:lnTo>
                      <a:lnTo>
                        <a:pt x="632" y="758"/>
                      </a:lnTo>
                      <a:lnTo>
                        <a:pt x="632" y="758"/>
                      </a:lnTo>
                      <a:lnTo>
                        <a:pt x="633" y="759"/>
                      </a:lnTo>
                      <a:lnTo>
                        <a:pt x="633" y="759"/>
                      </a:lnTo>
                      <a:lnTo>
                        <a:pt x="634" y="760"/>
                      </a:lnTo>
                      <a:lnTo>
                        <a:pt x="634" y="760"/>
                      </a:lnTo>
                      <a:lnTo>
                        <a:pt x="635" y="760"/>
                      </a:lnTo>
                      <a:lnTo>
                        <a:pt x="635" y="760"/>
                      </a:lnTo>
                      <a:lnTo>
                        <a:pt x="636" y="761"/>
                      </a:lnTo>
                      <a:lnTo>
                        <a:pt x="636" y="761"/>
                      </a:lnTo>
                      <a:lnTo>
                        <a:pt x="637" y="761"/>
                      </a:lnTo>
                      <a:lnTo>
                        <a:pt x="637" y="762"/>
                      </a:lnTo>
                      <a:lnTo>
                        <a:pt x="638" y="762"/>
                      </a:lnTo>
                      <a:lnTo>
                        <a:pt x="639" y="762"/>
                      </a:lnTo>
                      <a:lnTo>
                        <a:pt x="639" y="763"/>
                      </a:lnTo>
                      <a:lnTo>
                        <a:pt x="640" y="763"/>
                      </a:lnTo>
                      <a:lnTo>
                        <a:pt x="640" y="763"/>
                      </a:lnTo>
                      <a:lnTo>
                        <a:pt x="641" y="764"/>
                      </a:lnTo>
                      <a:lnTo>
                        <a:pt x="641" y="764"/>
                      </a:lnTo>
                      <a:lnTo>
                        <a:pt x="642" y="764"/>
                      </a:lnTo>
                      <a:lnTo>
                        <a:pt x="642" y="765"/>
                      </a:lnTo>
                      <a:lnTo>
                        <a:pt x="643" y="765"/>
                      </a:lnTo>
                      <a:lnTo>
                        <a:pt x="643" y="765"/>
                      </a:lnTo>
                      <a:lnTo>
                        <a:pt x="644" y="765"/>
                      </a:lnTo>
                      <a:lnTo>
                        <a:pt x="644" y="766"/>
                      </a:lnTo>
                      <a:lnTo>
                        <a:pt x="645" y="766"/>
                      </a:lnTo>
                      <a:lnTo>
                        <a:pt x="645" y="766"/>
                      </a:lnTo>
                      <a:lnTo>
                        <a:pt x="646" y="767"/>
                      </a:lnTo>
                      <a:lnTo>
                        <a:pt x="647" y="767"/>
                      </a:lnTo>
                      <a:lnTo>
                        <a:pt x="647" y="768"/>
                      </a:lnTo>
                      <a:lnTo>
                        <a:pt x="648" y="768"/>
                      </a:lnTo>
                      <a:lnTo>
                        <a:pt x="648" y="768"/>
                      </a:lnTo>
                      <a:lnTo>
                        <a:pt x="649" y="768"/>
                      </a:lnTo>
                      <a:lnTo>
                        <a:pt x="649" y="769"/>
                      </a:lnTo>
                      <a:lnTo>
                        <a:pt x="650" y="769"/>
                      </a:lnTo>
                      <a:lnTo>
                        <a:pt x="650" y="769"/>
                      </a:lnTo>
                      <a:lnTo>
                        <a:pt x="651" y="770"/>
                      </a:lnTo>
                      <a:lnTo>
                        <a:pt x="651" y="770"/>
                      </a:lnTo>
                      <a:lnTo>
                        <a:pt x="652" y="770"/>
                      </a:lnTo>
                      <a:lnTo>
                        <a:pt x="652" y="770"/>
                      </a:lnTo>
                      <a:lnTo>
                        <a:pt x="653" y="771"/>
                      </a:lnTo>
                      <a:lnTo>
                        <a:pt x="654" y="771"/>
                      </a:lnTo>
                      <a:lnTo>
                        <a:pt x="654" y="772"/>
                      </a:lnTo>
                      <a:lnTo>
                        <a:pt x="655" y="772"/>
                      </a:lnTo>
                      <a:lnTo>
                        <a:pt x="655" y="772"/>
                      </a:lnTo>
                      <a:lnTo>
                        <a:pt x="656" y="773"/>
                      </a:lnTo>
                      <a:lnTo>
                        <a:pt x="656" y="773"/>
                      </a:lnTo>
                      <a:lnTo>
                        <a:pt x="657" y="773"/>
                      </a:lnTo>
                      <a:lnTo>
                        <a:pt x="657" y="773"/>
                      </a:lnTo>
                      <a:lnTo>
                        <a:pt x="658" y="774"/>
                      </a:lnTo>
                      <a:lnTo>
                        <a:pt x="658" y="774"/>
                      </a:lnTo>
                      <a:lnTo>
                        <a:pt x="659" y="774"/>
                      </a:lnTo>
                      <a:lnTo>
                        <a:pt x="659" y="775"/>
                      </a:lnTo>
                      <a:lnTo>
                        <a:pt x="660" y="775"/>
                      </a:lnTo>
                      <a:lnTo>
                        <a:pt x="661" y="775"/>
                      </a:lnTo>
                      <a:lnTo>
                        <a:pt x="661" y="776"/>
                      </a:lnTo>
                      <a:lnTo>
                        <a:pt x="662" y="776"/>
                      </a:lnTo>
                      <a:lnTo>
                        <a:pt x="662" y="776"/>
                      </a:lnTo>
                      <a:lnTo>
                        <a:pt x="663" y="777"/>
                      </a:lnTo>
                      <a:lnTo>
                        <a:pt x="663" y="777"/>
                      </a:lnTo>
                      <a:lnTo>
                        <a:pt x="664" y="777"/>
                      </a:lnTo>
                      <a:lnTo>
                        <a:pt x="665" y="777"/>
                      </a:lnTo>
                      <a:lnTo>
                        <a:pt x="665" y="778"/>
                      </a:lnTo>
                      <a:lnTo>
                        <a:pt x="665" y="778"/>
                      </a:lnTo>
                      <a:lnTo>
                        <a:pt x="666" y="779"/>
                      </a:lnTo>
                      <a:lnTo>
                        <a:pt x="666" y="779"/>
                      </a:lnTo>
                      <a:lnTo>
                        <a:pt x="667" y="779"/>
                      </a:lnTo>
                      <a:lnTo>
                        <a:pt x="667" y="779"/>
                      </a:lnTo>
                      <a:lnTo>
                        <a:pt x="668" y="780"/>
                      </a:lnTo>
                      <a:lnTo>
                        <a:pt x="669" y="780"/>
                      </a:lnTo>
                      <a:lnTo>
                        <a:pt x="669" y="780"/>
                      </a:lnTo>
                      <a:lnTo>
                        <a:pt x="670" y="781"/>
                      </a:lnTo>
                      <a:lnTo>
                        <a:pt x="670" y="781"/>
                      </a:lnTo>
                      <a:lnTo>
                        <a:pt x="671" y="781"/>
                      </a:lnTo>
                      <a:lnTo>
                        <a:pt x="672" y="781"/>
                      </a:lnTo>
                      <a:lnTo>
                        <a:pt x="672" y="782"/>
                      </a:lnTo>
                      <a:lnTo>
                        <a:pt x="673" y="782"/>
                      </a:lnTo>
                      <a:lnTo>
                        <a:pt x="673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5" y="784"/>
                      </a:lnTo>
                      <a:lnTo>
                        <a:pt x="676" y="784"/>
                      </a:lnTo>
                      <a:lnTo>
                        <a:pt x="676" y="784"/>
                      </a:lnTo>
                      <a:lnTo>
                        <a:pt x="677" y="785"/>
                      </a:lnTo>
                      <a:lnTo>
                        <a:pt x="677" y="785"/>
                      </a:lnTo>
                      <a:lnTo>
                        <a:pt x="678" y="785"/>
                      </a:lnTo>
                      <a:lnTo>
                        <a:pt x="679" y="785"/>
                      </a:lnTo>
                      <a:lnTo>
                        <a:pt x="679" y="786"/>
                      </a:lnTo>
                      <a:lnTo>
                        <a:pt x="680" y="786"/>
                      </a:lnTo>
                      <a:lnTo>
                        <a:pt x="680" y="787"/>
                      </a:lnTo>
                      <a:lnTo>
                        <a:pt x="681" y="787"/>
                      </a:lnTo>
                      <a:lnTo>
                        <a:pt x="681" y="787"/>
                      </a:lnTo>
                      <a:lnTo>
                        <a:pt x="682" y="787"/>
                      </a:lnTo>
                      <a:lnTo>
                        <a:pt x="682" y="788"/>
                      </a:lnTo>
                      <a:lnTo>
                        <a:pt x="683" y="788"/>
                      </a:lnTo>
                      <a:lnTo>
                        <a:pt x="683" y="788"/>
                      </a:lnTo>
                      <a:lnTo>
                        <a:pt x="684" y="789"/>
                      </a:lnTo>
                      <a:lnTo>
                        <a:pt x="684" y="789"/>
                      </a:lnTo>
                      <a:lnTo>
                        <a:pt x="685" y="789"/>
                      </a:lnTo>
                      <a:lnTo>
                        <a:pt x="685" y="789"/>
                      </a:lnTo>
                      <a:lnTo>
                        <a:pt x="686" y="790"/>
                      </a:lnTo>
                      <a:lnTo>
                        <a:pt x="687" y="790"/>
                      </a:lnTo>
                      <a:lnTo>
                        <a:pt x="687" y="791"/>
                      </a:lnTo>
                      <a:lnTo>
                        <a:pt x="688" y="791"/>
                      </a:lnTo>
                      <a:lnTo>
                        <a:pt x="688" y="791"/>
                      </a:lnTo>
                      <a:lnTo>
                        <a:pt x="689" y="791"/>
                      </a:lnTo>
                      <a:lnTo>
                        <a:pt x="689" y="792"/>
                      </a:lnTo>
                      <a:lnTo>
                        <a:pt x="690" y="792"/>
                      </a:lnTo>
                      <a:lnTo>
                        <a:pt x="690" y="792"/>
                      </a:lnTo>
                      <a:lnTo>
                        <a:pt x="691" y="793"/>
                      </a:lnTo>
                      <a:lnTo>
                        <a:pt x="691" y="793"/>
                      </a:lnTo>
                      <a:lnTo>
                        <a:pt x="692" y="793"/>
                      </a:lnTo>
                      <a:lnTo>
                        <a:pt x="692" y="793"/>
                      </a:lnTo>
                      <a:lnTo>
                        <a:pt x="693" y="794"/>
                      </a:lnTo>
                      <a:lnTo>
                        <a:pt x="694" y="794"/>
                      </a:lnTo>
                      <a:lnTo>
                        <a:pt x="694" y="795"/>
                      </a:lnTo>
                      <a:lnTo>
                        <a:pt x="695" y="795"/>
                      </a:lnTo>
                      <a:lnTo>
                        <a:pt x="695" y="795"/>
                      </a:lnTo>
                      <a:lnTo>
                        <a:pt x="696" y="795"/>
                      </a:lnTo>
                      <a:lnTo>
                        <a:pt x="696" y="796"/>
                      </a:lnTo>
                      <a:lnTo>
                        <a:pt x="697" y="796"/>
                      </a:lnTo>
                      <a:lnTo>
                        <a:pt x="697" y="796"/>
                      </a:lnTo>
                      <a:lnTo>
                        <a:pt x="698" y="797"/>
                      </a:lnTo>
                      <a:lnTo>
                        <a:pt x="698" y="797"/>
                      </a:lnTo>
                      <a:lnTo>
                        <a:pt x="699" y="797"/>
                      </a:lnTo>
                      <a:lnTo>
                        <a:pt x="699" y="797"/>
                      </a:lnTo>
                      <a:lnTo>
                        <a:pt x="700" y="798"/>
                      </a:lnTo>
                      <a:lnTo>
                        <a:pt x="701" y="798"/>
                      </a:lnTo>
                      <a:lnTo>
                        <a:pt x="701" y="798"/>
                      </a:lnTo>
                      <a:lnTo>
                        <a:pt x="702" y="799"/>
                      </a:lnTo>
                      <a:lnTo>
                        <a:pt x="702" y="799"/>
                      </a:lnTo>
                      <a:lnTo>
                        <a:pt x="703" y="799"/>
                      </a:lnTo>
                      <a:lnTo>
                        <a:pt x="703" y="800"/>
                      </a:lnTo>
                      <a:lnTo>
                        <a:pt x="704" y="800"/>
                      </a:lnTo>
                      <a:lnTo>
                        <a:pt x="704" y="800"/>
                      </a:lnTo>
                      <a:lnTo>
                        <a:pt x="705" y="800"/>
                      </a:lnTo>
                      <a:lnTo>
                        <a:pt x="705" y="801"/>
                      </a:lnTo>
                      <a:lnTo>
                        <a:pt x="706" y="801"/>
                      </a:lnTo>
                      <a:lnTo>
                        <a:pt x="706" y="802"/>
                      </a:lnTo>
                      <a:lnTo>
                        <a:pt x="707" y="802"/>
                      </a:lnTo>
                      <a:lnTo>
                        <a:pt x="707" y="802"/>
                      </a:lnTo>
                      <a:lnTo>
                        <a:pt x="708" y="802"/>
                      </a:lnTo>
                      <a:lnTo>
                        <a:pt x="709" y="803"/>
                      </a:lnTo>
                      <a:lnTo>
                        <a:pt x="709" y="803"/>
                      </a:lnTo>
                      <a:lnTo>
                        <a:pt x="710" y="803"/>
                      </a:lnTo>
                      <a:lnTo>
                        <a:pt x="710" y="804"/>
                      </a:lnTo>
                      <a:lnTo>
                        <a:pt x="711" y="804"/>
                      </a:lnTo>
                      <a:lnTo>
                        <a:pt x="712" y="804"/>
                      </a:lnTo>
                      <a:lnTo>
                        <a:pt x="712" y="804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4" y="806"/>
                      </a:lnTo>
                      <a:lnTo>
                        <a:pt x="714" y="806"/>
                      </a:lnTo>
                      <a:lnTo>
                        <a:pt x="715" y="806"/>
                      </a:lnTo>
                      <a:lnTo>
                        <a:pt x="716" y="807"/>
                      </a:lnTo>
                      <a:lnTo>
                        <a:pt x="716" y="807"/>
                      </a:lnTo>
                      <a:lnTo>
                        <a:pt x="717" y="807"/>
                      </a:lnTo>
                      <a:lnTo>
                        <a:pt x="717" y="807"/>
                      </a:lnTo>
                      <a:lnTo>
                        <a:pt x="718" y="808"/>
                      </a:lnTo>
                      <a:lnTo>
                        <a:pt x="718" y="808"/>
                      </a:lnTo>
                      <a:lnTo>
                        <a:pt x="719" y="808"/>
                      </a:lnTo>
                      <a:lnTo>
                        <a:pt x="720" y="808"/>
                      </a:lnTo>
                      <a:lnTo>
                        <a:pt x="720" y="809"/>
                      </a:lnTo>
                      <a:lnTo>
                        <a:pt x="721" y="809"/>
                      </a:lnTo>
                      <a:lnTo>
                        <a:pt x="721" y="810"/>
                      </a:lnTo>
                      <a:lnTo>
                        <a:pt x="722" y="810"/>
                      </a:lnTo>
                      <a:lnTo>
                        <a:pt x="722" y="810"/>
                      </a:lnTo>
                      <a:lnTo>
                        <a:pt x="723" y="810"/>
                      </a:lnTo>
                      <a:lnTo>
                        <a:pt x="723" y="811"/>
                      </a:lnTo>
                      <a:lnTo>
                        <a:pt x="724" y="811"/>
                      </a:lnTo>
                      <a:lnTo>
                        <a:pt x="724" y="811"/>
                      </a:lnTo>
                      <a:lnTo>
                        <a:pt x="725" y="812"/>
                      </a:lnTo>
                      <a:lnTo>
                        <a:pt x="725" y="812"/>
                      </a:lnTo>
                      <a:lnTo>
                        <a:pt x="726" y="812"/>
                      </a:lnTo>
                      <a:lnTo>
                        <a:pt x="727" y="812"/>
                      </a:lnTo>
                      <a:lnTo>
                        <a:pt x="727" y="813"/>
                      </a:lnTo>
                      <a:lnTo>
                        <a:pt x="728" y="813"/>
                      </a:lnTo>
                      <a:lnTo>
                        <a:pt x="728" y="813"/>
                      </a:lnTo>
                      <a:lnTo>
                        <a:pt x="729" y="814"/>
                      </a:lnTo>
                      <a:lnTo>
                        <a:pt x="729" y="814"/>
                      </a:lnTo>
                      <a:lnTo>
                        <a:pt x="730" y="814"/>
                      </a:lnTo>
                      <a:lnTo>
                        <a:pt x="730" y="815"/>
                      </a:lnTo>
                      <a:lnTo>
                        <a:pt x="731" y="815"/>
                      </a:lnTo>
                      <a:lnTo>
                        <a:pt x="731" y="815"/>
                      </a:lnTo>
                      <a:lnTo>
                        <a:pt x="732" y="815"/>
                      </a:lnTo>
                      <a:lnTo>
                        <a:pt x="732" y="816"/>
                      </a:lnTo>
                      <a:lnTo>
                        <a:pt x="733" y="816"/>
                      </a:lnTo>
                      <a:lnTo>
                        <a:pt x="734" y="816"/>
                      </a:lnTo>
                      <a:lnTo>
                        <a:pt x="734" y="816"/>
                      </a:lnTo>
                      <a:lnTo>
                        <a:pt x="735" y="817"/>
                      </a:lnTo>
                      <a:lnTo>
                        <a:pt x="735" y="817"/>
                      </a:lnTo>
                      <a:lnTo>
                        <a:pt x="736" y="818"/>
                      </a:lnTo>
                      <a:lnTo>
                        <a:pt x="736" y="818"/>
                      </a:lnTo>
                      <a:lnTo>
                        <a:pt x="737" y="818"/>
                      </a:lnTo>
                      <a:lnTo>
                        <a:pt x="737" y="818"/>
                      </a:lnTo>
                      <a:lnTo>
                        <a:pt x="738" y="819"/>
                      </a:lnTo>
                      <a:lnTo>
                        <a:pt x="738" y="819"/>
                      </a:lnTo>
                      <a:lnTo>
                        <a:pt x="739" y="819"/>
                      </a:lnTo>
                      <a:lnTo>
                        <a:pt x="739" y="819"/>
                      </a:lnTo>
                      <a:lnTo>
                        <a:pt x="740" y="820"/>
                      </a:lnTo>
                      <a:lnTo>
                        <a:pt x="740" y="820"/>
                      </a:lnTo>
                      <a:lnTo>
                        <a:pt x="741" y="820"/>
                      </a:lnTo>
                      <a:lnTo>
                        <a:pt x="742" y="821"/>
                      </a:lnTo>
                      <a:lnTo>
                        <a:pt x="742" y="821"/>
                      </a:lnTo>
                      <a:lnTo>
                        <a:pt x="743" y="821"/>
                      </a:lnTo>
                      <a:lnTo>
                        <a:pt x="743" y="822"/>
                      </a:lnTo>
                      <a:lnTo>
                        <a:pt x="744" y="822"/>
                      </a:lnTo>
                      <a:lnTo>
                        <a:pt x="744" y="822"/>
                      </a:lnTo>
                      <a:lnTo>
                        <a:pt x="745" y="822"/>
                      </a:lnTo>
                      <a:lnTo>
                        <a:pt x="745" y="823"/>
                      </a:lnTo>
                      <a:lnTo>
                        <a:pt x="746" y="823"/>
                      </a:lnTo>
                      <a:lnTo>
                        <a:pt x="746" y="823"/>
                      </a:lnTo>
                      <a:lnTo>
                        <a:pt x="747" y="824"/>
                      </a:lnTo>
                      <a:lnTo>
                        <a:pt x="747" y="824"/>
                      </a:lnTo>
                      <a:lnTo>
                        <a:pt x="748" y="824"/>
                      </a:lnTo>
                      <a:lnTo>
                        <a:pt x="749" y="825"/>
                      </a:lnTo>
                      <a:lnTo>
                        <a:pt x="749" y="825"/>
                      </a:lnTo>
                      <a:lnTo>
                        <a:pt x="750" y="825"/>
                      </a:lnTo>
                      <a:lnTo>
                        <a:pt x="750" y="825"/>
                      </a:lnTo>
                      <a:lnTo>
                        <a:pt x="751" y="826"/>
                      </a:lnTo>
                      <a:lnTo>
                        <a:pt x="751" y="826"/>
                      </a:lnTo>
                      <a:lnTo>
                        <a:pt x="752" y="826"/>
                      </a:lnTo>
                      <a:lnTo>
                        <a:pt x="752" y="826"/>
                      </a:lnTo>
                      <a:lnTo>
                        <a:pt x="753" y="827"/>
                      </a:lnTo>
                      <a:lnTo>
                        <a:pt x="753" y="827"/>
                      </a:lnTo>
                      <a:lnTo>
                        <a:pt x="754" y="827"/>
                      </a:lnTo>
                      <a:lnTo>
                        <a:pt x="754" y="828"/>
                      </a:lnTo>
                      <a:lnTo>
                        <a:pt x="755" y="828"/>
                      </a:lnTo>
                      <a:lnTo>
                        <a:pt x="756" y="828"/>
                      </a:lnTo>
                      <a:lnTo>
                        <a:pt x="756" y="829"/>
                      </a:lnTo>
                      <a:lnTo>
                        <a:pt x="757" y="829"/>
                      </a:lnTo>
                      <a:lnTo>
                        <a:pt x="757" y="829"/>
                      </a:lnTo>
                      <a:lnTo>
                        <a:pt x="758" y="829"/>
                      </a:lnTo>
                      <a:lnTo>
                        <a:pt x="758" y="830"/>
                      </a:lnTo>
                      <a:lnTo>
                        <a:pt x="759" y="830"/>
                      </a:lnTo>
                      <a:lnTo>
                        <a:pt x="760" y="830"/>
                      </a:lnTo>
                      <a:lnTo>
                        <a:pt x="760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2" y="832"/>
                      </a:lnTo>
                      <a:lnTo>
                        <a:pt x="762" y="832"/>
                      </a:lnTo>
                      <a:lnTo>
                        <a:pt x="763" y="832"/>
                      </a:lnTo>
                      <a:lnTo>
                        <a:pt x="764" y="833"/>
                      </a:lnTo>
                      <a:lnTo>
                        <a:pt x="764" y="833"/>
                      </a:lnTo>
                      <a:lnTo>
                        <a:pt x="765" y="833"/>
                      </a:lnTo>
                      <a:lnTo>
                        <a:pt x="765" y="833"/>
                      </a:lnTo>
                      <a:lnTo>
                        <a:pt x="766" y="834"/>
                      </a:lnTo>
                      <a:lnTo>
                        <a:pt x="767" y="834"/>
                      </a:lnTo>
                      <a:lnTo>
                        <a:pt x="767" y="834"/>
                      </a:lnTo>
                      <a:lnTo>
                        <a:pt x="768" y="835"/>
                      </a:lnTo>
                      <a:lnTo>
                        <a:pt x="768" y="835"/>
                      </a:lnTo>
                      <a:lnTo>
                        <a:pt x="769" y="835"/>
                      </a:lnTo>
                      <a:lnTo>
                        <a:pt x="769" y="835"/>
                      </a:lnTo>
                      <a:lnTo>
                        <a:pt x="770" y="836"/>
                      </a:lnTo>
                      <a:lnTo>
                        <a:pt x="770" y="836"/>
                      </a:lnTo>
                      <a:lnTo>
                        <a:pt x="771" y="836"/>
                      </a:lnTo>
                      <a:lnTo>
                        <a:pt x="771" y="837"/>
                      </a:lnTo>
                      <a:lnTo>
                        <a:pt x="772" y="837"/>
                      </a:lnTo>
                      <a:lnTo>
                        <a:pt x="772" y="837"/>
                      </a:lnTo>
                      <a:lnTo>
                        <a:pt x="773" y="837"/>
                      </a:lnTo>
                      <a:lnTo>
                        <a:pt x="773" y="838"/>
                      </a:lnTo>
                      <a:lnTo>
                        <a:pt x="774" y="838"/>
                      </a:lnTo>
                      <a:lnTo>
                        <a:pt x="775" y="838"/>
                      </a:lnTo>
                      <a:lnTo>
                        <a:pt x="775" y="838"/>
                      </a:lnTo>
                      <a:lnTo>
                        <a:pt x="776" y="839"/>
                      </a:lnTo>
                      <a:lnTo>
                        <a:pt x="776" y="839"/>
                      </a:lnTo>
                      <a:lnTo>
                        <a:pt x="777" y="839"/>
                      </a:lnTo>
                      <a:lnTo>
                        <a:pt x="777" y="840"/>
                      </a:lnTo>
                      <a:lnTo>
                        <a:pt x="778" y="840"/>
                      </a:lnTo>
                      <a:lnTo>
                        <a:pt x="778" y="840"/>
                      </a:lnTo>
                      <a:lnTo>
                        <a:pt x="779" y="841"/>
                      </a:lnTo>
                      <a:lnTo>
                        <a:pt x="779" y="841"/>
                      </a:lnTo>
                      <a:lnTo>
                        <a:pt x="780" y="841"/>
                      </a:lnTo>
                      <a:lnTo>
                        <a:pt x="780" y="841"/>
                      </a:lnTo>
                      <a:lnTo>
                        <a:pt x="781" y="842"/>
                      </a:lnTo>
                      <a:lnTo>
                        <a:pt x="782" y="842"/>
                      </a:lnTo>
                      <a:lnTo>
                        <a:pt x="782" y="842"/>
                      </a:lnTo>
                      <a:lnTo>
                        <a:pt x="783" y="842"/>
                      </a:lnTo>
                      <a:lnTo>
                        <a:pt x="783" y="843"/>
                      </a:lnTo>
                      <a:lnTo>
                        <a:pt x="784" y="843"/>
                      </a:lnTo>
                      <a:lnTo>
                        <a:pt x="784" y="843"/>
                      </a:lnTo>
                      <a:lnTo>
                        <a:pt x="785" y="843"/>
                      </a:lnTo>
                      <a:lnTo>
                        <a:pt x="785" y="844"/>
                      </a:lnTo>
                      <a:lnTo>
                        <a:pt x="786" y="844"/>
                      </a:lnTo>
                      <a:lnTo>
                        <a:pt x="786" y="845"/>
                      </a:lnTo>
                      <a:lnTo>
                        <a:pt x="787" y="845"/>
                      </a:lnTo>
                      <a:lnTo>
                        <a:pt x="787" y="845"/>
                      </a:lnTo>
                      <a:lnTo>
                        <a:pt x="788" y="845"/>
                      </a:lnTo>
                      <a:lnTo>
                        <a:pt x="789" y="846"/>
                      </a:lnTo>
                      <a:lnTo>
                        <a:pt x="789" y="846"/>
                      </a:lnTo>
                      <a:lnTo>
                        <a:pt x="790" y="846"/>
                      </a:lnTo>
                      <a:lnTo>
                        <a:pt x="790" y="846"/>
                      </a:lnTo>
                      <a:lnTo>
                        <a:pt x="791" y="847"/>
                      </a:lnTo>
                      <a:lnTo>
                        <a:pt x="791" y="847"/>
                      </a:lnTo>
                      <a:lnTo>
                        <a:pt x="792" y="847"/>
                      </a:lnTo>
                      <a:lnTo>
                        <a:pt x="792" y="847"/>
                      </a:lnTo>
                      <a:lnTo>
                        <a:pt x="793" y="848"/>
                      </a:lnTo>
                      <a:lnTo>
                        <a:pt x="793" y="848"/>
                      </a:lnTo>
                      <a:lnTo>
                        <a:pt x="794" y="848"/>
                      </a:lnTo>
                      <a:lnTo>
                        <a:pt x="794" y="849"/>
                      </a:lnTo>
                      <a:lnTo>
                        <a:pt x="795" y="849"/>
                      </a:lnTo>
                      <a:lnTo>
                        <a:pt x="795" y="849"/>
                      </a:lnTo>
                      <a:lnTo>
                        <a:pt x="796" y="850"/>
                      </a:lnTo>
                      <a:lnTo>
                        <a:pt x="797" y="850"/>
                      </a:lnTo>
                      <a:lnTo>
                        <a:pt x="797" y="850"/>
                      </a:lnTo>
                      <a:lnTo>
                        <a:pt x="798" y="850"/>
                      </a:lnTo>
                      <a:lnTo>
                        <a:pt x="798" y="851"/>
                      </a:lnTo>
                      <a:lnTo>
                        <a:pt x="799" y="851"/>
                      </a:lnTo>
                      <a:lnTo>
                        <a:pt x="800" y="851"/>
                      </a:lnTo>
                      <a:lnTo>
                        <a:pt x="800" y="852"/>
                      </a:lnTo>
                      <a:lnTo>
                        <a:pt x="800" y="852"/>
                      </a:lnTo>
                      <a:lnTo>
                        <a:pt x="801" y="852"/>
                      </a:lnTo>
                      <a:lnTo>
                        <a:pt x="801" y="852"/>
                      </a:lnTo>
                      <a:lnTo>
                        <a:pt x="802" y="853"/>
                      </a:lnTo>
                      <a:lnTo>
                        <a:pt x="802" y="853"/>
                      </a:lnTo>
                      <a:lnTo>
                        <a:pt x="803" y="853"/>
                      </a:lnTo>
                      <a:lnTo>
                        <a:pt x="804" y="853"/>
                      </a:lnTo>
                      <a:lnTo>
                        <a:pt x="804" y="854"/>
                      </a:lnTo>
                      <a:lnTo>
                        <a:pt x="805" y="854"/>
                      </a:lnTo>
                      <a:lnTo>
                        <a:pt x="805" y="854"/>
                      </a:lnTo>
                      <a:lnTo>
                        <a:pt x="806" y="854"/>
                      </a:lnTo>
                      <a:lnTo>
                        <a:pt x="806" y="855"/>
                      </a:lnTo>
                      <a:lnTo>
                        <a:pt x="807" y="855"/>
                      </a:lnTo>
                      <a:lnTo>
                        <a:pt x="808" y="856"/>
                      </a:lnTo>
                      <a:lnTo>
                        <a:pt x="808" y="856"/>
                      </a:lnTo>
                      <a:lnTo>
                        <a:pt x="809" y="856"/>
                      </a:lnTo>
                      <a:lnTo>
                        <a:pt x="809" y="856"/>
                      </a:lnTo>
                      <a:lnTo>
                        <a:pt x="809" y="857"/>
                      </a:lnTo>
                      <a:lnTo>
                        <a:pt x="810" y="857"/>
                      </a:lnTo>
                      <a:lnTo>
                        <a:pt x="811" y="857"/>
                      </a:lnTo>
                      <a:lnTo>
                        <a:pt x="811" y="857"/>
                      </a:lnTo>
                      <a:lnTo>
                        <a:pt x="812" y="858"/>
                      </a:lnTo>
                      <a:lnTo>
                        <a:pt x="812" y="858"/>
                      </a:lnTo>
                      <a:lnTo>
                        <a:pt x="813" y="858"/>
                      </a:lnTo>
                      <a:lnTo>
                        <a:pt x="813" y="858"/>
                      </a:lnTo>
                      <a:lnTo>
                        <a:pt x="814" y="859"/>
                      </a:lnTo>
                      <a:lnTo>
                        <a:pt x="815" y="859"/>
                      </a:lnTo>
                      <a:lnTo>
                        <a:pt x="815" y="859"/>
                      </a:lnTo>
                      <a:lnTo>
                        <a:pt x="816" y="860"/>
                      </a:lnTo>
                      <a:lnTo>
                        <a:pt x="816" y="860"/>
                      </a:lnTo>
                      <a:lnTo>
                        <a:pt x="817" y="860"/>
                      </a:lnTo>
                      <a:lnTo>
                        <a:pt x="817" y="860"/>
                      </a:lnTo>
                      <a:lnTo>
                        <a:pt x="818" y="861"/>
                      </a:lnTo>
                      <a:lnTo>
                        <a:pt x="818" y="861"/>
                      </a:lnTo>
                      <a:lnTo>
                        <a:pt x="819" y="861"/>
                      </a:lnTo>
                      <a:lnTo>
                        <a:pt x="819" y="861"/>
                      </a:lnTo>
                      <a:lnTo>
                        <a:pt x="820" y="862"/>
                      </a:lnTo>
                      <a:lnTo>
                        <a:pt x="820" y="862"/>
                      </a:lnTo>
                      <a:lnTo>
                        <a:pt x="821" y="862"/>
                      </a:lnTo>
                      <a:lnTo>
                        <a:pt x="822" y="862"/>
                      </a:lnTo>
                      <a:lnTo>
                        <a:pt x="822" y="863"/>
                      </a:lnTo>
                      <a:lnTo>
                        <a:pt x="823" y="863"/>
                      </a:lnTo>
                      <a:lnTo>
                        <a:pt x="823" y="863"/>
                      </a:lnTo>
                      <a:lnTo>
                        <a:pt x="824" y="864"/>
                      </a:lnTo>
                      <a:lnTo>
                        <a:pt x="824" y="864"/>
                      </a:lnTo>
                      <a:lnTo>
                        <a:pt x="825" y="864"/>
                      </a:lnTo>
                      <a:lnTo>
                        <a:pt x="825" y="864"/>
                      </a:lnTo>
                      <a:lnTo>
                        <a:pt x="826" y="865"/>
                      </a:lnTo>
                      <a:lnTo>
                        <a:pt x="826" y="865"/>
                      </a:lnTo>
                      <a:lnTo>
                        <a:pt x="827" y="865"/>
                      </a:lnTo>
                      <a:lnTo>
                        <a:pt x="827" y="865"/>
                      </a:lnTo>
                      <a:lnTo>
                        <a:pt x="828" y="866"/>
                      </a:lnTo>
                      <a:lnTo>
                        <a:pt x="828" y="866"/>
                      </a:lnTo>
                      <a:lnTo>
                        <a:pt x="829" y="866"/>
                      </a:lnTo>
                      <a:lnTo>
                        <a:pt x="830" y="866"/>
                      </a:lnTo>
                      <a:lnTo>
                        <a:pt x="830" y="867"/>
                      </a:lnTo>
                      <a:lnTo>
                        <a:pt x="831" y="867"/>
                      </a:lnTo>
                      <a:lnTo>
                        <a:pt x="831" y="868"/>
                      </a:lnTo>
                      <a:lnTo>
                        <a:pt x="832" y="868"/>
                      </a:lnTo>
                      <a:lnTo>
                        <a:pt x="832" y="868"/>
                      </a:lnTo>
                      <a:lnTo>
                        <a:pt x="833" y="868"/>
                      </a:lnTo>
                      <a:lnTo>
                        <a:pt x="833" y="869"/>
                      </a:lnTo>
                      <a:lnTo>
                        <a:pt x="834" y="869"/>
                      </a:lnTo>
                      <a:lnTo>
                        <a:pt x="834" y="869"/>
                      </a:lnTo>
                      <a:lnTo>
                        <a:pt x="835" y="869"/>
                      </a:lnTo>
                      <a:lnTo>
                        <a:pt x="835" y="869"/>
                      </a:lnTo>
                      <a:lnTo>
                        <a:pt x="836" y="870"/>
                      </a:lnTo>
                      <a:lnTo>
                        <a:pt x="837" y="870"/>
                      </a:lnTo>
                      <a:lnTo>
                        <a:pt x="837" y="870"/>
                      </a:lnTo>
                      <a:lnTo>
                        <a:pt x="838" y="870"/>
                      </a:lnTo>
                      <a:lnTo>
                        <a:pt x="838" y="871"/>
                      </a:lnTo>
                      <a:lnTo>
                        <a:pt x="839" y="871"/>
                      </a:lnTo>
                      <a:lnTo>
                        <a:pt x="839" y="872"/>
                      </a:lnTo>
                      <a:lnTo>
                        <a:pt x="840" y="872"/>
                      </a:lnTo>
                      <a:lnTo>
                        <a:pt x="840" y="872"/>
                      </a:lnTo>
                      <a:lnTo>
                        <a:pt x="841" y="872"/>
                      </a:lnTo>
                      <a:lnTo>
                        <a:pt x="841" y="873"/>
                      </a:lnTo>
                      <a:lnTo>
                        <a:pt x="842" y="873"/>
                      </a:lnTo>
                      <a:lnTo>
                        <a:pt x="842" y="873"/>
                      </a:lnTo>
                      <a:lnTo>
                        <a:pt x="843" y="873"/>
                      </a:lnTo>
                      <a:lnTo>
                        <a:pt x="844" y="874"/>
                      </a:lnTo>
                      <a:lnTo>
                        <a:pt x="844" y="874"/>
                      </a:lnTo>
                      <a:lnTo>
                        <a:pt x="845" y="874"/>
                      </a:lnTo>
                      <a:lnTo>
                        <a:pt x="845" y="875"/>
                      </a:lnTo>
                      <a:lnTo>
                        <a:pt x="846" y="875"/>
                      </a:lnTo>
                      <a:lnTo>
                        <a:pt x="846" y="875"/>
                      </a:lnTo>
                      <a:lnTo>
                        <a:pt x="847" y="875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9" y="876"/>
                      </a:lnTo>
                      <a:lnTo>
                        <a:pt x="849" y="877"/>
                      </a:lnTo>
                      <a:lnTo>
                        <a:pt x="850" y="877"/>
                      </a:lnTo>
                      <a:lnTo>
                        <a:pt x="850" y="877"/>
                      </a:lnTo>
                      <a:lnTo>
                        <a:pt x="851" y="877"/>
                      </a:lnTo>
                      <a:lnTo>
                        <a:pt x="852" y="878"/>
                      </a:lnTo>
                      <a:lnTo>
                        <a:pt x="852" y="878"/>
                      </a:lnTo>
                      <a:lnTo>
                        <a:pt x="853" y="878"/>
                      </a:lnTo>
                      <a:lnTo>
                        <a:pt x="853" y="879"/>
                      </a:lnTo>
                      <a:lnTo>
                        <a:pt x="854" y="879"/>
                      </a:lnTo>
                      <a:lnTo>
                        <a:pt x="855" y="879"/>
                      </a:lnTo>
                      <a:lnTo>
                        <a:pt x="855" y="879"/>
                      </a:lnTo>
                      <a:lnTo>
                        <a:pt x="856" y="880"/>
                      </a:lnTo>
                      <a:lnTo>
                        <a:pt x="856" y="880"/>
                      </a:lnTo>
                      <a:lnTo>
                        <a:pt x="857" y="880"/>
                      </a:lnTo>
                      <a:lnTo>
                        <a:pt x="857" y="880"/>
                      </a:lnTo>
                      <a:lnTo>
                        <a:pt x="857" y="881"/>
                      </a:lnTo>
                      <a:lnTo>
                        <a:pt x="858" y="881"/>
                      </a:lnTo>
                      <a:lnTo>
                        <a:pt x="859" y="881"/>
                      </a:lnTo>
                      <a:lnTo>
                        <a:pt x="859" y="881"/>
                      </a:lnTo>
                      <a:lnTo>
                        <a:pt x="860" y="881"/>
                      </a:lnTo>
                      <a:lnTo>
                        <a:pt x="860" y="882"/>
                      </a:lnTo>
                      <a:lnTo>
                        <a:pt x="861" y="882"/>
                      </a:lnTo>
                      <a:lnTo>
                        <a:pt x="861" y="883"/>
                      </a:lnTo>
                      <a:lnTo>
                        <a:pt x="862" y="883"/>
                      </a:lnTo>
                      <a:lnTo>
                        <a:pt x="863" y="883"/>
                      </a:lnTo>
                      <a:lnTo>
                        <a:pt x="863" y="883"/>
                      </a:lnTo>
                      <a:lnTo>
                        <a:pt x="864" y="884"/>
                      </a:lnTo>
                      <a:lnTo>
                        <a:pt x="864" y="884"/>
                      </a:lnTo>
                      <a:lnTo>
                        <a:pt x="865" y="884"/>
                      </a:lnTo>
                      <a:lnTo>
                        <a:pt x="865" y="884"/>
                      </a:lnTo>
                      <a:lnTo>
                        <a:pt x="866" y="884"/>
                      </a:lnTo>
                      <a:lnTo>
                        <a:pt x="866" y="885"/>
                      </a:lnTo>
                      <a:lnTo>
                        <a:pt x="867" y="885"/>
                      </a:lnTo>
                      <a:lnTo>
                        <a:pt x="867" y="885"/>
                      </a:lnTo>
                      <a:lnTo>
                        <a:pt x="868" y="885"/>
                      </a:lnTo>
                      <a:lnTo>
                        <a:pt x="868" y="886"/>
                      </a:lnTo>
                      <a:lnTo>
                        <a:pt x="869" y="886"/>
                      </a:lnTo>
                      <a:lnTo>
                        <a:pt x="870" y="886"/>
                      </a:lnTo>
                      <a:lnTo>
                        <a:pt x="870" y="887"/>
                      </a:lnTo>
                      <a:lnTo>
                        <a:pt x="871" y="887"/>
                      </a:lnTo>
                      <a:lnTo>
                        <a:pt x="871" y="887"/>
                      </a:lnTo>
                      <a:lnTo>
                        <a:pt x="872" y="887"/>
                      </a:lnTo>
                      <a:lnTo>
                        <a:pt x="872" y="888"/>
                      </a:lnTo>
                      <a:lnTo>
                        <a:pt x="873" y="888"/>
                      </a:lnTo>
                      <a:lnTo>
                        <a:pt x="873" y="888"/>
                      </a:lnTo>
                      <a:lnTo>
                        <a:pt x="874" y="888"/>
                      </a:lnTo>
                      <a:lnTo>
                        <a:pt x="874" y="889"/>
                      </a:lnTo>
                      <a:lnTo>
                        <a:pt x="875" y="889"/>
                      </a:lnTo>
                      <a:lnTo>
                        <a:pt x="875" y="889"/>
                      </a:lnTo>
                      <a:lnTo>
                        <a:pt x="876" y="889"/>
                      </a:lnTo>
                      <a:lnTo>
                        <a:pt x="877" y="890"/>
                      </a:lnTo>
                      <a:lnTo>
                        <a:pt x="877" y="890"/>
                      </a:lnTo>
                      <a:lnTo>
                        <a:pt x="878" y="890"/>
                      </a:lnTo>
                      <a:lnTo>
                        <a:pt x="878" y="891"/>
                      </a:lnTo>
                      <a:lnTo>
                        <a:pt x="879" y="891"/>
                      </a:lnTo>
                      <a:lnTo>
                        <a:pt x="879" y="891"/>
                      </a:lnTo>
                      <a:lnTo>
                        <a:pt x="880" y="891"/>
                      </a:lnTo>
                      <a:lnTo>
                        <a:pt x="880" y="892"/>
                      </a:lnTo>
                      <a:lnTo>
                        <a:pt x="881" y="892"/>
                      </a:lnTo>
                      <a:lnTo>
                        <a:pt x="881" y="892"/>
                      </a:lnTo>
                      <a:lnTo>
                        <a:pt x="882" y="892"/>
                      </a:lnTo>
                      <a:lnTo>
                        <a:pt x="882" y="893"/>
                      </a:lnTo>
                      <a:lnTo>
                        <a:pt x="883" y="893"/>
                      </a:lnTo>
                      <a:lnTo>
                        <a:pt x="884" y="893"/>
                      </a:lnTo>
                      <a:lnTo>
                        <a:pt x="884" y="893"/>
                      </a:lnTo>
                      <a:lnTo>
                        <a:pt x="885" y="894"/>
                      </a:lnTo>
                      <a:lnTo>
                        <a:pt x="885" y="894"/>
                      </a:lnTo>
                      <a:lnTo>
                        <a:pt x="886" y="894"/>
                      </a:lnTo>
                      <a:lnTo>
                        <a:pt x="886" y="895"/>
                      </a:lnTo>
                      <a:lnTo>
                        <a:pt x="887" y="895"/>
                      </a:lnTo>
                      <a:lnTo>
                        <a:pt x="887" y="895"/>
                      </a:lnTo>
                      <a:lnTo>
                        <a:pt x="888" y="895"/>
                      </a:lnTo>
                      <a:lnTo>
                        <a:pt x="888" y="895"/>
                      </a:lnTo>
                      <a:lnTo>
                        <a:pt x="889" y="896"/>
                      </a:lnTo>
                      <a:lnTo>
                        <a:pt x="889" y="896"/>
                      </a:lnTo>
                      <a:lnTo>
                        <a:pt x="890" y="896"/>
                      </a:lnTo>
                      <a:lnTo>
                        <a:pt x="890" y="896"/>
                      </a:lnTo>
                      <a:lnTo>
                        <a:pt x="891" y="897"/>
                      </a:lnTo>
                      <a:lnTo>
                        <a:pt x="892" y="897"/>
                      </a:lnTo>
                      <a:lnTo>
                        <a:pt x="892" y="897"/>
                      </a:lnTo>
                      <a:lnTo>
                        <a:pt x="893" y="898"/>
                      </a:lnTo>
                      <a:lnTo>
                        <a:pt x="893" y="898"/>
                      </a:lnTo>
                      <a:lnTo>
                        <a:pt x="894" y="898"/>
                      </a:lnTo>
                      <a:lnTo>
                        <a:pt x="895" y="898"/>
                      </a:lnTo>
                      <a:lnTo>
                        <a:pt x="895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7" y="900"/>
                      </a:lnTo>
                      <a:lnTo>
                        <a:pt x="897" y="900"/>
                      </a:lnTo>
                      <a:lnTo>
                        <a:pt x="898" y="900"/>
                      </a:lnTo>
                      <a:lnTo>
                        <a:pt x="899" y="900"/>
                      </a:lnTo>
                      <a:lnTo>
                        <a:pt x="899" y="901"/>
                      </a:lnTo>
                      <a:lnTo>
                        <a:pt x="900" y="901"/>
                      </a:lnTo>
                      <a:lnTo>
                        <a:pt x="900" y="901"/>
                      </a:lnTo>
                      <a:lnTo>
                        <a:pt x="901" y="902"/>
                      </a:lnTo>
                      <a:lnTo>
                        <a:pt x="901" y="902"/>
                      </a:lnTo>
                      <a:lnTo>
                        <a:pt x="902" y="902"/>
                      </a:lnTo>
                      <a:lnTo>
                        <a:pt x="903" y="902"/>
                      </a:lnTo>
                      <a:lnTo>
                        <a:pt x="903" y="903"/>
                      </a:lnTo>
                      <a:lnTo>
                        <a:pt x="904" y="903"/>
                      </a:lnTo>
                      <a:lnTo>
                        <a:pt x="904" y="903"/>
                      </a:lnTo>
                      <a:lnTo>
                        <a:pt x="905" y="903"/>
                      </a:lnTo>
                      <a:lnTo>
                        <a:pt x="905" y="903"/>
                      </a:lnTo>
                      <a:lnTo>
                        <a:pt x="906" y="904"/>
                      </a:lnTo>
                      <a:lnTo>
                        <a:pt x="906" y="904"/>
                      </a:lnTo>
                      <a:lnTo>
                        <a:pt x="907" y="904"/>
                      </a:lnTo>
                      <a:lnTo>
                        <a:pt x="907" y="904"/>
                      </a:lnTo>
                      <a:lnTo>
                        <a:pt x="908" y="905"/>
                      </a:lnTo>
                      <a:lnTo>
                        <a:pt x="908" y="905"/>
                      </a:lnTo>
                      <a:lnTo>
                        <a:pt x="909" y="905"/>
                      </a:lnTo>
                      <a:lnTo>
                        <a:pt x="910" y="906"/>
                      </a:lnTo>
                      <a:lnTo>
                        <a:pt x="910" y="906"/>
                      </a:lnTo>
                      <a:lnTo>
                        <a:pt x="911" y="906"/>
                      </a:lnTo>
                      <a:lnTo>
                        <a:pt x="911" y="906"/>
                      </a:lnTo>
                      <a:lnTo>
                        <a:pt x="912" y="907"/>
                      </a:lnTo>
                      <a:lnTo>
                        <a:pt x="912" y="907"/>
                      </a:lnTo>
                      <a:lnTo>
                        <a:pt x="913" y="907"/>
                      </a:lnTo>
                      <a:lnTo>
                        <a:pt x="913" y="907"/>
                      </a:lnTo>
                      <a:lnTo>
                        <a:pt x="914" y="907"/>
                      </a:lnTo>
                      <a:lnTo>
                        <a:pt x="914" y="908"/>
                      </a:lnTo>
                      <a:lnTo>
                        <a:pt x="915" y="908"/>
                      </a:lnTo>
                      <a:lnTo>
                        <a:pt x="915" y="908"/>
                      </a:lnTo>
                      <a:lnTo>
                        <a:pt x="916" y="908"/>
                      </a:lnTo>
                      <a:lnTo>
                        <a:pt x="917" y="909"/>
                      </a:lnTo>
                      <a:lnTo>
                        <a:pt x="917" y="909"/>
                      </a:lnTo>
                      <a:lnTo>
                        <a:pt x="918" y="909"/>
                      </a:lnTo>
                      <a:lnTo>
                        <a:pt x="918" y="910"/>
                      </a:lnTo>
                      <a:lnTo>
                        <a:pt x="919" y="910"/>
                      </a:lnTo>
                      <a:lnTo>
                        <a:pt x="919" y="910"/>
                      </a:lnTo>
                      <a:lnTo>
                        <a:pt x="920" y="910"/>
                      </a:lnTo>
                      <a:lnTo>
                        <a:pt x="920" y="911"/>
                      </a:lnTo>
                      <a:lnTo>
                        <a:pt x="921" y="911"/>
                      </a:lnTo>
                      <a:lnTo>
                        <a:pt x="921" y="911"/>
                      </a:lnTo>
                      <a:lnTo>
                        <a:pt x="922" y="911"/>
                      </a:lnTo>
                      <a:lnTo>
                        <a:pt x="922" y="912"/>
                      </a:lnTo>
                      <a:lnTo>
                        <a:pt x="923" y="912"/>
                      </a:lnTo>
                      <a:lnTo>
                        <a:pt x="923" y="912"/>
                      </a:lnTo>
                      <a:lnTo>
                        <a:pt x="924" y="912"/>
                      </a:lnTo>
                      <a:lnTo>
                        <a:pt x="925" y="912"/>
                      </a:lnTo>
                      <a:lnTo>
                        <a:pt x="925" y="913"/>
                      </a:lnTo>
                      <a:lnTo>
                        <a:pt x="926" y="913"/>
                      </a:lnTo>
                      <a:lnTo>
                        <a:pt x="926" y="913"/>
                      </a:lnTo>
                      <a:lnTo>
                        <a:pt x="927" y="914"/>
                      </a:lnTo>
                      <a:lnTo>
                        <a:pt x="927" y="914"/>
                      </a:lnTo>
                      <a:lnTo>
                        <a:pt x="928" y="914"/>
                      </a:lnTo>
                      <a:lnTo>
                        <a:pt x="928" y="914"/>
                      </a:lnTo>
                      <a:lnTo>
                        <a:pt x="929" y="915"/>
                      </a:lnTo>
                      <a:lnTo>
                        <a:pt x="929" y="915"/>
                      </a:lnTo>
                      <a:lnTo>
                        <a:pt x="930" y="915"/>
                      </a:lnTo>
                      <a:lnTo>
                        <a:pt x="930" y="915"/>
                      </a:lnTo>
                      <a:lnTo>
                        <a:pt x="931" y="916"/>
                      </a:lnTo>
                      <a:lnTo>
                        <a:pt x="932" y="916"/>
                      </a:lnTo>
                      <a:lnTo>
                        <a:pt x="932" y="916"/>
                      </a:lnTo>
                      <a:lnTo>
                        <a:pt x="933" y="916"/>
                      </a:lnTo>
                      <a:lnTo>
                        <a:pt x="933" y="916"/>
                      </a:lnTo>
                      <a:lnTo>
                        <a:pt x="934" y="917"/>
                      </a:lnTo>
                      <a:lnTo>
                        <a:pt x="934" y="917"/>
                      </a:lnTo>
                      <a:lnTo>
                        <a:pt x="935" y="917"/>
                      </a:lnTo>
                      <a:lnTo>
                        <a:pt x="935" y="918"/>
                      </a:lnTo>
                      <a:lnTo>
                        <a:pt x="936" y="918"/>
                      </a:lnTo>
                      <a:lnTo>
                        <a:pt x="936" y="918"/>
                      </a:lnTo>
                      <a:lnTo>
                        <a:pt x="937" y="918"/>
                      </a:lnTo>
                      <a:lnTo>
                        <a:pt x="937" y="919"/>
                      </a:lnTo>
                      <a:lnTo>
                        <a:pt x="938" y="919"/>
                      </a:lnTo>
                      <a:lnTo>
                        <a:pt x="939" y="919"/>
                      </a:lnTo>
                      <a:lnTo>
                        <a:pt x="939" y="919"/>
                      </a:lnTo>
                      <a:lnTo>
                        <a:pt x="940" y="919"/>
                      </a:lnTo>
                      <a:lnTo>
                        <a:pt x="940" y="920"/>
                      </a:lnTo>
                      <a:lnTo>
                        <a:pt x="941" y="920"/>
                      </a:lnTo>
                      <a:lnTo>
                        <a:pt x="941" y="921"/>
                      </a:lnTo>
                      <a:lnTo>
                        <a:pt x="942" y="921"/>
                      </a:lnTo>
                      <a:lnTo>
                        <a:pt x="943" y="921"/>
                      </a:lnTo>
                      <a:lnTo>
                        <a:pt x="943" y="921"/>
                      </a:lnTo>
                      <a:lnTo>
                        <a:pt x="944" y="921"/>
                      </a:lnTo>
                      <a:lnTo>
                        <a:pt x="944" y="922"/>
                      </a:lnTo>
                      <a:lnTo>
                        <a:pt x="944" y="922"/>
                      </a:lnTo>
                      <a:lnTo>
                        <a:pt x="945" y="922"/>
                      </a:lnTo>
                      <a:lnTo>
                        <a:pt x="945" y="922"/>
                      </a:lnTo>
                      <a:lnTo>
                        <a:pt x="946" y="923"/>
                      </a:lnTo>
                      <a:lnTo>
                        <a:pt x="947" y="923"/>
                      </a:lnTo>
                      <a:lnTo>
                        <a:pt x="947" y="923"/>
                      </a:lnTo>
                      <a:lnTo>
                        <a:pt x="948" y="923"/>
                      </a:lnTo>
                      <a:lnTo>
                        <a:pt x="948" y="923"/>
                      </a:lnTo>
                      <a:lnTo>
                        <a:pt x="949" y="924"/>
                      </a:lnTo>
                      <a:lnTo>
                        <a:pt x="950" y="924"/>
                      </a:lnTo>
                      <a:lnTo>
                        <a:pt x="950" y="924"/>
                      </a:lnTo>
                      <a:lnTo>
                        <a:pt x="951" y="925"/>
                      </a:lnTo>
                      <a:lnTo>
                        <a:pt x="951" y="925"/>
                      </a:lnTo>
                      <a:lnTo>
                        <a:pt x="952" y="925"/>
                      </a:lnTo>
                      <a:lnTo>
                        <a:pt x="952" y="925"/>
                      </a:lnTo>
                      <a:lnTo>
                        <a:pt x="953" y="926"/>
                      </a:lnTo>
                      <a:lnTo>
                        <a:pt x="953" y="926"/>
                      </a:lnTo>
                      <a:lnTo>
                        <a:pt x="954" y="926"/>
                      </a:lnTo>
                      <a:lnTo>
                        <a:pt x="954" y="926"/>
                      </a:lnTo>
                      <a:lnTo>
                        <a:pt x="955" y="926"/>
                      </a:lnTo>
                      <a:lnTo>
                        <a:pt x="955" y="927"/>
                      </a:lnTo>
                      <a:lnTo>
                        <a:pt x="956" y="927"/>
                      </a:lnTo>
                      <a:lnTo>
                        <a:pt x="956" y="927"/>
                      </a:lnTo>
                      <a:lnTo>
                        <a:pt x="957" y="927"/>
                      </a:lnTo>
                      <a:lnTo>
                        <a:pt x="958" y="928"/>
                      </a:lnTo>
                      <a:lnTo>
                        <a:pt x="958" y="928"/>
                      </a:lnTo>
                      <a:lnTo>
                        <a:pt x="959" y="928"/>
                      </a:lnTo>
                      <a:lnTo>
                        <a:pt x="959" y="929"/>
                      </a:lnTo>
                      <a:lnTo>
                        <a:pt x="960" y="929"/>
                      </a:lnTo>
                      <a:lnTo>
                        <a:pt x="960" y="929"/>
                      </a:lnTo>
                      <a:lnTo>
                        <a:pt x="961" y="929"/>
                      </a:lnTo>
                      <a:lnTo>
                        <a:pt x="961" y="929"/>
                      </a:lnTo>
                      <a:lnTo>
                        <a:pt x="962" y="930"/>
                      </a:lnTo>
                      <a:lnTo>
                        <a:pt x="962" y="930"/>
                      </a:lnTo>
                      <a:lnTo>
                        <a:pt x="963" y="930"/>
                      </a:lnTo>
                      <a:lnTo>
                        <a:pt x="963" y="930"/>
                      </a:lnTo>
                      <a:lnTo>
                        <a:pt x="964" y="931"/>
                      </a:lnTo>
                      <a:lnTo>
                        <a:pt x="965" y="931"/>
                      </a:lnTo>
                      <a:lnTo>
                        <a:pt x="965" y="931"/>
                      </a:lnTo>
                      <a:lnTo>
                        <a:pt x="966" y="931"/>
                      </a:lnTo>
                      <a:lnTo>
                        <a:pt x="966" y="931"/>
                      </a:lnTo>
                      <a:lnTo>
                        <a:pt x="967" y="932"/>
                      </a:lnTo>
                      <a:lnTo>
                        <a:pt x="967" y="932"/>
                      </a:lnTo>
                      <a:lnTo>
                        <a:pt x="968" y="932"/>
                      </a:lnTo>
                      <a:lnTo>
                        <a:pt x="968" y="933"/>
                      </a:lnTo>
                      <a:lnTo>
                        <a:pt x="969" y="933"/>
                      </a:lnTo>
                      <a:lnTo>
                        <a:pt x="969" y="933"/>
                      </a:lnTo>
                      <a:lnTo>
                        <a:pt x="970" y="933"/>
                      </a:lnTo>
                      <a:lnTo>
                        <a:pt x="970" y="934"/>
                      </a:lnTo>
                      <a:lnTo>
                        <a:pt x="971" y="934"/>
                      </a:lnTo>
                      <a:lnTo>
                        <a:pt x="972" y="934"/>
                      </a:lnTo>
                      <a:lnTo>
                        <a:pt x="972" y="934"/>
                      </a:lnTo>
                      <a:lnTo>
                        <a:pt x="973" y="934"/>
                      </a:lnTo>
                      <a:lnTo>
                        <a:pt x="973" y="935"/>
                      </a:lnTo>
                      <a:lnTo>
                        <a:pt x="974" y="935"/>
                      </a:lnTo>
                      <a:lnTo>
                        <a:pt x="974" y="935"/>
                      </a:lnTo>
                      <a:lnTo>
                        <a:pt x="975" y="935"/>
                      </a:lnTo>
                      <a:lnTo>
                        <a:pt x="975" y="936"/>
                      </a:lnTo>
                      <a:lnTo>
                        <a:pt x="976" y="936"/>
                      </a:lnTo>
                      <a:lnTo>
                        <a:pt x="976" y="936"/>
                      </a:lnTo>
                      <a:lnTo>
                        <a:pt x="977" y="937"/>
                      </a:lnTo>
                      <a:lnTo>
                        <a:pt x="977" y="937"/>
                      </a:lnTo>
                      <a:lnTo>
                        <a:pt x="978" y="937"/>
                      </a:lnTo>
                      <a:lnTo>
                        <a:pt x="978" y="937"/>
                      </a:lnTo>
                      <a:lnTo>
                        <a:pt x="979" y="937"/>
                      </a:lnTo>
                      <a:lnTo>
                        <a:pt x="980" y="938"/>
                      </a:lnTo>
                      <a:lnTo>
                        <a:pt x="980" y="938"/>
                      </a:lnTo>
                      <a:lnTo>
                        <a:pt x="981" y="938"/>
                      </a:lnTo>
                      <a:lnTo>
                        <a:pt x="981" y="938"/>
                      </a:lnTo>
                      <a:lnTo>
                        <a:pt x="982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4" y="939"/>
                      </a:lnTo>
                      <a:lnTo>
                        <a:pt x="984" y="940"/>
                      </a:lnTo>
                      <a:lnTo>
                        <a:pt x="985" y="940"/>
                      </a:lnTo>
                      <a:lnTo>
                        <a:pt x="985" y="940"/>
                      </a:lnTo>
                      <a:lnTo>
                        <a:pt x="986" y="941"/>
                      </a:lnTo>
                      <a:lnTo>
                        <a:pt x="987" y="941"/>
                      </a:lnTo>
                      <a:lnTo>
                        <a:pt x="987" y="941"/>
                      </a:lnTo>
                      <a:lnTo>
                        <a:pt x="988" y="941"/>
                      </a:lnTo>
                      <a:lnTo>
                        <a:pt x="988" y="941"/>
                      </a:lnTo>
                      <a:lnTo>
                        <a:pt x="989" y="942"/>
                      </a:lnTo>
                      <a:lnTo>
                        <a:pt x="989" y="942"/>
                      </a:lnTo>
                      <a:lnTo>
                        <a:pt x="990" y="942"/>
                      </a:lnTo>
                      <a:lnTo>
                        <a:pt x="991" y="942"/>
                      </a:lnTo>
                      <a:lnTo>
                        <a:pt x="991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3" y="943"/>
                      </a:lnTo>
                      <a:lnTo>
                        <a:pt x="994" y="944"/>
                      </a:lnTo>
                      <a:lnTo>
                        <a:pt x="994" y="944"/>
                      </a:lnTo>
                      <a:lnTo>
                        <a:pt x="995" y="944"/>
                      </a:lnTo>
                      <a:lnTo>
                        <a:pt x="995" y="945"/>
                      </a:lnTo>
                      <a:lnTo>
                        <a:pt x="996" y="945"/>
                      </a:lnTo>
                      <a:lnTo>
                        <a:pt x="996" y="945"/>
                      </a:lnTo>
                      <a:lnTo>
                        <a:pt x="997" y="945"/>
                      </a:lnTo>
                      <a:lnTo>
                        <a:pt x="998" y="946"/>
                      </a:lnTo>
                      <a:lnTo>
                        <a:pt x="998" y="946"/>
                      </a:lnTo>
                      <a:lnTo>
                        <a:pt x="999" y="946"/>
                      </a:lnTo>
                      <a:lnTo>
                        <a:pt x="999" y="946"/>
                      </a:lnTo>
                      <a:lnTo>
                        <a:pt x="1000" y="946"/>
                      </a:lnTo>
                      <a:lnTo>
                        <a:pt x="1000" y="947"/>
                      </a:lnTo>
                      <a:lnTo>
                        <a:pt x="1001" y="947"/>
                      </a:lnTo>
                      <a:lnTo>
                        <a:pt x="1001" y="947"/>
                      </a:lnTo>
                      <a:lnTo>
                        <a:pt x="1002" y="948"/>
                      </a:lnTo>
                      <a:lnTo>
                        <a:pt x="1002" y="948"/>
                      </a:lnTo>
                      <a:lnTo>
                        <a:pt x="1003" y="948"/>
                      </a:lnTo>
                      <a:lnTo>
                        <a:pt x="1003" y="948"/>
                      </a:lnTo>
                      <a:lnTo>
                        <a:pt x="1004" y="948"/>
                      </a:lnTo>
                      <a:lnTo>
                        <a:pt x="1005" y="949"/>
                      </a:lnTo>
                      <a:lnTo>
                        <a:pt x="1005" y="949"/>
                      </a:lnTo>
                      <a:lnTo>
                        <a:pt x="1006" y="949"/>
                      </a:lnTo>
                      <a:lnTo>
                        <a:pt x="1006" y="949"/>
                      </a:lnTo>
                      <a:lnTo>
                        <a:pt x="1007" y="949"/>
                      </a:lnTo>
                      <a:lnTo>
                        <a:pt x="1007" y="950"/>
                      </a:lnTo>
                      <a:lnTo>
                        <a:pt x="1008" y="950"/>
                      </a:lnTo>
                      <a:lnTo>
                        <a:pt x="1008" y="950"/>
                      </a:lnTo>
                      <a:lnTo>
                        <a:pt x="1009" y="950"/>
                      </a:lnTo>
                      <a:lnTo>
                        <a:pt x="1009" y="951"/>
                      </a:lnTo>
                      <a:lnTo>
                        <a:pt x="1010" y="951"/>
                      </a:lnTo>
                      <a:lnTo>
                        <a:pt x="1010" y="951"/>
                      </a:lnTo>
                      <a:lnTo>
                        <a:pt x="1011" y="952"/>
                      </a:lnTo>
                      <a:lnTo>
                        <a:pt x="1011" y="952"/>
                      </a:lnTo>
                      <a:lnTo>
                        <a:pt x="1012" y="952"/>
                      </a:lnTo>
                      <a:lnTo>
                        <a:pt x="1013" y="952"/>
                      </a:lnTo>
                      <a:lnTo>
                        <a:pt x="1013" y="952"/>
                      </a:lnTo>
                      <a:lnTo>
                        <a:pt x="1014" y="953"/>
                      </a:lnTo>
                      <a:lnTo>
                        <a:pt x="1014" y="953"/>
                      </a:lnTo>
                      <a:lnTo>
                        <a:pt x="1015" y="953"/>
                      </a:lnTo>
                      <a:lnTo>
                        <a:pt x="1015" y="953"/>
                      </a:lnTo>
                      <a:lnTo>
                        <a:pt x="1016" y="953"/>
                      </a:lnTo>
                      <a:lnTo>
                        <a:pt x="1016" y="954"/>
                      </a:lnTo>
                      <a:lnTo>
                        <a:pt x="1017" y="954"/>
                      </a:lnTo>
                      <a:lnTo>
                        <a:pt x="1017" y="954"/>
                      </a:lnTo>
                      <a:lnTo>
                        <a:pt x="1018" y="954"/>
                      </a:lnTo>
                      <a:lnTo>
                        <a:pt x="1018" y="955"/>
                      </a:lnTo>
                      <a:lnTo>
                        <a:pt x="1019" y="955"/>
                      </a:lnTo>
                      <a:lnTo>
                        <a:pt x="1020" y="955"/>
                      </a:lnTo>
                      <a:lnTo>
                        <a:pt x="1020" y="955"/>
                      </a:lnTo>
                      <a:lnTo>
                        <a:pt x="1021" y="956"/>
                      </a:lnTo>
                      <a:lnTo>
                        <a:pt x="1021" y="956"/>
                      </a:lnTo>
                      <a:lnTo>
                        <a:pt x="1022" y="956"/>
                      </a:lnTo>
                      <a:lnTo>
                        <a:pt x="1022" y="956"/>
                      </a:lnTo>
                      <a:lnTo>
                        <a:pt x="1023" y="957"/>
                      </a:lnTo>
                      <a:lnTo>
                        <a:pt x="1023" y="957"/>
                      </a:lnTo>
                      <a:lnTo>
                        <a:pt x="1024" y="957"/>
                      </a:lnTo>
                      <a:lnTo>
                        <a:pt x="1024" y="957"/>
                      </a:lnTo>
                      <a:lnTo>
                        <a:pt x="1025" y="957"/>
                      </a:lnTo>
                      <a:lnTo>
                        <a:pt x="1025" y="958"/>
                      </a:lnTo>
                      <a:lnTo>
                        <a:pt x="1026" y="958"/>
                      </a:lnTo>
                      <a:lnTo>
                        <a:pt x="1027" y="958"/>
                      </a:lnTo>
                      <a:lnTo>
                        <a:pt x="1027" y="958"/>
                      </a:lnTo>
                      <a:lnTo>
                        <a:pt x="1028" y="958"/>
                      </a:lnTo>
                      <a:lnTo>
                        <a:pt x="1028" y="959"/>
                      </a:lnTo>
                      <a:lnTo>
                        <a:pt x="1029" y="959"/>
                      </a:lnTo>
                      <a:lnTo>
                        <a:pt x="1029" y="959"/>
                      </a:lnTo>
                      <a:lnTo>
                        <a:pt x="1030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2" y="960"/>
                      </a:lnTo>
                      <a:lnTo>
                        <a:pt x="1032" y="961"/>
                      </a:lnTo>
                      <a:lnTo>
                        <a:pt x="1033" y="961"/>
                      </a:lnTo>
                      <a:lnTo>
                        <a:pt x="1033" y="961"/>
                      </a:lnTo>
                      <a:lnTo>
                        <a:pt x="1034" y="961"/>
                      </a:lnTo>
                      <a:lnTo>
                        <a:pt x="1035" y="962"/>
                      </a:lnTo>
                      <a:lnTo>
                        <a:pt x="1035" y="962"/>
                      </a:lnTo>
                      <a:lnTo>
                        <a:pt x="1036" y="962"/>
                      </a:lnTo>
                      <a:lnTo>
                        <a:pt x="1036" y="962"/>
                      </a:lnTo>
                      <a:lnTo>
                        <a:pt x="1037" y="962"/>
                      </a:lnTo>
                      <a:lnTo>
                        <a:pt x="1038" y="963"/>
                      </a:lnTo>
                      <a:lnTo>
                        <a:pt x="1038" y="963"/>
                      </a:lnTo>
                      <a:lnTo>
                        <a:pt x="1039" y="963"/>
                      </a:lnTo>
                      <a:lnTo>
                        <a:pt x="1039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1" y="964"/>
                      </a:lnTo>
                      <a:lnTo>
                        <a:pt x="1042" y="965"/>
                      </a:lnTo>
                      <a:lnTo>
                        <a:pt x="1042" y="965"/>
                      </a:lnTo>
                      <a:lnTo>
                        <a:pt x="1043" y="965"/>
                      </a:lnTo>
                      <a:lnTo>
                        <a:pt x="1043" y="965"/>
                      </a:lnTo>
                      <a:lnTo>
                        <a:pt x="1044" y="965"/>
                      </a:lnTo>
                      <a:lnTo>
                        <a:pt x="1044" y="966"/>
                      </a:lnTo>
                      <a:lnTo>
                        <a:pt x="1045" y="966"/>
                      </a:lnTo>
                      <a:lnTo>
                        <a:pt x="1046" y="966"/>
                      </a:lnTo>
                      <a:lnTo>
                        <a:pt x="1046" y="966"/>
                      </a:lnTo>
                      <a:lnTo>
                        <a:pt x="1047" y="966"/>
                      </a:lnTo>
                      <a:lnTo>
                        <a:pt x="1047" y="967"/>
                      </a:lnTo>
                      <a:lnTo>
                        <a:pt x="1048" y="967"/>
                      </a:lnTo>
                      <a:lnTo>
                        <a:pt x="1048" y="967"/>
                      </a:lnTo>
                      <a:lnTo>
                        <a:pt x="1049" y="968"/>
                      </a:lnTo>
                      <a:lnTo>
                        <a:pt x="1049" y="968"/>
                      </a:lnTo>
                      <a:lnTo>
                        <a:pt x="1050" y="968"/>
                      </a:lnTo>
                      <a:lnTo>
                        <a:pt x="1050" y="968"/>
                      </a:lnTo>
                      <a:lnTo>
                        <a:pt x="1051" y="968"/>
                      </a:lnTo>
                      <a:lnTo>
                        <a:pt x="1051" y="969"/>
                      </a:lnTo>
                      <a:lnTo>
                        <a:pt x="1052" y="969"/>
                      </a:lnTo>
                      <a:lnTo>
                        <a:pt x="1053" y="969"/>
                      </a:lnTo>
                      <a:lnTo>
                        <a:pt x="1053" y="969"/>
                      </a:lnTo>
                      <a:lnTo>
                        <a:pt x="1054" y="969"/>
                      </a:lnTo>
                      <a:lnTo>
                        <a:pt x="1054" y="970"/>
                      </a:lnTo>
                      <a:lnTo>
                        <a:pt x="1055" y="970"/>
                      </a:lnTo>
                      <a:lnTo>
                        <a:pt x="1055" y="970"/>
                      </a:lnTo>
                      <a:lnTo>
                        <a:pt x="1056" y="971"/>
                      </a:lnTo>
                      <a:lnTo>
                        <a:pt x="1056" y="971"/>
                      </a:lnTo>
                      <a:lnTo>
                        <a:pt x="1057" y="971"/>
                      </a:lnTo>
                      <a:lnTo>
                        <a:pt x="1057" y="971"/>
                      </a:lnTo>
                      <a:lnTo>
                        <a:pt x="1058" y="971"/>
                      </a:lnTo>
                      <a:lnTo>
                        <a:pt x="1058" y="972"/>
                      </a:lnTo>
                      <a:lnTo>
                        <a:pt x="1059" y="972"/>
                      </a:lnTo>
                      <a:lnTo>
                        <a:pt x="1060" y="972"/>
                      </a:lnTo>
                      <a:lnTo>
                        <a:pt x="1060" y="972"/>
                      </a:lnTo>
                      <a:lnTo>
                        <a:pt x="1061" y="972"/>
                      </a:lnTo>
                      <a:lnTo>
                        <a:pt x="1061" y="973"/>
                      </a:lnTo>
                      <a:lnTo>
                        <a:pt x="1062" y="973"/>
                      </a:lnTo>
                      <a:lnTo>
                        <a:pt x="1062" y="973"/>
                      </a:lnTo>
                      <a:lnTo>
                        <a:pt x="1063" y="973"/>
                      </a:lnTo>
                      <a:lnTo>
                        <a:pt x="1063" y="973"/>
                      </a:lnTo>
                      <a:lnTo>
                        <a:pt x="1064" y="974"/>
                      </a:lnTo>
                      <a:lnTo>
                        <a:pt x="1064" y="974"/>
                      </a:lnTo>
                      <a:lnTo>
                        <a:pt x="1065" y="974"/>
                      </a:lnTo>
                      <a:lnTo>
                        <a:pt x="1065" y="975"/>
                      </a:lnTo>
                      <a:lnTo>
                        <a:pt x="1066" y="975"/>
                      </a:lnTo>
                      <a:lnTo>
                        <a:pt x="1066" y="975"/>
                      </a:lnTo>
                      <a:lnTo>
                        <a:pt x="1067" y="975"/>
                      </a:lnTo>
                      <a:lnTo>
                        <a:pt x="1068" y="975"/>
                      </a:lnTo>
                      <a:lnTo>
                        <a:pt x="1068" y="976"/>
                      </a:lnTo>
                      <a:lnTo>
                        <a:pt x="1069" y="976"/>
                      </a:lnTo>
                      <a:lnTo>
                        <a:pt x="1069" y="976"/>
                      </a:lnTo>
                      <a:lnTo>
                        <a:pt x="1070" y="976"/>
                      </a:lnTo>
                      <a:lnTo>
                        <a:pt x="1070" y="976"/>
                      </a:lnTo>
                      <a:lnTo>
                        <a:pt x="1071" y="977"/>
                      </a:lnTo>
                      <a:lnTo>
                        <a:pt x="1071" y="977"/>
                      </a:lnTo>
                      <a:lnTo>
                        <a:pt x="1072" y="977"/>
                      </a:lnTo>
                      <a:lnTo>
                        <a:pt x="1072" y="977"/>
                      </a:lnTo>
                      <a:lnTo>
                        <a:pt x="1073" y="977"/>
                      </a:lnTo>
                      <a:lnTo>
                        <a:pt x="1073" y="978"/>
                      </a:lnTo>
                      <a:lnTo>
                        <a:pt x="1074" y="978"/>
                      </a:lnTo>
                      <a:lnTo>
                        <a:pt x="1075" y="978"/>
                      </a:lnTo>
                      <a:lnTo>
                        <a:pt x="1075" y="979"/>
                      </a:lnTo>
                      <a:lnTo>
                        <a:pt x="1076" y="979"/>
                      </a:lnTo>
                      <a:lnTo>
                        <a:pt x="1076" y="979"/>
                      </a:lnTo>
                      <a:lnTo>
                        <a:pt x="1077" y="979"/>
                      </a:lnTo>
                      <a:lnTo>
                        <a:pt x="1078" y="979"/>
                      </a:lnTo>
                      <a:lnTo>
                        <a:pt x="1078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80" y="980"/>
                      </a:lnTo>
                      <a:lnTo>
                        <a:pt x="1080" y="981"/>
                      </a:lnTo>
                      <a:lnTo>
                        <a:pt x="1081" y="981"/>
                      </a:lnTo>
                      <a:lnTo>
                        <a:pt x="1082" y="981"/>
                      </a:lnTo>
                      <a:lnTo>
                        <a:pt x="1082" y="981"/>
                      </a:lnTo>
                      <a:lnTo>
                        <a:pt x="1083" y="981"/>
                      </a:lnTo>
                      <a:lnTo>
                        <a:pt x="1083" y="982"/>
                      </a:lnTo>
                      <a:lnTo>
                        <a:pt x="1084" y="982"/>
                      </a:lnTo>
                      <a:lnTo>
                        <a:pt x="1084" y="982"/>
                      </a:lnTo>
                      <a:lnTo>
                        <a:pt x="1085" y="983"/>
                      </a:lnTo>
                      <a:lnTo>
                        <a:pt x="1086" y="983"/>
                      </a:lnTo>
                      <a:lnTo>
                        <a:pt x="1086" y="983"/>
                      </a:lnTo>
                      <a:lnTo>
                        <a:pt x="1087" y="983"/>
                      </a:lnTo>
                      <a:lnTo>
                        <a:pt x="1087" y="983"/>
                      </a:lnTo>
                      <a:lnTo>
                        <a:pt x="1088" y="984"/>
                      </a:lnTo>
                      <a:lnTo>
                        <a:pt x="1088" y="984"/>
                      </a:lnTo>
                      <a:lnTo>
                        <a:pt x="1089" y="984"/>
                      </a:lnTo>
                      <a:lnTo>
                        <a:pt x="1089" y="984"/>
                      </a:lnTo>
                      <a:lnTo>
                        <a:pt x="1090" y="984"/>
                      </a:lnTo>
                      <a:lnTo>
                        <a:pt x="1090" y="985"/>
                      </a:lnTo>
                      <a:lnTo>
                        <a:pt x="1091" y="985"/>
                      </a:lnTo>
                      <a:lnTo>
                        <a:pt x="1091" y="985"/>
                      </a:lnTo>
                      <a:lnTo>
                        <a:pt x="1092" y="985"/>
                      </a:lnTo>
                      <a:lnTo>
                        <a:pt x="1093" y="985"/>
                      </a:lnTo>
                      <a:lnTo>
                        <a:pt x="1093" y="986"/>
                      </a:lnTo>
                      <a:lnTo>
                        <a:pt x="1094" y="986"/>
                      </a:lnTo>
                      <a:lnTo>
                        <a:pt x="1094" y="986"/>
                      </a:lnTo>
                      <a:lnTo>
                        <a:pt x="1095" y="986"/>
                      </a:lnTo>
                      <a:lnTo>
                        <a:pt x="1095" y="987"/>
                      </a:lnTo>
                      <a:lnTo>
                        <a:pt x="1096" y="987"/>
                      </a:lnTo>
                      <a:lnTo>
                        <a:pt x="1096" y="987"/>
                      </a:lnTo>
                      <a:lnTo>
                        <a:pt x="1097" y="987"/>
                      </a:lnTo>
                      <a:lnTo>
                        <a:pt x="1097" y="987"/>
                      </a:lnTo>
                      <a:lnTo>
                        <a:pt x="1098" y="988"/>
                      </a:lnTo>
                      <a:lnTo>
                        <a:pt x="1098" y="988"/>
                      </a:lnTo>
                      <a:lnTo>
                        <a:pt x="1099" y="988"/>
                      </a:lnTo>
                      <a:lnTo>
                        <a:pt x="1100" y="988"/>
                      </a:lnTo>
                      <a:lnTo>
                        <a:pt x="1100" y="988"/>
                      </a:lnTo>
                      <a:lnTo>
                        <a:pt x="1101" y="989"/>
                      </a:lnTo>
                      <a:lnTo>
                        <a:pt x="1101" y="989"/>
                      </a:lnTo>
                      <a:lnTo>
                        <a:pt x="1102" y="989"/>
                      </a:lnTo>
                      <a:lnTo>
                        <a:pt x="1102" y="989"/>
                      </a:lnTo>
                      <a:lnTo>
                        <a:pt x="1103" y="989"/>
                      </a:lnTo>
                      <a:lnTo>
                        <a:pt x="1103" y="990"/>
                      </a:lnTo>
                      <a:lnTo>
                        <a:pt x="1104" y="990"/>
                      </a:lnTo>
                      <a:lnTo>
                        <a:pt x="1104" y="990"/>
                      </a:lnTo>
                      <a:lnTo>
                        <a:pt x="1105" y="991"/>
                      </a:lnTo>
                      <a:lnTo>
                        <a:pt x="1105" y="991"/>
                      </a:lnTo>
                      <a:lnTo>
                        <a:pt x="1106" y="991"/>
                      </a:lnTo>
                      <a:lnTo>
                        <a:pt x="1106" y="991"/>
                      </a:lnTo>
                      <a:lnTo>
                        <a:pt x="1107" y="991"/>
                      </a:lnTo>
                      <a:lnTo>
                        <a:pt x="1108" y="992"/>
                      </a:lnTo>
                      <a:lnTo>
                        <a:pt x="1108" y="992"/>
                      </a:lnTo>
                      <a:lnTo>
                        <a:pt x="1109" y="992"/>
                      </a:lnTo>
                      <a:lnTo>
                        <a:pt x="1109" y="992"/>
                      </a:lnTo>
                      <a:lnTo>
                        <a:pt x="1110" y="992"/>
                      </a:lnTo>
                      <a:lnTo>
                        <a:pt x="1110" y="993"/>
                      </a:lnTo>
                      <a:lnTo>
                        <a:pt x="1111" y="993"/>
                      </a:lnTo>
                      <a:lnTo>
                        <a:pt x="1111" y="993"/>
                      </a:lnTo>
                      <a:lnTo>
                        <a:pt x="1112" y="993"/>
                      </a:lnTo>
                      <a:lnTo>
                        <a:pt x="1112" y="994"/>
                      </a:lnTo>
                      <a:lnTo>
                        <a:pt x="1113" y="994"/>
                      </a:lnTo>
                      <a:lnTo>
                        <a:pt x="1113" y="994"/>
                      </a:lnTo>
                      <a:lnTo>
                        <a:pt x="1114" y="994"/>
                      </a:lnTo>
                      <a:lnTo>
                        <a:pt x="1115" y="994"/>
                      </a:lnTo>
                      <a:lnTo>
                        <a:pt x="1115" y="995"/>
                      </a:lnTo>
                      <a:lnTo>
                        <a:pt x="1116" y="995"/>
                      </a:lnTo>
                      <a:lnTo>
                        <a:pt x="1116" y="995"/>
                      </a:lnTo>
                      <a:lnTo>
                        <a:pt x="1117" y="995"/>
                      </a:lnTo>
                      <a:lnTo>
                        <a:pt x="1117" y="995"/>
                      </a:lnTo>
                      <a:lnTo>
                        <a:pt x="1118" y="996"/>
                      </a:lnTo>
                      <a:lnTo>
                        <a:pt x="1118" y="996"/>
                      </a:lnTo>
                      <a:lnTo>
                        <a:pt x="1119" y="996"/>
                      </a:lnTo>
                      <a:lnTo>
                        <a:pt x="1119" y="996"/>
                      </a:lnTo>
                      <a:lnTo>
                        <a:pt x="1120" y="996"/>
                      </a:lnTo>
                      <a:lnTo>
                        <a:pt x="1120" y="997"/>
                      </a:lnTo>
                      <a:lnTo>
                        <a:pt x="1121" y="997"/>
                      </a:lnTo>
                      <a:lnTo>
                        <a:pt x="1122" y="997"/>
                      </a:lnTo>
                      <a:lnTo>
                        <a:pt x="1122" y="998"/>
                      </a:lnTo>
                      <a:lnTo>
                        <a:pt x="1123" y="998"/>
                      </a:lnTo>
                      <a:lnTo>
                        <a:pt x="1123" y="998"/>
                      </a:lnTo>
                      <a:lnTo>
                        <a:pt x="1124" y="998"/>
                      </a:lnTo>
                      <a:lnTo>
                        <a:pt x="1124" y="998"/>
                      </a:lnTo>
                      <a:lnTo>
                        <a:pt x="1125" y="998"/>
                      </a:lnTo>
                      <a:lnTo>
                        <a:pt x="1126" y="999"/>
                      </a:lnTo>
                      <a:lnTo>
                        <a:pt x="1126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8" y="1000"/>
                      </a:lnTo>
                      <a:lnTo>
                        <a:pt x="1128" y="1000"/>
                      </a:lnTo>
                      <a:lnTo>
                        <a:pt x="1129" y="1000"/>
                      </a:lnTo>
                      <a:lnTo>
                        <a:pt x="1130" y="1000"/>
                      </a:lnTo>
                      <a:lnTo>
                        <a:pt x="1130" y="1000"/>
                      </a:lnTo>
                      <a:lnTo>
                        <a:pt x="1131" y="1001"/>
                      </a:lnTo>
                      <a:lnTo>
                        <a:pt x="1131" y="1001"/>
                      </a:lnTo>
                      <a:lnTo>
                        <a:pt x="1132" y="1001"/>
                      </a:lnTo>
                      <a:lnTo>
                        <a:pt x="1133" y="1002"/>
                      </a:lnTo>
                      <a:lnTo>
                        <a:pt x="1133" y="1002"/>
                      </a:lnTo>
                      <a:lnTo>
                        <a:pt x="1134" y="1002"/>
                      </a:lnTo>
                      <a:lnTo>
                        <a:pt x="1134" y="1002"/>
                      </a:lnTo>
                      <a:lnTo>
                        <a:pt x="1135" y="1002"/>
                      </a:lnTo>
                      <a:lnTo>
                        <a:pt x="1135" y="1002"/>
                      </a:lnTo>
                      <a:lnTo>
                        <a:pt x="1136" y="1003"/>
                      </a:lnTo>
                      <a:lnTo>
                        <a:pt x="1136" y="1003"/>
                      </a:lnTo>
                      <a:lnTo>
                        <a:pt x="1137" y="1003"/>
                      </a:lnTo>
                      <a:lnTo>
                        <a:pt x="1137" y="1003"/>
                      </a:lnTo>
                      <a:lnTo>
                        <a:pt x="1138" y="1003"/>
                      </a:lnTo>
                      <a:lnTo>
                        <a:pt x="1138" y="1004"/>
                      </a:lnTo>
                      <a:lnTo>
                        <a:pt x="1139" y="1004"/>
                      </a:lnTo>
                      <a:lnTo>
                        <a:pt x="1139" y="1004"/>
                      </a:lnTo>
                      <a:lnTo>
                        <a:pt x="1140" y="1004"/>
                      </a:lnTo>
                      <a:lnTo>
                        <a:pt x="1141" y="1004"/>
                      </a:lnTo>
                      <a:lnTo>
                        <a:pt x="1141" y="1005"/>
                      </a:lnTo>
                      <a:lnTo>
                        <a:pt x="1142" y="1005"/>
                      </a:lnTo>
                      <a:lnTo>
                        <a:pt x="1142" y="1005"/>
                      </a:lnTo>
                      <a:lnTo>
                        <a:pt x="1143" y="1005"/>
                      </a:lnTo>
                      <a:lnTo>
                        <a:pt x="1143" y="1006"/>
                      </a:lnTo>
                      <a:lnTo>
                        <a:pt x="1144" y="1006"/>
                      </a:lnTo>
                      <a:lnTo>
                        <a:pt x="1144" y="1006"/>
                      </a:lnTo>
                      <a:lnTo>
                        <a:pt x="1145" y="1006"/>
                      </a:lnTo>
                      <a:lnTo>
                        <a:pt x="1145" y="1006"/>
                      </a:lnTo>
                      <a:lnTo>
                        <a:pt x="1146" y="1007"/>
                      </a:lnTo>
                      <a:lnTo>
                        <a:pt x="1146" y="1007"/>
                      </a:lnTo>
                      <a:lnTo>
                        <a:pt x="1147" y="1007"/>
                      </a:lnTo>
                      <a:lnTo>
                        <a:pt x="1148" y="1007"/>
                      </a:lnTo>
                      <a:lnTo>
                        <a:pt x="1148" y="1007"/>
                      </a:lnTo>
                      <a:lnTo>
                        <a:pt x="1149" y="1008"/>
                      </a:lnTo>
                      <a:lnTo>
                        <a:pt x="1149" y="1008"/>
                      </a:lnTo>
                      <a:lnTo>
                        <a:pt x="1150" y="1008"/>
                      </a:lnTo>
                      <a:lnTo>
                        <a:pt x="1150" y="1008"/>
                      </a:lnTo>
                      <a:lnTo>
                        <a:pt x="1151" y="1008"/>
                      </a:lnTo>
                      <a:lnTo>
                        <a:pt x="1151" y="1009"/>
                      </a:lnTo>
                      <a:lnTo>
                        <a:pt x="1152" y="1009"/>
                      </a:lnTo>
                      <a:lnTo>
                        <a:pt x="1152" y="1009"/>
                      </a:lnTo>
                      <a:lnTo>
                        <a:pt x="1153" y="1009"/>
                      </a:lnTo>
                      <a:lnTo>
                        <a:pt x="1153" y="1010"/>
                      </a:lnTo>
                      <a:lnTo>
                        <a:pt x="1154" y="1010"/>
                      </a:lnTo>
                      <a:lnTo>
                        <a:pt x="1155" y="1010"/>
                      </a:lnTo>
                      <a:lnTo>
                        <a:pt x="1155" y="1010"/>
                      </a:lnTo>
                      <a:lnTo>
                        <a:pt x="1156" y="1010"/>
                      </a:lnTo>
                      <a:lnTo>
                        <a:pt x="1156" y="1011"/>
                      </a:lnTo>
                      <a:lnTo>
                        <a:pt x="1157" y="1011"/>
                      </a:lnTo>
                      <a:lnTo>
                        <a:pt x="1157" y="1011"/>
                      </a:lnTo>
                      <a:lnTo>
                        <a:pt x="1158" y="1011"/>
                      </a:lnTo>
                      <a:lnTo>
                        <a:pt x="1158" y="1011"/>
                      </a:lnTo>
                      <a:lnTo>
                        <a:pt x="1159" y="1011"/>
                      </a:lnTo>
                      <a:lnTo>
                        <a:pt x="1159" y="1012"/>
                      </a:lnTo>
                      <a:lnTo>
                        <a:pt x="1160" y="1012"/>
                      </a:lnTo>
                      <a:lnTo>
                        <a:pt x="1160" y="1012"/>
                      </a:lnTo>
                      <a:lnTo>
                        <a:pt x="1161" y="1012"/>
                      </a:lnTo>
                      <a:lnTo>
                        <a:pt x="1161" y="1012"/>
                      </a:lnTo>
                      <a:lnTo>
                        <a:pt x="1162" y="1013"/>
                      </a:lnTo>
                      <a:lnTo>
                        <a:pt x="1163" y="1013"/>
                      </a:lnTo>
                      <a:lnTo>
                        <a:pt x="1163" y="1013"/>
                      </a:lnTo>
                      <a:lnTo>
                        <a:pt x="1164" y="1014"/>
                      </a:lnTo>
                      <a:lnTo>
                        <a:pt x="1164" y="1014"/>
                      </a:lnTo>
                      <a:lnTo>
                        <a:pt x="1165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7" y="1015"/>
                      </a:lnTo>
                      <a:lnTo>
                        <a:pt x="1167" y="1015"/>
                      </a:lnTo>
                      <a:lnTo>
                        <a:pt x="1168" y="1015"/>
                      </a:lnTo>
                      <a:lnTo>
                        <a:pt x="1168" y="1015"/>
                      </a:lnTo>
                      <a:lnTo>
                        <a:pt x="1169" y="1015"/>
                      </a:lnTo>
                      <a:lnTo>
                        <a:pt x="1170" y="1016"/>
                      </a:lnTo>
                      <a:lnTo>
                        <a:pt x="1170" y="1016"/>
                      </a:lnTo>
                      <a:lnTo>
                        <a:pt x="1171" y="1016"/>
                      </a:lnTo>
                      <a:lnTo>
                        <a:pt x="1171" y="1016"/>
                      </a:lnTo>
                      <a:lnTo>
                        <a:pt x="1172" y="1017"/>
                      </a:lnTo>
                      <a:lnTo>
                        <a:pt x="1172" y="1017"/>
                      </a:lnTo>
                      <a:lnTo>
                        <a:pt x="1173" y="1017"/>
                      </a:lnTo>
                      <a:lnTo>
                        <a:pt x="1174" y="1017"/>
                      </a:lnTo>
                      <a:lnTo>
                        <a:pt x="1174" y="1017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6" y="1018"/>
                      </a:lnTo>
                      <a:lnTo>
                        <a:pt x="1177" y="1018"/>
                      </a:lnTo>
                      <a:lnTo>
                        <a:pt x="1177" y="1018"/>
                      </a:lnTo>
                      <a:lnTo>
                        <a:pt x="1178" y="1019"/>
                      </a:lnTo>
                      <a:lnTo>
                        <a:pt x="1178" y="1019"/>
                      </a:lnTo>
                      <a:lnTo>
                        <a:pt x="1179" y="1019"/>
                      </a:lnTo>
                      <a:lnTo>
                        <a:pt x="1179" y="1019"/>
                      </a:lnTo>
                      <a:lnTo>
                        <a:pt x="1180" y="1019"/>
                      </a:lnTo>
                      <a:lnTo>
                        <a:pt x="1181" y="1020"/>
                      </a:lnTo>
                      <a:lnTo>
                        <a:pt x="1181" y="1020"/>
                      </a:lnTo>
                      <a:lnTo>
                        <a:pt x="1182" y="1020"/>
                      </a:lnTo>
                      <a:lnTo>
                        <a:pt x="1182" y="1020"/>
                      </a:lnTo>
                      <a:lnTo>
                        <a:pt x="1183" y="1021"/>
                      </a:lnTo>
                      <a:lnTo>
                        <a:pt x="1183" y="1021"/>
                      </a:lnTo>
                      <a:lnTo>
                        <a:pt x="1184" y="1021"/>
                      </a:lnTo>
                      <a:lnTo>
                        <a:pt x="1184" y="1021"/>
                      </a:lnTo>
                      <a:lnTo>
                        <a:pt x="1185" y="1021"/>
                      </a:lnTo>
                      <a:lnTo>
                        <a:pt x="1185" y="1022"/>
                      </a:lnTo>
                      <a:lnTo>
                        <a:pt x="1186" y="1022"/>
                      </a:lnTo>
                      <a:lnTo>
                        <a:pt x="1186" y="1022"/>
                      </a:lnTo>
                      <a:lnTo>
                        <a:pt x="1187" y="1022"/>
                      </a:lnTo>
                      <a:lnTo>
                        <a:pt x="1188" y="1022"/>
                      </a:lnTo>
                      <a:lnTo>
                        <a:pt x="1188" y="1022"/>
                      </a:lnTo>
                      <a:lnTo>
                        <a:pt x="1189" y="1023"/>
                      </a:lnTo>
                      <a:lnTo>
                        <a:pt x="1189" y="1023"/>
                      </a:lnTo>
                      <a:lnTo>
                        <a:pt x="1190" y="1023"/>
                      </a:lnTo>
                      <a:lnTo>
                        <a:pt x="1190" y="1023"/>
                      </a:lnTo>
                      <a:lnTo>
                        <a:pt x="1191" y="1023"/>
                      </a:lnTo>
                      <a:lnTo>
                        <a:pt x="1191" y="1024"/>
                      </a:lnTo>
                      <a:lnTo>
                        <a:pt x="1192" y="1024"/>
                      </a:lnTo>
                      <a:lnTo>
                        <a:pt x="1192" y="1024"/>
                      </a:lnTo>
                      <a:lnTo>
                        <a:pt x="1193" y="1024"/>
                      </a:lnTo>
                      <a:lnTo>
                        <a:pt x="1193" y="1025"/>
                      </a:lnTo>
                      <a:lnTo>
                        <a:pt x="1194" y="1025"/>
                      </a:lnTo>
                      <a:lnTo>
                        <a:pt x="1194" y="1025"/>
                      </a:lnTo>
                      <a:lnTo>
                        <a:pt x="1195" y="1025"/>
                      </a:lnTo>
                      <a:lnTo>
                        <a:pt x="1196" y="1025"/>
                      </a:lnTo>
                      <a:lnTo>
                        <a:pt x="1196" y="1026"/>
                      </a:lnTo>
                      <a:lnTo>
                        <a:pt x="1197" y="1026"/>
                      </a:lnTo>
                      <a:lnTo>
                        <a:pt x="1197" y="1026"/>
                      </a:lnTo>
                      <a:lnTo>
                        <a:pt x="1198" y="1026"/>
                      </a:lnTo>
                      <a:lnTo>
                        <a:pt x="1198" y="1026"/>
                      </a:lnTo>
                      <a:lnTo>
                        <a:pt x="1199" y="1026"/>
                      </a:lnTo>
                      <a:lnTo>
                        <a:pt x="1199" y="1027"/>
                      </a:lnTo>
                      <a:lnTo>
                        <a:pt x="1200" y="1027"/>
                      </a:lnTo>
                      <a:lnTo>
                        <a:pt x="1200" y="1027"/>
                      </a:lnTo>
                      <a:lnTo>
                        <a:pt x="1201" y="1027"/>
                      </a:lnTo>
                      <a:lnTo>
                        <a:pt x="1201" y="1027"/>
                      </a:lnTo>
                      <a:lnTo>
                        <a:pt x="1202" y="1028"/>
                      </a:lnTo>
                      <a:lnTo>
                        <a:pt x="1203" y="1028"/>
                      </a:lnTo>
                      <a:lnTo>
                        <a:pt x="1203" y="1028"/>
                      </a:lnTo>
                      <a:lnTo>
                        <a:pt x="1204" y="1028"/>
                      </a:lnTo>
                      <a:lnTo>
                        <a:pt x="1204" y="1029"/>
                      </a:lnTo>
                      <a:lnTo>
                        <a:pt x="1205" y="1029"/>
                      </a:lnTo>
                      <a:lnTo>
                        <a:pt x="1205" y="1029"/>
                      </a:lnTo>
                      <a:lnTo>
                        <a:pt x="1206" y="1029"/>
                      </a:lnTo>
                      <a:lnTo>
                        <a:pt x="1206" y="1029"/>
                      </a:lnTo>
                      <a:lnTo>
                        <a:pt x="1207" y="1029"/>
                      </a:lnTo>
                      <a:lnTo>
                        <a:pt x="1207" y="1030"/>
                      </a:lnTo>
                      <a:lnTo>
                        <a:pt x="1208" y="1030"/>
                      </a:lnTo>
                      <a:lnTo>
                        <a:pt x="1208" y="1030"/>
                      </a:lnTo>
                      <a:lnTo>
                        <a:pt x="1209" y="1030"/>
                      </a:lnTo>
                      <a:lnTo>
                        <a:pt x="1210" y="1030"/>
                      </a:lnTo>
                      <a:lnTo>
                        <a:pt x="1210" y="1031"/>
                      </a:lnTo>
                      <a:lnTo>
                        <a:pt x="1211" y="1031"/>
                      </a:lnTo>
                      <a:lnTo>
                        <a:pt x="1211" y="1031"/>
                      </a:lnTo>
                      <a:lnTo>
                        <a:pt x="1212" y="1031"/>
                      </a:lnTo>
                      <a:lnTo>
                        <a:pt x="1212" y="1031"/>
                      </a:lnTo>
                      <a:lnTo>
                        <a:pt x="1213" y="1031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5" y="1033"/>
                      </a:lnTo>
                      <a:lnTo>
                        <a:pt x="1215" y="1033"/>
                      </a:lnTo>
                      <a:lnTo>
                        <a:pt x="1216" y="1033"/>
                      </a:lnTo>
                      <a:lnTo>
                        <a:pt x="1216" y="1033"/>
                      </a:lnTo>
                      <a:lnTo>
                        <a:pt x="1217" y="1033"/>
                      </a:lnTo>
                      <a:lnTo>
                        <a:pt x="1218" y="1033"/>
                      </a:lnTo>
                      <a:lnTo>
                        <a:pt x="1218" y="1034"/>
                      </a:lnTo>
                      <a:lnTo>
                        <a:pt x="1219" y="1034"/>
                      </a:lnTo>
                      <a:lnTo>
                        <a:pt x="1219" y="1034"/>
                      </a:lnTo>
                      <a:lnTo>
                        <a:pt x="1220" y="1034"/>
                      </a:lnTo>
                      <a:lnTo>
                        <a:pt x="1221" y="1034"/>
                      </a:lnTo>
                      <a:lnTo>
                        <a:pt x="1221" y="1034"/>
                      </a:lnTo>
                      <a:lnTo>
                        <a:pt x="1222" y="1035"/>
                      </a:lnTo>
                      <a:lnTo>
                        <a:pt x="1222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4" y="1036"/>
                      </a:lnTo>
                      <a:lnTo>
                        <a:pt x="1225" y="1036"/>
                      </a:lnTo>
                      <a:lnTo>
                        <a:pt x="1225" y="1036"/>
                      </a:lnTo>
                      <a:lnTo>
                        <a:pt x="1226" y="1036"/>
                      </a:lnTo>
                      <a:lnTo>
                        <a:pt x="1226" y="1037"/>
                      </a:lnTo>
                      <a:lnTo>
                        <a:pt x="1227" y="1037"/>
                      </a:lnTo>
                      <a:lnTo>
                        <a:pt x="1227" y="1037"/>
                      </a:lnTo>
                      <a:lnTo>
                        <a:pt x="1228" y="1037"/>
                      </a:lnTo>
                      <a:lnTo>
                        <a:pt x="1229" y="1037"/>
                      </a:lnTo>
                      <a:lnTo>
                        <a:pt x="1229" y="1037"/>
                      </a:lnTo>
                      <a:lnTo>
                        <a:pt x="1230" y="1038"/>
                      </a:lnTo>
                      <a:lnTo>
                        <a:pt x="1230" y="1038"/>
                      </a:lnTo>
                      <a:lnTo>
                        <a:pt x="1231" y="1038"/>
                      </a:lnTo>
                      <a:lnTo>
                        <a:pt x="1231" y="1038"/>
                      </a:lnTo>
                      <a:lnTo>
                        <a:pt x="1232" y="1038"/>
                      </a:lnTo>
                      <a:lnTo>
                        <a:pt x="1232" y="1038"/>
                      </a:lnTo>
                      <a:lnTo>
                        <a:pt x="1233" y="1039"/>
                      </a:lnTo>
                      <a:lnTo>
                        <a:pt x="1233" y="1039"/>
                      </a:lnTo>
                      <a:lnTo>
                        <a:pt x="1234" y="1039"/>
                      </a:lnTo>
                      <a:lnTo>
                        <a:pt x="1234" y="1040"/>
                      </a:lnTo>
                      <a:lnTo>
                        <a:pt x="1235" y="1040"/>
                      </a:lnTo>
                      <a:lnTo>
                        <a:pt x="1236" y="1040"/>
                      </a:lnTo>
                      <a:lnTo>
                        <a:pt x="1236" y="1040"/>
                      </a:lnTo>
                      <a:lnTo>
                        <a:pt x="1237" y="1040"/>
                      </a:lnTo>
                      <a:lnTo>
                        <a:pt x="1237" y="1040"/>
                      </a:lnTo>
                      <a:lnTo>
                        <a:pt x="1238" y="1041"/>
                      </a:lnTo>
                      <a:lnTo>
                        <a:pt x="1238" y="1041"/>
                      </a:lnTo>
                      <a:lnTo>
                        <a:pt x="1239" y="1041"/>
                      </a:lnTo>
                      <a:lnTo>
                        <a:pt x="1239" y="1041"/>
                      </a:lnTo>
                      <a:lnTo>
                        <a:pt x="1240" y="1041"/>
                      </a:lnTo>
                      <a:lnTo>
                        <a:pt x="1240" y="1041"/>
                      </a:lnTo>
                      <a:lnTo>
                        <a:pt x="1241" y="1042"/>
                      </a:lnTo>
                      <a:lnTo>
                        <a:pt x="1241" y="1042"/>
                      </a:lnTo>
                      <a:lnTo>
                        <a:pt x="1242" y="1042"/>
                      </a:lnTo>
                      <a:lnTo>
                        <a:pt x="1243" y="1042"/>
                      </a:lnTo>
                      <a:lnTo>
                        <a:pt x="1243" y="1042"/>
                      </a:lnTo>
                      <a:lnTo>
                        <a:pt x="1244" y="1042"/>
                      </a:lnTo>
                      <a:lnTo>
                        <a:pt x="1244" y="1043"/>
                      </a:lnTo>
                      <a:lnTo>
                        <a:pt x="1245" y="1043"/>
                      </a:lnTo>
                      <a:lnTo>
                        <a:pt x="1245" y="1043"/>
                      </a:lnTo>
                      <a:lnTo>
                        <a:pt x="1246" y="1044"/>
                      </a:lnTo>
                      <a:lnTo>
                        <a:pt x="1246" y="1044"/>
                      </a:lnTo>
                      <a:lnTo>
                        <a:pt x="1247" y="1044"/>
                      </a:lnTo>
                      <a:lnTo>
                        <a:pt x="1247" y="1044"/>
                      </a:lnTo>
                      <a:lnTo>
                        <a:pt x="1248" y="1044"/>
                      </a:lnTo>
                      <a:lnTo>
                        <a:pt x="1248" y="1044"/>
                      </a:lnTo>
                      <a:lnTo>
                        <a:pt x="1249" y="1045"/>
                      </a:lnTo>
                      <a:lnTo>
                        <a:pt x="1249" y="1045"/>
                      </a:lnTo>
                      <a:lnTo>
                        <a:pt x="1250" y="1045"/>
                      </a:lnTo>
                      <a:lnTo>
                        <a:pt x="1251" y="1045"/>
                      </a:lnTo>
                      <a:lnTo>
                        <a:pt x="1251" y="1045"/>
                      </a:lnTo>
                      <a:lnTo>
                        <a:pt x="1252" y="1045"/>
                      </a:lnTo>
                      <a:lnTo>
                        <a:pt x="1252" y="1046"/>
                      </a:lnTo>
                      <a:lnTo>
                        <a:pt x="1253" y="1046"/>
                      </a:lnTo>
                      <a:lnTo>
                        <a:pt x="1253" y="1046"/>
                      </a:lnTo>
                      <a:lnTo>
                        <a:pt x="1254" y="1046"/>
                      </a:lnTo>
                      <a:lnTo>
                        <a:pt x="1254" y="1046"/>
                      </a:lnTo>
                      <a:lnTo>
                        <a:pt x="1255" y="1046"/>
                      </a:lnTo>
                      <a:lnTo>
                        <a:pt x="1255" y="1047"/>
                      </a:lnTo>
                      <a:lnTo>
                        <a:pt x="1256" y="1047"/>
                      </a:lnTo>
                      <a:lnTo>
                        <a:pt x="1256" y="1047"/>
                      </a:lnTo>
                      <a:lnTo>
                        <a:pt x="1257" y="1047"/>
                      </a:lnTo>
                      <a:lnTo>
                        <a:pt x="1258" y="1048"/>
                      </a:lnTo>
                      <a:lnTo>
                        <a:pt x="1258" y="1048"/>
                      </a:lnTo>
                      <a:lnTo>
                        <a:pt x="1259" y="1048"/>
                      </a:lnTo>
                      <a:lnTo>
                        <a:pt x="1259" y="1048"/>
                      </a:lnTo>
                      <a:lnTo>
                        <a:pt x="1260" y="1048"/>
                      </a:lnTo>
                      <a:lnTo>
                        <a:pt x="1260" y="1048"/>
                      </a:lnTo>
                      <a:lnTo>
                        <a:pt x="1261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3" y="1049"/>
                      </a:lnTo>
                      <a:lnTo>
                        <a:pt x="1263" y="1049"/>
                      </a:lnTo>
                      <a:lnTo>
                        <a:pt x="1264" y="1050"/>
                      </a:lnTo>
                      <a:lnTo>
                        <a:pt x="1265" y="1050"/>
                      </a:lnTo>
                      <a:lnTo>
                        <a:pt x="1265" y="1050"/>
                      </a:lnTo>
                      <a:lnTo>
                        <a:pt x="1266" y="1050"/>
                      </a:lnTo>
                      <a:lnTo>
                        <a:pt x="1266" y="1050"/>
                      </a:lnTo>
                      <a:lnTo>
                        <a:pt x="1267" y="1050"/>
                      </a:lnTo>
                      <a:lnTo>
                        <a:pt x="1267" y="1051"/>
                      </a:lnTo>
                      <a:lnTo>
                        <a:pt x="1268" y="1051"/>
                      </a:lnTo>
                      <a:lnTo>
                        <a:pt x="1269" y="1051"/>
                      </a:lnTo>
                      <a:lnTo>
                        <a:pt x="1269" y="1052"/>
                      </a:lnTo>
                      <a:lnTo>
                        <a:pt x="1270" y="1052"/>
                      </a:lnTo>
                      <a:lnTo>
                        <a:pt x="1270" y="1052"/>
                      </a:lnTo>
                      <a:lnTo>
                        <a:pt x="1271" y="1052"/>
                      </a:lnTo>
                      <a:lnTo>
                        <a:pt x="1271" y="1052"/>
                      </a:lnTo>
                      <a:lnTo>
                        <a:pt x="1272" y="1052"/>
                      </a:lnTo>
                      <a:lnTo>
                        <a:pt x="1272" y="1053"/>
                      </a:lnTo>
                      <a:lnTo>
                        <a:pt x="1273" y="1053"/>
                      </a:lnTo>
                      <a:lnTo>
                        <a:pt x="1273" y="1053"/>
                      </a:lnTo>
                      <a:lnTo>
                        <a:pt x="1274" y="1053"/>
                      </a:lnTo>
                      <a:lnTo>
                        <a:pt x="1274" y="1053"/>
                      </a:lnTo>
                      <a:lnTo>
                        <a:pt x="1275" y="1053"/>
                      </a:lnTo>
                      <a:lnTo>
                        <a:pt x="1276" y="1054"/>
                      </a:lnTo>
                      <a:lnTo>
                        <a:pt x="1276" y="1054"/>
                      </a:lnTo>
                      <a:lnTo>
                        <a:pt x="1277" y="1054"/>
                      </a:lnTo>
                      <a:lnTo>
                        <a:pt x="1277" y="1054"/>
                      </a:lnTo>
                      <a:lnTo>
                        <a:pt x="1278" y="1054"/>
                      </a:lnTo>
                      <a:lnTo>
                        <a:pt x="1278" y="1054"/>
                      </a:lnTo>
                      <a:lnTo>
                        <a:pt x="1279" y="1055"/>
                      </a:lnTo>
                      <a:lnTo>
                        <a:pt x="1279" y="1055"/>
                      </a:lnTo>
                      <a:lnTo>
                        <a:pt x="1280" y="1055"/>
                      </a:lnTo>
                      <a:lnTo>
                        <a:pt x="1280" y="1055"/>
                      </a:lnTo>
                      <a:lnTo>
                        <a:pt x="1281" y="1056"/>
                      </a:lnTo>
                      <a:lnTo>
                        <a:pt x="1281" y="1056"/>
                      </a:lnTo>
                      <a:lnTo>
                        <a:pt x="1282" y="1056"/>
                      </a:lnTo>
                      <a:lnTo>
                        <a:pt x="1283" y="1056"/>
                      </a:lnTo>
                      <a:lnTo>
                        <a:pt x="1283" y="1056"/>
                      </a:lnTo>
                      <a:lnTo>
                        <a:pt x="1284" y="1056"/>
                      </a:lnTo>
                      <a:lnTo>
                        <a:pt x="1284" y="1057"/>
                      </a:lnTo>
                      <a:lnTo>
                        <a:pt x="1285" y="1057"/>
                      </a:lnTo>
                      <a:lnTo>
                        <a:pt x="1285" y="1057"/>
                      </a:lnTo>
                      <a:lnTo>
                        <a:pt x="1286" y="1057"/>
                      </a:lnTo>
                      <a:lnTo>
                        <a:pt x="1286" y="1057"/>
                      </a:lnTo>
                      <a:lnTo>
                        <a:pt x="1287" y="1057"/>
                      </a:lnTo>
                      <a:lnTo>
                        <a:pt x="1287" y="1058"/>
                      </a:lnTo>
                      <a:lnTo>
                        <a:pt x="1288" y="1058"/>
                      </a:lnTo>
                      <a:lnTo>
                        <a:pt x="1288" y="1058"/>
                      </a:lnTo>
                      <a:lnTo>
                        <a:pt x="1289" y="1058"/>
                      </a:lnTo>
                      <a:lnTo>
                        <a:pt x="1289" y="1058"/>
                      </a:lnTo>
                      <a:lnTo>
                        <a:pt x="1290" y="1058"/>
                      </a:lnTo>
                      <a:lnTo>
                        <a:pt x="1291" y="1059"/>
                      </a:lnTo>
                      <a:lnTo>
                        <a:pt x="1291" y="1059"/>
                      </a:lnTo>
                      <a:lnTo>
                        <a:pt x="1292" y="1059"/>
                      </a:lnTo>
                      <a:lnTo>
                        <a:pt x="1292" y="1059"/>
                      </a:lnTo>
                      <a:lnTo>
                        <a:pt x="1293" y="1060"/>
                      </a:lnTo>
                      <a:lnTo>
                        <a:pt x="1293" y="1060"/>
                      </a:lnTo>
                      <a:lnTo>
                        <a:pt x="1294" y="1060"/>
                      </a:lnTo>
                      <a:lnTo>
                        <a:pt x="1294" y="1060"/>
                      </a:lnTo>
                      <a:lnTo>
                        <a:pt x="1295" y="1060"/>
                      </a:lnTo>
                      <a:lnTo>
                        <a:pt x="1295" y="1060"/>
                      </a:lnTo>
                      <a:lnTo>
                        <a:pt x="1296" y="1060"/>
                      </a:lnTo>
                      <a:lnTo>
                        <a:pt x="1296" y="1061"/>
                      </a:lnTo>
                      <a:lnTo>
                        <a:pt x="1297" y="1061"/>
                      </a:lnTo>
                      <a:lnTo>
                        <a:pt x="1298" y="1061"/>
                      </a:lnTo>
                      <a:lnTo>
                        <a:pt x="1298" y="1061"/>
                      </a:lnTo>
                      <a:lnTo>
                        <a:pt x="1299" y="1061"/>
                      </a:lnTo>
                      <a:lnTo>
                        <a:pt x="1299" y="1061"/>
                      </a:lnTo>
                      <a:lnTo>
                        <a:pt x="1300" y="1062"/>
                      </a:lnTo>
                      <a:lnTo>
                        <a:pt x="1300" y="1062"/>
                      </a:lnTo>
                      <a:lnTo>
                        <a:pt x="1301" y="1062"/>
                      </a:lnTo>
                      <a:lnTo>
                        <a:pt x="1301" y="1062"/>
                      </a:lnTo>
                      <a:lnTo>
                        <a:pt x="1302" y="1062"/>
                      </a:lnTo>
                      <a:lnTo>
                        <a:pt x="1302" y="1062"/>
                      </a:lnTo>
                      <a:lnTo>
                        <a:pt x="1303" y="1063"/>
                      </a:lnTo>
                      <a:lnTo>
                        <a:pt x="1303" y="1063"/>
                      </a:lnTo>
                      <a:lnTo>
                        <a:pt x="1304" y="1063"/>
                      </a:lnTo>
                      <a:lnTo>
                        <a:pt x="1305" y="1063"/>
                      </a:lnTo>
                      <a:lnTo>
                        <a:pt x="1305" y="1064"/>
                      </a:lnTo>
                      <a:lnTo>
                        <a:pt x="1306" y="1064"/>
                      </a:lnTo>
                      <a:lnTo>
                        <a:pt x="1306" y="1064"/>
                      </a:lnTo>
                      <a:lnTo>
                        <a:pt x="1307" y="1064"/>
                      </a:lnTo>
                      <a:lnTo>
                        <a:pt x="1307" y="1064"/>
                      </a:lnTo>
                      <a:lnTo>
                        <a:pt x="1308" y="1064"/>
                      </a:lnTo>
                      <a:lnTo>
                        <a:pt x="1309" y="1065"/>
                      </a:lnTo>
                      <a:lnTo>
                        <a:pt x="1309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1" y="1065"/>
                      </a:lnTo>
                      <a:lnTo>
                        <a:pt x="1311" y="1066"/>
                      </a:lnTo>
                      <a:lnTo>
                        <a:pt x="1312" y="1066"/>
                      </a:lnTo>
                      <a:lnTo>
                        <a:pt x="1313" y="1066"/>
                      </a:lnTo>
                      <a:lnTo>
                        <a:pt x="1313" y="1066"/>
                      </a:lnTo>
                      <a:lnTo>
                        <a:pt x="1314" y="1067"/>
                      </a:lnTo>
                      <a:lnTo>
                        <a:pt x="1314" y="1067"/>
                      </a:lnTo>
                      <a:lnTo>
                        <a:pt x="1315" y="1067"/>
                      </a:lnTo>
                      <a:lnTo>
                        <a:pt x="1316" y="1067"/>
                      </a:lnTo>
                      <a:lnTo>
                        <a:pt x="1316" y="1067"/>
                      </a:lnTo>
                      <a:lnTo>
                        <a:pt x="1317" y="1067"/>
                      </a:lnTo>
                      <a:lnTo>
                        <a:pt x="1317" y="1067"/>
                      </a:lnTo>
                      <a:lnTo>
                        <a:pt x="1318" y="1068"/>
                      </a:lnTo>
                      <a:lnTo>
                        <a:pt x="1318" y="1068"/>
                      </a:lnTo>
                      <a:lnTo>
                        <a:pt x="1319" y="1068"/>
                      </a:lnTo>
                      <a:lnTo>
                        <a:pt x="1319" y="1068"/>
                      </a:lnTo>
                      <a:lnTo>
                        <a:pt x="1320" y="1068"/>
                      </a:lnTo>
                      <a:lnTo>
                        <a:pt x="1320" y="1068"/>
                      </a:lnTo>
                      <a:lnTo>
                        <a:pt x="1321" y="1069"/>
                      </a:lnTo>
                      <a:lnTo>
                        <a:pt x="1321" y="1069"/>
                      </a:lnTo>
                      <a:lnTo>
                        <a:pt x="1322" y="1069"/>
                      </a:lnTo>
                      <a:lnTo>
                        <a:pt x="1322" y="1069"/>
                      </a:lnTo>
                      <a:lnTo>
                        <a:pt x="1323" y="1069"/>
                      </a:lnTo>
                      <a:lnTo>
                        <a:pt x="1324" y="1069"/>
                      </a:lnTo>
                      <a:lnTo>
                        <a:pt x="1324" y="1070"/>
                      </a:lnTo>
                      <a:lnTo>
                        <a:pt x="1325" y="1070"/>
                      </a:lnTo>
                      <a:lnTo>
                        <a:pt x="1325" y="1070"/>
                      </a:lnTo>
                      <a:lnTo>
                        <a:pt x="1326" y="1070"/>
                      </a:lnTo>
                      <a:lnTo>
                        <a:pt x="1326" y="1071"/>
                      </a:lnTo>
                      <a:lnTo>
                        <a:pt x="1327" y="1071"/>
                      </a:lnTo>
                      <a:lnTo>
                        <a:pt x="1327" y="1071"/>
                      </a:lnTo>
                      <a:lnTo>
                        <a:pt x="1328" y="1071"/>
                      </a:lnTo>
                      <a:lnTo>
                        <a:pt x="1328" y="1071"/>
                      </a:lnTo>
                      <a:lnTo>
                        <a:pt x="1329" y="1071"/>
                      </a:lnTo>
                      <a:lnTo>
                        <a:pt x="1329" y="1071"/>
                      </a:lnTo>
                      <a:lnTo>
                        <a:pt x="1330" y="1072"/>
                      </a:lnTo>
                      <a:lnTo>
                        <a:pt x="1331" y="1072"/>
                      </a:lnTo>
                      <a:lnTo>
                        <a:pt x="1331" y="1072"/>
                      </a:lnTo>
                      <a:lnTo>
                        <a:pt x="1332" y="1072"/>
                      </a:lnTo>
                      <a:lnTo>
                        <a:pt x="1332" y="1072"/>
                      </a:lnTo>
                      <a:lnTo>
                        <a:pt x="1333" y="1072"/>
                      </a:lnTo>
                      <a:lnTo>
                        <a:pt x="1333" y="1073"/>
                      </a:lnTo>
                      <a:lnTo>
                        <a:pt x="1334" y="1073"/>
                      </a:lnTo>
                      <a:lnTo>
                        <a:pt x="1334" y="1073"/>
                      </a:lnTo>
                      <a:lnTo>
                        <a:pt x="1335" y="1073"/>
                      </a:lnTo>
                      <a:lnTo>
                        <a:pt x="1335" y="1073"/>
                      </a:lnTo>
                      <a:lnTo>
                        <a:pt x="1336" y="1073"/>
                      </a:lnTo>
                      <a:lnTo>
                        <a:pt x="1336" y="1074"/>
                      </a:lnTo>
                      <a:lnTo>
                        <a:pt x="1337" y="1074"/>
                      </a:lnTo>
                      <a:lnTo>
                        <a:pt x="1338" y="1074"/>
                      </a:lnTo>
                      <a:lnTo>
                        <a:pt x="1338" y="1074"/>
                      </a:lnTo>
                      <a:lnTo>
                        <a:pt x="1339" y="1074"/>
                      </a:lnTo>
                      <a:lnTo>
                        <a:pt x="1339" y="1075"/>
                      </a:lnTo>
                      <a:lnTo>
                        <a:pt x="1340" y="1075"/>
                      </a:lnTo>
                      <a:lnTo>
                        <a:pt x="1340" y="1075"/>
                      </a:lnTo>
                      <a:lnTo>
                        <a:pt x="1341" y="1075"/>
                      </a:lnTo>
                      <a:lnTo>
                        <a:pt x="1341" y="1075"/>
                      </a:lnTo>
                      <a:lnTo>
                        <a:pt x="1342" y="1075"/>
                      </a:lnTo>
                      <a:lnTo>
                        <a:pt x="1342" y="1076"/>
                      </a:lnTo>
                      <a:lnTo>
                        <a:pt x="1343" y="1076"/>
                      </a:lnTo>
                      <a:lnTo>
                        <a:pt x="1343" y="1076"/>
                      </a:lnTo>
                      <a:lnTo>
                        <a:pt x="1344" y="1076"/>
                      </a:lnTo>
                      <a:lnTo>
                        <a:pt x="1344" y="1076"/>
                      </a:lnTo>
                      <a:lnTo>
                        <a:pt x="1345" y="1076"/>
                      </a:lnTo>
                      <a:lnTo>
                        <a:pt x="1346" y="1077"/>
                      </a:lnTo>
                      <a:lnTo>
                        <a:pt x="1346" y="1077"/>
                      </a:lnTo>
                      <a:lnTo>
                        <a:pt x="1347" y="1077"/>
                      </a:lnTo>
                      <a:lnTo>
                        <a:pt x="1347" y="1077"/>
                      </a:lnTo>
                      <a:lnTo>
                        <a:pt x="1348" y="1077"/>
                      </a:lnTo>
                      <a:lnTo>
                        <a:pt x="1349" y="1077"/>
                      </a:lnTo>
                      <a:lnTo>
                        <a:pt x="1349" y="1077"/>
                      </a:lnTo>
                      <a:lnTo>
                        <a:pt x="1349" y="1078"/>
                      </a:lnTo>
                      <a:lnTo>
                        <a:pt x="1350" y="1078"/>
                      </a:lnTo>
                      <a:lnTo>
                        <a:pt x="1350" y="1078"/>
                      </a:lnTo>
                      <a:lnTo>
                        <a:pt x="1351" y="1078"/>
                      </a:lnTo>
                      <a:lnTo>
                        <a:pt x="1351" y="1079"/>
                      </a:lnTo>
                      <a:lnTo>
                        <a:pt x="1352" y="1079"/>
                      </a:lnTo>
                      <a:lnTo>
                        <a:pt x="1353" y="1079"/>
                      </a:lnTo>
                      <a:lnTo>
                        <a:pt x="1353" y="1079"/>
                      </a:lnTo>
                      <a:lnTo>
                        <a:pt x="1354" y="1079"/>
                      </a:lnTo>
                      <a:lnTo>
                        <a:pt x="1354" y="1079"/>
                      </a:lnTo>
                      <a:lnTo>
                        <a:pt x="1355" y="1079"/>
                      </a:lnTo>
                      <a:lnTo>
                        <a:pt x="1355" y="1080"/>
                      </a:lnTo>
                      <a:lnTo>
                        <a:pt x="1356" y="1080"/>
                      </a:lnTo>
                      <a:lnTo>
                        <a:pt x="1357" y="1080"/>
                      </a:lnTo>
                      <a:lnTo>
                        <a:pt x="1357" y="1080"/>
                      </a:lnTo>
                      <a:lnTo>
                        <a:pt x="1358" y="1080"/>
                      </a:lnTo>
                      <a:lnTo>
                        <a:pt x="1358" y="1080"/>
                      </a:lnTo>
                      <a:lnTo>
                        <a:pt x="1358" y="1081"/>
                      </a:lnTo>
                      <a:lnTo>
                        <a:pt x="1359" y="1081"/>
                      </a:lnTo>
                      <a:lnTo>
                        <a:pt x="1360" y="1081"/>
                      </a:lnTo>
                      <a:lnTo>
                        <a:pt x="1360" y="1081"/>
                      </a:lnTo>
                      <a:lnTo>
                        <a:pt x="1361" y="1081"/>
                      </a:lnTo>
                      <a:lnTo>
                        <a:pt x="1361" y="1081"/>
                      </a:lnTo>
                      <a:lnTo>
                        <a:pt x="1362" y="1081"/>
                      </a:lnTo>
                      <a:lnTo>
                        <a:pt x="1362" y="1082"/>
                      </a:lnTo>
                      <a:lnTo>
                        <a:pt x="1363" y="1082"/>
                      </a:lnTo>
                      <a:lnTo>
                        <a:pt x="1364" y="1082"/>
                      </a:lnTo>
                      <a:lnTo>
                        <a:pt x="1364" y="1082"/>
                      </a:lnTo>
                      <a:lnTo>
                        <a:pt x="1365" y="1083"/>
                      </a:lnTo>
                      <a:lnTo>
                        <a:pt x="1365" y="1083"/>
                      </a:lnTo>
                      <a:lnTo>
                        <a:pt x="1366" y="1083"/>
                      </a:lnTo>
                      <a:lnTo>
                        <a:pt x="1366" y="1083"/>
                      </a:lnTo>
                      <a:lnTo>
                        <a:pt x="1367" y="1083"/>
                      </a:lnTo>
                      <a:lnTo>
                        <a:pt x="1367" y="1083"/>
                      </a:lnTo>
                      <a:lnTo>
                        <a:pt x="1368" y="1083"/>
                      </a:lnTo>
                      <a:lnTo>
                        <a:pt x="1368" y="1084"/>
                      </a:lnTo>
                      <a:lnTo>
                        <a:pt x="1369" y="1084"/>
                      </a:lnTo>
                      <a:lnTo>
                        <a:pt x="1369" y="1084"/>
                      </a:lnTo>
                      <a:lnTo>
                        <a:pt x="1370" y="1084"/>
                      </a:lnTo>
                      <a:lnTo>
                        <a:pt x="1371" y="1084"/>
                      </a:lnTo>
                      <a:lnTo>
                        <a:pt x="1371" y="1084"/>
                      </a:lnTo>
                      <a:lnTo>
                        <a:pt x="1372" y="1085"/>
                      </a:lnTo>
                      <a:lnTo>
                        <a:pt x="1372" y="1085"/>
                      </a:lnTo>
                      <a:lnTo>
                        <a:pt x="1373" y="1085"/>
                      </a:lnTo>
                      <a:lnTo>
                        <a:pt x="1373" y="1085"/>
                      </a:lnTo>
                      <a:lnTo>
                        <a:pt x="1374" y="1085"/>
                      </a:lnTo>
                      <a:lnTo>
                        <a:pt x="1374" y="1085"/>
                      </a:lnTo>
                      <a:lnTo>
                        <a:pt x="1375" y="1085"/>
                      </a:lnTo>
                      <a:lnTo>
                        <a:pt x="1375" y="1086"/>
                      </a:lnTo>
                      <a:lnTo>
                        <a:pt x="1376" y="1086"/>
                      </a:lnTo>
                      <a:lnTo>
                        <a:pt x="1376" y="1086"/>
                      </a:lnTo>
                      <a:lnTo>
                        <a:pt x="1377" y="1086"/>
                      </a:lnTo>
                      <a:lnTo>
                        <a:pt x="1377" y="1087"/>
                      </a:lnTo>
                      <a:lnTo>
                        <a:pt x="1378" y="1087"/>
                      </a:lnTo>
                      <a:lnTo>
                        <a:pt x="1379" y="1087"/>
                      </a:lnTo>
                      <a:lnTo>
                        <a:pt x="1379" y="1087"/>
                      </a:lnTo>
                      <a:lnTo>
                        <a:pt x="1380" y="1087"/>
                      </a:lnTo>
                      <a:lnTo>
                        <a:pt x="1380" y="1087"/>
                      </a:lnTo>
                      <a:lnTo>
                        <a:pt x="1381" y="1087"/>
                      </a:lnTo>
                      <a:lnTo>
                        <a:pt x="1381" y="1088"/>
                      </a:lnTo>
                      <a:lnTo>
                        <a:pt x="1382" y="1088"/>
                      </a:lnTo>
                      <a:lnTo>
                        <a:pt x="1382" y="1088"/>
                      </a:lnTo>
                      <a:lnTo>
                        <a:pt x="1383" y="1088"/>
                      </a:lnTo>
                      <a:lnTo>
                        <a:pt x="1383" y="1088"/>
                      </a:lnTo>
                      <a:lnTo>
                        <a:pt x="1384" y="1088"/>
                      </a:lnTo>
                      <a:lnTo>
                        <a:pt x="1384" y="1088"/>
                      </a:lnTo>
                      <a:lnTo>
                        <a:pt x="1385" y="1089"/>
                      </a:lnTo>
                      <a:lnTo>
                        <a:pt x="1386" y="1089"/>
                      </a:lnTo>
                      <a:lnTo>
                        <a:pt x="1386" y="1089"/>
                      </a:lnTo>
                      <a:lnTo>
                        <a:pt x="1387" y="1089"/>
                      </a:lnTo>
                      <a:lnTo>
                        <a:pt x="1387" y="1090"/>
                      </a:lnTo>
                      <a:lnTo>
                        <a:pt x="1388" y="1090"/>
                      </a:lnTo>
                      <a:lnTo>
                        <a:pt x="1388" y="1090"/>
                      </a:lnTo>
                      <a:lnTo>
                        <a:pt x="1389" y="1090"/>
                      </a:lnTo>
                      <a:lnTo>
                        <a:pt x="1389" y="1090"/>
                      </a:lnTo>
                      <a:lnTo>
                        <a:pt x="1390" y="1090"/>
                      </a:lnTo>
                      <a:lnTo>
                        <a:pt x="1390" y="1090"/>
                      </a:lnTo>
                      <a:lnTo>
                        <a:pt x="1391" y="1091"/>
                      </a:lnTo>
                      <a:lnTo>
                        <a:pt x="1391" y="1091"/>
                      </a:lnTo>
                      <a:lnTo>
                        <a:pt x="1392" y="1091"/>
                      </a:lnTo>
                      <a:lnTo>
                        <a:pt x="1393" y="1091"/>
                      </a:lnTo>
                      <a:lnTo>
                        <a:pt x="1393" y="1091"/>
                      </a:lnTo>
                      <a:lnTo>
                        <a:pt x="1394" y="1091"/>
                      </a:lnTo>
                      <a:lnTo>
                        <a:pt x="1394" y="1091"/>
                      </a:lnTo>
                      <a:lnTo>
                        <a:pt x="1395" y="1092"/>
                      </a:lnTo>
                      <a:lnTo>
                        <a:pt x="1395" y="1092"/>
                      </a:lnTo>
                      <a:lnTo>
                        <a:pt x="1396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8" y="1092"/>
                      </a:lnTo>
                      <a:lnTo>
                        <a:pt x="1398" y="1093"/>
                      </a:lnTo>
                      <a:lnTo>
                        <a:pt x="1399" y="1093"/>
                      </a:lnTo>
                      <a:lnTo>
                        <a:pt x="1399" y="1093"/>
                      </a:lnTo>
                      <a:lnTo>
                        <a:pt x="1400" y="1093"/>
                      </a:lnTo>
                      <a:lnTo>
                        <a:pt x="1401" y="1094"/>
                      </a:lnTo>
                      <a:lnTo>
                        <a:pt x="1401" y="1094"/>
                      </a:lnTo>
                      <a:lnTo>
                        <a:pt x="1402" y="1094"/>
                      </a:lnTo>
                      <a:lnTo>
                        <a:pt x="1402" y="1094"/>
                      </a:lnTo>
                      <a:lnTo>
                        <a:pt x="1403" y="1094"/>
                      </a:lnTo>
                      <a:lnTo>
                        <a:pt x="1404" y="1094"/>
                      </a:lnTo>
                      <a:lnTo>
                        <a:pt x="1404" y="1094"/>
                      </a:lnTo>
                      <a:lnTo>
                        <a:pt x="1405" y="1095"/>
                      </a:lnTo>
                      <a:lnTo>
                        <a:pt x="1405" y="1095"/>
                      </a:lnTo>
                      <a:lnTo>
                        <a:pt x="1406" y="1095"/>
                      </a:lnTo>
                      <a:lnTo>
                        <a:pt x="1406" y="1095"/>
                      </a:lnTo>
                      <a:lnTo>
                        <a:pt x="1407" y="1095"/>
                      </a:lnTo>
                      <a:lnTo>
                        <a:pt x="1407" y="1095"/>
                      </a:lnTo>
                      <a:lnTo>
                        <a:pt x="1408" y="1095"/>
                      </a:lnTo>
                      <a:lnTo>
                        <a:pt x="1408" y="1096"/>
                      </a:lnTo>
                      <a:lnTo>
                        <a:pt x="1409" y="1096"/>
                      </a:lnTo>
                      <a:lnTo>
                        <a:pt x="1409" y="1096"/>
                      </a:lnTo>
                      <a:lnTo>
                        <a:pt x="1410" y="1096"/>
                      </a:lnTo>
                      <a:lnTo>
                        <a:pt x="1410" y="1096"/>
                      </a:lnTo>
                      <a:lnTo>
                        <a:pt x="1411" y="1096"/>
                      </a:lnTo>
                      <a:lnTo>
                        <a:pt x="1412" y="1096"/>
                      </a:lnTo>
                      <a:lnTo>
                        <a:pt x="1412" y="1097"/>
                      </a:lnTo>
                      <a:lnTo>
                        <a:pt x="1413" y="1097"/>
                      </a:lnTo>
                      <a:lnTo>
                        <a:pt x="1413" y="1097"/>
                      </a:lnTo>
                      <a:lnTo>
                        <a:pt x="1414" y="1097"/>
                      </a:lnTo>
                      <a:lnTo>
                        <a:pt x="1414" y="1097"/>
                      </a:lnTo>
                      <a:lnTo>
                        <a:pt x="1415" y="1098"/>
                      </a:lnTo>
                      <a:lnTo>
                        <a:pt x="1415" y="1098"/>
                      </a:lnTo>
                      <a:lnTo>
                        <a:pt x="1416" y="1098"/>
                      </a:lnTo>
                      <a:lnTo>
                        <a:pt x="1416" y="1098"/>
                      </a:lnTo>
                      <a:lnTo>
                        <a:pt x="1417" y="1098"/>
                      </a:lnTo>
                      <a:lnTo>
                        <a:pt x="1417" y="1098"/>
                      </a:lnTo>
                      <a:lnTo>
                        <a:pt x="1418" y="1098"/>
                      </a:lnTo>
                      <a:lnTo>
                        <a:pt x="1419" y="1099"/>
                      </a:lnTo>
                      <a:lnTo>
                        <a:pt x="1419" y="1099"/>
                      </a:lnTo>
                      <a:lnTo>
                        <a:pt x="1420" y="1099"/>
                      </a:lnTo>
                      <a:lnTo>
                        <a:pt x="1420" y="1099"/>
                      </a:lnTo>
                      <a:lnTo>
                        <a:pt x="1421" y="1099"/>
                      </a:lnTo>
                      <a:lnTo>
                        <a:pt x="1421" y="1099"/>
                      </a:lnTo>
                      <a:lnTo>
                        <a:pt x="1422" y="1099"/>
                      </a:lnTo>
                      <a:lnTo>
                        <a:pt x="1422" y="1100"/>
                      </a:lnTo>
                      <a:lnTo>
                        <a:pt x="1423" y="1100"/>
                      </a:lnTo>
                      <a:lnTo>
                        <a:pt x="1423" y="1100"/>
                      </a:lnTo>
                      <a:lnTo>
                        <a:pt x="1424" y="1100"/>
                      </a:lnTo>
                      <a:lnTo>
                        <a:pt x="1424" y="1100"/>
                      </a:lnTo>
                      <a:lnTo>
                        <a:pt x="1425" y="1100"/>
                      </a:lnTo>
                      <a:lnTo>
                        <a:pt x="1426" y="1100"/>
                      </a:lnTo>
                      <a:lnTo>
                        <a:pt x="1426" y="1101"/>
                      </a:lnTo>
                      <a:lnTo>
                        <a:pt x="1427" y="1101"/>
                      </a:lnTo>
                      <a:lnTo>
                        <a:pt x="1427" y="1101"/>
                      </a:lnTo>
                      <a:lnTo>
                        <a:pt x="1428" y="1101"/>
                      </a:lnTo>
                      <a:lnTo>
                        <a:pt x="1428" y="1102"/>
                      </a:lnTo>
                      <a:lnTo>
                        <a:pt x="1429" y="1102"/>
                      </a:lnTo>
                      <a:lnTo>
                        <a:pt x="1429" y="1102"/>
                      </a:lnTo>
                      <a:lnTo>
                        <a:pt x="1430" y="1102"/>
                      </a:lnTo>
                      <a:lnTo>
                        <a:pt x="1430" y="1102"/>
                      </a:lnTo>
                      <a:lnTo>
                        <a:pt x="1431" y="1102"/>
                      </a:lnTo>
                      <a:lnTo>
                        <a:pt x="1431" y="1102"/>
                      </a:lnTo>
                      <a:lnTo>
                        <a:pt x="1432" y="1102"/>
                      </a:lnTo>
                      <a:lnTo>
                        <a:pt x="1432" y="1103"/>
                      </a:lnTo>
                      <a:lnTo>
                        <a:pt x="1433" y="1103"/>
                      </a:lnTo>
                      <a:lnTo>
                        <a:pt x="1434" y="1103"/>
                      </a:lnTo>
                      <a:lnTo>
                        <a:pt x="1434" y="1103"/>
                      </a:lnTo>
                      <a:lnTo>
                        <a:pt x="1435" y="1103"/>
                      </a:lnTo>
                      <a:lnTo>
                        <a:pt x="1435" y="1103"/>
                      </a:lnTo>
                      <a:lnTo>
                        <a:pt x="1436" y="1103"/>
                      </a:lnTo>
                      <a:lnTo>
                        <a:pt x="1436" y="1104"/>
                      </a:lnTo>
                      <a:lnTo>
                        <a:pt x="1437" y="1104"/>
                      </a:lnTo>
                      <a:lnTo>
                        <a:pt x="1437" y="1104"/>
                      </a:lnTo>
                      <a:lnTo>
                        <a:pt x="1438" y="1104"/>
                      </a:lnTo>
                      <a:lnTo>
                        <a:pt x="1438" y="1104"/>
                      </a:lnTo>
                      <a:lnTo>
                        <a:pt x="1439" y="1104"/>
                      </a:lnTo>
                      <a:lnTo>
                        <a:pt x="1439" y="1104"/>
                      </a:lnTo>
                      <a:lnTo>
                        <a:pt x="1440" y="1105"/>
                      </a:lnTo>
                      <a:lnTo>
                        <a:pt x="1441" y="1105"/>
                      </a:lnTo>
                      <a:lnTo>
                        <a:pt x="1441" y="1105"/>
                      </a:lnTo>
                      <a:lnTo>
                        <a:pt x="1442" y="1105"/>
                      </a:lnTo>
                      <a:lnTo>
                        <a:pt x="1442" y="1105"/>
                      </a:lnTo>
                      <a:lnTo>
                        <a:pt x="1443" y="1106"/>
                      </a:lnTo>
                      <a:lnTo>
                        <a:pt x="1443" y="1106"/>
                      </a:lnTo>
                      <a:lnTo>
                        <a:pt x="1444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6" y="1106"/>
                      </a:lnTo>
                      <a:lnTo>
                        <a:pt x="1446" y="1107"/>
                      </a:lnTo>
                      <a:lnTo>
                        <a:pt x="1447" y="1107"/>
                      </a:lnTo>
                      <a:lnTo>
                        <a:pt x="1448" y="1107"/>
                      </a:lnTo>
                      <a:lnTo>
                        <a:pt x="1448" y="1107"/>
                      </a:lnTo>
                      <a:lnTo>
                        <a:pt x="1449" y="1107"/>
                      </a:lnTo>
                      <a:lnTo>
                        <a:pt x="1449" y="1107"/>
                      </a:lnTo>
                      <a:lnTo>
                        <a:pt x="1450" y="1107"/>
                      </a:lnTo>
                      <a:lnTo>
                        <a:pt x="1450" y="1108"/>
                      </a:lnTo>
                      <a:lnTo>
                        <a:pt x="1451" y="1108"/>
                      </a:lnTo>
                      <a:lnTo>
                        <a:pt x="1452" y="1108"/>
                      </a:lnTo>
                      <a:lnTo>
                        <a:pt x="1452" y="1108"/>
                      </a:lnTo>
                      <a:lnTo>
                        <a:pt x="1453" y="1108"/>
                      </a:lnTo>
                      <a:lnTo>
                        <a:pt x="1453" y="1108"/>
                      </a:lnTo>
                      <a:lnTo>
                        <a:pt x="1454" y="1108"/>
                      </a:lnTo>
                      <a:lnTo>
                        <a:pt x="1454" y="1108"/>
                      </a:lnTo>
                      <a:lnTo>
                        <a:pt x="1455" y="1109"/>
                      </a:lnTo>
                      <a:lnTo>
                        <a:pt x="1455" y="1109"/>
                      </a:lnTo>
                      <a:lnTo>
                        <a:pt x="1456" y="1109"/>
                      </a:lnTo>
                      <a:lnTo>
                        <a:pt x="1456" y="1109"/>
                      </a:lnTo>
                      <a:lnTo>
                        <a:pt x="1457" y="1109"/>
                      </a:lnTo>
                      <a:lnTo>
                        <a:pt x="1457" y="1110"/>
                      </a:lnTo>
                      <a:lnTo>
                        <a:pt x="1458" y="1110"/>
                      </a:lnTo>
                      <a:lnTo>
                        <a:pt x="1459" y="1110"/>
                      </a:lnTo>
                      <a:lnTo>
                        <a:pt x="1459" y="1110"/>
                      </a:lnTo>
                      <a:lnTo>
                        <a:pt x="1460" y="1110"/>
                      </a:lnTo>
                      <a:lnTo>
                        <a:pt x="1460" y="1110"/>
                      </a:lnTo>
                      <a:lnTo>
                        <a:pt x="1461" y="1110"/>
                      </a:lnTo>
                      <a:lnTo>
                        <a:pt x="1461" y="1111"/>
                      </a:lnTo>
                      <a:lnTo>
                        <a:pt x="1462" y="1111"/>
                      </a:lnTo>
                      <a:lnTo>
                        <a:pt x="1462" y="1111"/>
                      </a:lnTo>
                      <a:lnTo>
                        <a:pt x="1463" y="1111"/>
                      </a:lnTo>
                      <a:lnTo>
                        <a:pt x="1463" y="1111"/>
                      </a:lnTo>
                      <a:lnTo>
                        <a:pt x="1464" y="1111"/>
                      </a:lnTo>
                      <a:lnTo>
                        <a:pt x="1464" y="1111"/>
                      </a:lnTo>
                      <a:lnTo>
                        <a:pt x="1465" y="1112"/>
                      </a:lnTo>
                      <a:lnTo>
                        <a:pt x="1465" y="1112"/>
                      </a:lnTo>
                      <a:lnTo>
                        <a:pt x="1466" y="1112"/>
                      </a:lnTo>
                      <a:lnTo>
                        <a:pt x="1467" y="1112"/>
                      </a:lnTo>
                      <a:lnTo>
                        <a:pt x="1467" y="1112"/>
                      </a:lnTo>
                      <a:lnTo>
                        <a:pt x="1468" y="1113"/>
                      </a:lnTo>
                      <a:lnTo>
                        <a:pt x="1468" y="1113"/>
                      </a:lnTo>
                      <a:lnTo>
                        <a:pt x="1469" y="1113"/>
                      </a:lnTo>
                      <a:lnTo>
                        <a:pt x="1469" y="1113"/>
                      </a:lnTo>
                      <a:lnTo>
                        <a:pt x="1470" y="1113"/>
                      </a:lnTo>
                      <a:lnTo>
                        <a:pt x="1470" y="1113"/>
                      </a:lnTo>
                      <a:lnTo>
                        <a:pt x="1471" y="1113"/>
                      </a:lnTo>
                      <a:lnTo>
                        <a:pt x="1471" y="1113"/>
                      </a:lnTo>
                      <a:lnTo>
                        <a:pt x="1472" y="1114"/>
                      </a:lnTo>
                      <a:lnTo>
                        <a:pt x="1472" y="1114"/>
                      </a:lnTo>
                      <a:lnTo>
                        <a:pt x="1473" y="1114"/>
                      </a:lnTo>
                      <a:lnTo>
                        <a:pt x="1474" y="1114"/>
                      </a:lnTo>
                      <a:lnTo>
                        <a:pt x="1474" y="1114"/>
                      </a:lnTo>
                      <a:lnTo>
                        <a:pt x="1475" y="1114"/>
                      </a:lnTo>
                      <a:lnTo>
                        <a:pt x="1475" y="1114"/>
                      </a:lnTo>
                      <a:lnTo>
                        <a:pt x="1476" y="1115"/>
                      </a:lnTo>
                      <a:lnTo>
                        <a:pt x="1476" y="1115"/>
                      </a:lnTo>
                      <a:lnTo>
                        <a:pt x="1477" y="1115"/>
                      </a:lnTo>
                      <a:lnTo>
                        <a:pt x="1477" y="1115"/>
                      </a:lnTo>
                      <a:lnTo>
                        <a:pt x="1478" y="1115"/>
                      </a:lnTo>
                      <a:lnTo>
                        <a:pt x="1478" y="1115"/>
                      </a:lnTo>
                      <a:lnTo>
                        <a:pt x="1479" y="1115"/>
                      </a:lnTo>
                      <a:lnTo>
                        <a:pt x="1479" y="1115"/>
                      </a:lnTo>
                      <a:lnTo>
                        <a:pt x="1480" y="1116"/>
                      </a:lnTo>
                      <a:lnTo>
                        <a:pt x="1481" y="1116"/>
                      </a:lnTo>
                      <a:lnTo>
                        <a:pt x="1481" y="1116"/>
                      </a:lnTo>
                      <a:lnTo>
                        <a:pt x="1482" y="1116"/>
                      </a:lnTo>
                      <a:lnTo>
                        <a:pt x="1482" y="1116"/>
                      </a:lnTo>
                      <a:lnTo>
                        <a:pt x="1483" y="1117"/>
                      </a:lnTo>
                      <a:lnTo>
                        <a:pt x="1483" y="1117"/>
                      </a:lnTo>
                      <a:lnTo>
                        <a:pt x="1484" y="1117"/>
                      </a:lnTo>
                      <a:lnTo>
                        <a:pt x="1484" y="1117"/>
                      </a:lnTo>
                      <a:lnTo>
                        <a:pt x="1485" y="1117"/>
                      </a:lnTo>
                      <a:lnTo>
                        <a:pt x="1485" y="1117"/>
                      </a:lnTo>
                      <a:lnTo>
                        <a:pt x="1486" y="1117"/>
                      </a:lnTo>
                      <a:lnTo>
                        <a:pt x="1486" y="1117"/>
                      </a:lnTo>
                      <a:lnTo>
                        <a:pt x="1487" y="1118"/>
                      </a:lnTo>
                      <a:lnTo>
                        <a:pt x="1488" y="1118"/>
                      </a:lnTo>
                      <a:lnTo>
                        <a:pt x="1488" y="1118"/>
                      </a:lnTo>
                      <a:lnTo>
                        <a:pt x="1489" y="1118"/>
                      </a:lnTo>
                      <a:lnTo>
                        <a:pt x="1489" y="1118"/>
                      </a:lnTo>
                      <a:lnTo>
                        <a:pt x="1490" y="1118"/>
                      </a:lnTo>
                      <a:lnTo>
                        <a:pt x="1490" y="1118"/>
                      </a:lnTo>
                      <a:lnTo>
                        <a:pt x="1491" y="1119"/>
                      </a:lnTo>
                      <a:lnTo>
                        <a:pt x="1492" y="1119"/>
                      </a:lnTo>
                      <a:lnTo>
                        <a:pt x="1492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4" y="1119"/>
                      </a:lnTo>
                      <a:lnTo>
                        <a:pt x="1494" y="1119"/>
                      </a:lnTo>
                      <a:lnTo>
                        <a:pt x="1495" y="1120"/>
                      </a:lnTo>
                      <a:lnTo>
                        <a:pt x="1496" y="1120"/>
                      </a:lnTo>
                      <a:lnTo>
                        <a:pt x="1496" y="1120"/>
                      </a:lnTo>
                      <a:lnTo>
                        <a:pt x="1497" y="1120"/>
                      </a:lnTo>
                      <a:lnTo>
                        <a:pt x="1497" y="1120"/>
                      </a:lnTo>
                      <a:lnTo>
                        <a:pt x="1498" y="1121"/>
                      </a:lnTo>
                      <a:lnTo>
                        <a:pt x="1499" y="1121"/>
                      </a:lnTo>
                      <a:lnTo>
                        <a:pt x="1499" y="1121"/>
                      </a:lnTo>
                      <a:lnTo>
                        <a:pt x="1500" y="1121"/>
                      </a:lnTo>
                      <a:lnTo>
                        <a:pt x="1500" y="1121"/>
                      </a:lnTo>
                      <a:lnTo>
                        <a:pt x="1501" y="1121"/>
                      </a:lnTo>
                      <a:lnTo>
                        <a:pt x="1501" y="1121"/>
                      </a:lnTo>
                      <a:lnTo>
                        <a:pt x="1502" y="1121"/>
                      </a:lnTo>
                      <a:lnTo>
                        <a:pt x="1502" y="1122"/>
                      </a:lnTo>
                      <a:lnTo>
                        <a:pt x="1503" y="1122"/>
                      </a:lnTo>
                      <a:lnTo>
                        <a:pt x="1503" y="1122"/>
                      </a:lnTo>
                      <a:lnTo>
                        <a:pt x="1504" y="1122"/>
                      </a:lnTo>
                      <a:lnTo>
                        <a:pt x="1504" y="1122"/>
                      </a:lnTo>
                      <a:lnTo>
                        <a:pt x="1505" y="1122"/>
                      </a:lnTo>
                      <a:lnTo>
                        <a:pt x="1505" y="1122"/>
                      </a:lnTo>
                      <a:lnTo>
                        <a:pt x="1506" y="1122"/>
                      </a:lnTo>
                      <a:lnTo>
                        <a:pt x="1507" y="1123"/>
                      </a:lnTo>
                      <a:lnTo>
                        <a:pt x="1507" y="1123"/>
                      </a:lnTo>
                      <a:lnTo>
                        <a:pt x="1508" y="1123"/>
                      </a:lnTo>
                      <a:lnTo>
                        <a:pt x="1508" y="1123"/>
                      </a:lnTo>
                      <a:lnTo>
                        <a:pt x="1509" y="1123"/>
                      </a:lnTo>
                      <a:lnTo>
                        <a:pt x="1509" y="1123"/>
                      </a:lnTo>
                      <a:lnTo>
                        <a:pt x="1510" y="1123"/>
                      </a:lnTo>
                      <a:lnTo>
                        <a:pt x="1510" y="1123"/>
                      </a:lnTo>
                      <a:lnTo>
                        <a:pt x="1511" y="1124"/>
                      </a:lnTo>
                      <a:lnTo>
                        <a:pt x="1511" y="1124"/>
                      </a:lnTo>
                      <a:lnTo>
                        <a:pt x="1512" y="1124"/>
                      </a:lnTo>
                      <a:lnTo>
                        <a:pt x="1512" y="1124"/>
                      </a:lnTo>
                      <a:lnTo>
                        <a:pt x="1513" y="1124"/>
                      </a:lnTo>
                      <a:lnTo>
                        <a:pt x="1514" y="1125"/>
                      </a:lnTo>
                      <a:lnTo>
                        <a:pt x="1514" y="1125"/>
                      </a:lnTo>
                      <a:lnTo>
                        <a:pt x="1515" y="1125"/>
                      </a:lnTo>
                      <a:lnTo>
                        <a:pt x="1515" y="1125"/>
                      </a:lnTo>
                      <a:lnTo>
                        <a:pt x="1516" y="1125"/>
                      </a:lnTo>
                      <a:lnTo>
                        <a:pt x="1516" y="1125"/>
                      </a:lnTo>
                      <a:lnTo>
                        <a:pt x="1517" y="1125"/>
                      </a:lnTo>
                      <a:lnTo>
                        <a:pt x="1517" y="1125"/>
                      </a:lnTo>
                      <a:lnTo>
                        <a:pt x="1518" y="1126"/>
                      </a:lnTo>
                      <a:lnTo>
                        <a:pt x="1518" y="1126"/>
                      </a:lnTo>
                      <a:lnTo>
                        <a:pt x="1519" y="1126"/>
                      </a:lnTo>
                      <a:lnTo>
                        <a:pt x="1519" y="1126"/>
                      </a:lnTo>
                      <a:lnTo>
                        <a:pt x="1520" y="1126"/>
                      </a:lnTo>
                      <a:lnTo>
                        <a:pt x="1521" y="1126"/>
                      </a:lnTo>
                      <a:lnTo>
                        <a:pt x="1521" y="1126"/>
                      </a:lnTo>
                      <a:lnTo>
                        <a:pt x="1522" y="1126"/>
                      </a:lnTo>
                      <a:lnTo>
                        <a:pt x="1522" y="1127"/>
                      </a:lnTo>
                      <a:lnTo>
                        <a:pt x="1523" y="1127"/>
                      </a:lnTo>
                      <a:lnTo>
                        <a:pt x="1523" y="1127"/>
                      </a:lnTo>
                      <a:lnTo>
                        <a:pt x="1524" y="1127"/>
                      </a:lnTo>
                      <a:lnTo>
                        <a:pt x="1524" y="1127"/>
                      </a:lnTo>
                      <a:lnTo>
                        <a:pt x="1525" y="1127"/>
                      </a:lnTo>
                      <a:lnTo>
                        <a:pt x="1525" y="1127"/>
                      </a:lnTo>
                      <a:lnTo>
                        <a:pt x="1526" y="1127"/>
                      </a:lnTo>
                      <a:lnTo>
                        <a:pt x="1526" y="1127"/>
                      </a:lnTo>
                      <a:lnTo>
                        <a:pt x="1527" y="1128"/>
                      </a:lnTo>
                      <a:lnTo>
                        <a:pt x="1527" y="1128"/>
                      </a:lnTo>
                      <a:lnTo>
                        <a:pt x="1528" y="1128"/>
                      </a:lnTo>
                      <a:lnTo>
                        <a:pt x="1529" y="1128"/>
                      </a:lnTo>
                      <a:lnTo>
                        <a:pt x="1529" y="1128"/>
                      </a:lnTo>
                      <a:lnTo>
                        <a:pt x="1530" y="1129"/>
                      </a:lnTo>
                      <a:lnTo>
                        <a:pt x="1530" y="1129"/>
                      </a:lnTo>
                      <a:lnTo>
                        <a:pt x="1531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3" y="1129"/>
                      </a:lnTo>
                      <a:lnTo>
                        <a:pt x="1533" y="1129"/>
                      </a:lnTo>
                      <a:lnTo>
                        <a:pt x="1534" y="1130"/>
                      </a:lnTo>
                      <a:lnTo>
                        <a:pt x="1534" y="1130"/>
                      </a:lnTo>
                      <a:lnTo>
                        <a:pt x="1535" y="1130"/>
                      </a:lnTo>
                      <a:lnTo>
                        <a:pt x="1536" y="1130"/>
                      </a:lnTo>
                      <a:lnTo>
                        <a:pt x="1536" y="1130"/>
                      </a:lnTo>
                      <a:lnTo>
                        <a:pt x="1537" y="1130"/>
                      </a:lnTo>
                      <a:lnTo>
                        <a:pt x="1537" y="1130"/>
                      </a:lnTo>
                      <a:lnTo>
                        <a:pt x="1538" y="1130"/>
                      </a:lnTo>
                      <a:lnTo>
                        <a:pt x="1538" y="1131"/>
                      </a:lnTo>
                      <a:lnTo>
                        <a:pt x="1539" y="1131"/>
                      </a:lnTo>
                      <a:lnTo>
                        <a:pt x="1540" y="1131"/>
                      </a:lnTo>
                      <a:lnTo>
                        <a:pt x="1540" y="1131"/>
                      </a:lnTo>
                      <a:lnTo>
                        <a:pt x="1541" y="1131"/>
                      </a:lnTo>
                      <a:lnTo>
                        <a:pt x="1541" y="1131"/>
                      </a:lnTo>
                      <a:lnTo>
                        <a:pt x="1542" y="1131"/>
                      </a:lnTo>
                      <a:lnTo>
                        <a:pt x="1542" y="1131"/>
                      </a:lnTo>
                      <a:lnTo>
                        <a:pt x="1543" y="1131"/>
                      </a:lnTo>
                      <a:lnTo>
                        <a:pt x="1543" y="1132"/>
                      </a:lnTo>
                      <a:lnTo>
                        <a:pt x="1544" y="1132"/>
                      </a:lnTo>
                      <a:lnTo>
                        <a:pt x="1544" y="1132"/>
                      </a:lnTo>
                      <a:lnTo>
                        <a:pt x="1545" y="1132"/>
                      </a:lnTo>
                      <a:lnTo>
                        <a:pt x="1545" y="1132"/>
                      </a:lnTo>
                      <a:lnTo>
                        <a:pt x="1546" y="1133"/>
                      </a:lnTo>
                      <a:lnTo>
                        <a:pt x="1547" y="1133"/>
                      </a:lnTo>
                      <a:lnTo>
                        <a:pt x="1547" y="1133"/>
                      </a:lnTo>
                      <a:lnTo>
                        <a:pt x="1548" y="1133"/>
                      </a:lnTo>
                      <a:lnTo>
                        <a:pt x="1548" y="1133"/>
                      </a:lnTo>
                      <a:lnTo>
                        <a:pt x="1549" y="1133"/>
                      </a:lnTo>
                      <a:lnTo>
                        <a:pt x="1549" y="1133"/>
                      </a:lnTo>
                      <a:lnTo>
                        <a:pt x="1550" y="1133"/>
                      </a:lnTo>
                      <a:lnTo>
                        <a:pt x="1550" y="1133"/>
                      </a:lnTo>
                      <a:lnTo>
                        <a:pt x="1551" y="1134"/>
                      </a:lnTo>
                      <a:lnTo>
                        <a:pt x="1551" y="1134"/>
                      </a:lnTo>
                      <a:lnTo>
                        <a:pt x="1552" y="1134"/>
                      </a:lnTo>
                      <a:lnTo>
                        <a:pt x="1552" y="1134"/>
                      </a:lnTo>
                      <a:lnTo>
                        <a:pt x="1553" y="1134"/>
                      </a:lnTo>
                      <a:lnTo>
                        <a:pt x="1554" y="1134"/>
                      </a:lnTo>
                      <a:lnTo>
                        <a:pt x="1554" y="1134"/>
                      </a:lnTo>
                      <a:lnTo>
                        <a:pt x="1555" y="1134"/>
                      </a:lnTo>
                      <a:lnTo>
                        <a:pt x="1555" y="1135"/>
                      </a:lnTo>
                      <a:lnTo>
                        <a:pt x="1556" y="1135"/>
                      </a:lnTo>
                      <a:lnTo>
                        <a:pt x="1556" y="1135"/>
                      </a:lnTo>
                      <a:lnTo>
                        <a:pt x="1557" y="1135"/>
                      </a:lnTo>
                      <a:lnTo>
                        <a:pt x="1557" y="1135"/>
                      </a:lnTo>
                      <a:lnTo>
                        <a:pt x="1558" y="1135"/>
                      </a:lnTo>
                      <a:lnTo>
                        <a:pt x="1558" y="1136"/>
                      </a:lnTo>
                      <a:lnTo>
                        <a:pt x="1559" y="1136"/>
                      </a:lnTo>
                      <a:lnTo>
                        <a:pt x="1559" y="1136"/>
                      </a:lnTo>
                      <a:lnTo>
                        <a:pt x="1560" y="1136"/>
                      </a:lnTo>
                      <a:lnTo>
                        <a:pt x="1560" y="1136"/>
                      </a:lnTo>
                      <a:lnTo>
                        <a:pt x="1561" y="1136"/>
                      </a:lnTo>
                      <a:lnTo>
                        <a:pt x="1562" y="1136"/>
                      </a:lnTo>
                      <a:lnTo>
                        <a:pt x="1562" y="1136"/>
                      </a:lnTo>
                      <a:lnTo>
                        <a:pt x="1563" y="1136"/>
                      </a:lnTo>
                      <a:lnTo>
                        <a:pt x="1563" y="1137"/>
                      </a:lnTo>
                      <a:lnTo>
                        <a:pt x="1564" y="1137"/>
                      </a:lnTo>
                      <a:lnTo>
                        <a:pt x="1564" y="1137"/>
                      </a:lnTo>
                      <a:lnTo>
                        <a:pt x="1565" y="1137"/>
                      </a:lnTo>
                      <a:lnTo>
                        <a:pt x="1565" y="1137"/>
                      </a:lnTo>
                      <a:lnTo>
                        <a:pt x="1566" y="1137"/>
                      </a:lnTo>
                      <a:lnTo>
                        <a:pt x="1566" y="1137"/>
                      </a:lnTo>
                      <a:lnTo>
                        <a:pt x="1567" y="1137"/>
                      </a:lnTo>
                      <a:lnTo>
                        <a:pt x="1567" y="1138"/>
                      </a:lnTo>
                      <a:lnTo>
                        <a:pt x="1568" y="1138"/>
                      </a:lnTo>
                      <a:lnTo>
                        <a:pt x="1569" y="1138"/>
                      </a:lnTo>
                      <a:lnTo>
                        <a:pt x="1569" y="1138"/>
                      </a:lnTo>
                      <a:lnTo>
                        <a:pt x="1570" y="1138"/>
                      </a:lnTo>
                      <a:lnTo>
                        <a:pt x="1570" y="1138"/>
                      </a:lnTo>
                      <a:lnTo>
                        <a:pt x="1571" y="1138"/>
                      </a:lnTo>
                      <a:lnTo>
                        <a:pt x="1571" y="1138"/>
                      </a:lnTo>
                      <a:lnTo>
                        <a:pt x="1572" y="1138"/>
                      </a:lnTo>
                      <a:lnTo>
                        <a:pt x="1572" y="1139"/>
                      </a:lnTo>
                      <a:lnTo>
                        <a:pt x="1573" y="1139"/>
                      </a:lnTo>
                      <a:lnTo>
                        <a:pt x="1573" y="1139"/>
                      </a:lnTo>
                      <a:lnTo>
                        <a:pt x="1574" y="1139"/>
                      </a:lnTo>
                      <a:lnTo>
                        <a:pt x="1574" y="1139"/>
                      </a:lnTo>
                      <a:lnTo>
                        <a:pt x="1575" y="1139"/>
                      </a:lnTo>
                      <a:lnTo>
                        <a:pt x="1576" y="1140"/>
                      </a:lnTo>
                      <a:lnTo>
                        <a:pt x="1576" y="1140"/>
                      </a:lnTo>
                      <a:lnTo>
                        <a:pt x="1577" y="1140"/>
                      </a:lnTo>
                      <a:lnTo>
                        <a:pt x="1577" y="1140"/>
                      </a:lnTo>
                      <a:lnTo>
                        <a:pt x="1578" y="1140"/>
                      </a:lnTo>
                      <a:lnTo>
                        <a:pt x="1578" y="1140"/>
                      </a:lnTo>
                      <a:lnTo>
                        <a:pt x="1579" y="1140"/>
                      </a:lnTo>
                      <a:lnTo>
                        <a:pt x="1580" y="1140"/>
                      </a:lnTo>
                      <a:lnTo>
                        <a:pt x="1580" y="1140"/>
                      </a:lnTo>
                      <a:lnTo>
                        <a:pt x="1580" y="1141"/>
                      </a:lnTo>
                      <a:lnTo>
                        <a:pt x="1581" y="1141"/>
                      </a:lnTo>
                      <a:lnTo>
                        <a:pt x="1581" y="1141"/>
                      </a:lnTo>
                      <a:lnTo>
                        <a:pt x="1582" y="1141"/>
                      </a:lnTo>
                      <a:lnTo>
                        <a:pt x="1582" y="1141"/>
                      </a:lnTo>
                      <a:lnTo>
                        <a:pt x="1583" y="1141"/>
                      </a:lnTo>
                      <a:lnTo>
                        <a:pt x="1584" y="1141"/>
                      </a:lnTo>
                      <a:lnTo>
                        <a:pt x="1584" y="1141"/>
                      </a:lnTo>
                      <a:lnTo>
                        <a:pt x="1585" y="1141"/>
                      </a:lnTo>
                      <a:lnTo>
                        <a:pt x="1585" y="1142"/>
                      </a:lnTo>
                      <a:lnTo>
                        <a:pt x="1586" y="1142"/>
                      </a:lnTo>
                      <a:lnTo>
                        <a:pt x="1587" y="1142"/>
                      </a:lnTo>
                      <a:lnTo>
                        <a:pt x="1587" y="1142"/>
                      </a:lnTo>
                      <a:lnTo>
                        <a:pt x="1588" y="1142"/>
                      </a:lnTo>
                      <a:lnTo>
                        <a:pt x="1588" y="1142"/>
                      </a:lnTo>
                      <a:lnTo>
                        <a:pt x="1589" y="1142"/>
                      </a:lnTo>
                      <a:lnTo>
                        <a:pt x="1589" y="1142"/>
                      </a:lnTo>
                      <a:lnTo>
                        <a:pt x="1590" y="1142"/>
                      </a:lnTo>
                      <a:lnTo>
                        <a:pt x="1590" y="1143"/>
                      </a:lnTo>
                      <a:lnTo>
                        <a:pt x="1591" y="1143"/>
                      </a:lnTo>
                      <a:lnTo>
                        <a:pt x="1591" y="1143"/>
                      </a:lnTo>
                      <a:lnTo>
                        <a:pt x="1592" y="1143"/>
                      </a:lnTo>
                      <a:lnTo>
                        <a:pt x="1592" y="1143"/>
                      </a:lnTo>
                      <a:lnTo>
                        <a:pt x="1593" y="1143"/>
                      </a:lnTo>
                      <a:lnTo>
                        <a:pt x="1593" y="1144"/>
                      </a:lnTo>
                      <a:lnTo>
                        <a:pt x="1594" y="1144"/>
                      </a:lnTo>
                      <a:lnTo>
                        <a:pt x="1595" y="1144"/>
                      </a:lnTo>
                      <a:lnTo>
                        <a:pt x="1595" y="1144"/>
                      </a:lnTo>
                      <a:lnTo>
                        <a:pt x="1596" y="1144"/>
                      </a:lnTo>
                      <a:lnTo>
                        <a:pt x="1596" y="1144"/>
                      </a:lnTo>
                      <a:lnTo>
                        <a:pt x="1597" y="1144"/>
                      </a:lnTo>
                      <a:lnTo>
                        <a:pt x="1597" y="1144"/>
                      </a:lnTo>
                      <a:lnTo>
                        <a:pt x="1598" y="1144"/>
                      </a:lnTo>
                      <a:lnTo>
                        <a:pt x="1598" y="1145"/>
                      </a:lnTo>
                      <a:lnTo>
                        <a:pt x="1599" y="1145"/>
                      </a:lnTo>
                      <a:lnTo>
                        <a:pt x="1599" y="1145"/>
                      </a:lnTo>
                      <a:lnTo>
                        <a:pt x="1600" y="1145"/>
                      </a:lnTo>
                      <a:lnTo>
                        <a:pt x="1600" y="1145"/>
                      </a:lnTo>
                      <a:lnTo>
                        <a:pt x="1601" y="1145"/>
                      </a:lnTo>
                      <a:lnTo>
                        <a:pt x="1602" y="1145"/>
                      </a:lnTo>
                      <a:lnTo>
                        <a:pt x="1602" y="1145"/>
                      </a:lnTo>
                      <a:lnTo>
                        <a:pt x="1603" y="1145"/>
                      </a:lnTo>
                      <a:lnTo>
                        <a:pt x="1603" y="1146"/>
                      </a:lnTo>
                      <a:lnTo>
                        <a:pt x="1604" y="1146"/>
                      </a:lnTo>
                      <a:lnTo>
                        <a:pt x="1604" y="1146"/>
                      </a:lnTo>
                      <a:lnTo>
                        <a:pt x="1605" y="1146"/>
                      </a:lnTo>
                      <a:lnTo>
                        <a:pt x="1605" y="1146"/>
                      </a:lnTo>
                      <a:lnTo>
                        <a:pt x="1606" y="1146"/>
                      </a:lnTo>
                      <a:lnTo>
                        <a:pt x="1606" y="1146"/>
                      </a:lnTo>
                      <a:lnTo>
                        <a:pt x="1607" y="1146"/>
                      </a:lnTo>
                      <a:lnTo>
                        <a:pt x="1607" y="1146"/>
                      </a:lnTo>
                      <a:lnTo>
                        <a:pt x="1608" y="1147"/>
                      </a:lnTo>
                      <a:lnTo>
                        <a:pt x="1609" y="1147"/>
                      </a:lnTo>
                      <a:lnTo>
                        <a:pt x="1609" y="1147"/>
                      </a:lnTo>
                      <a:lnTo>
                        <a:pt x="1610" y="1147"/>
                      </a:lnTo>
                      <a:lnTo>
                        <a:pt x="1610" y="1147"/>
                      </a:lnTo>
                      <a:lnTo>
                        <a:pt x="1611" y="1147"/>
                      </a:lnTo>
                      <a:lnTo>
                        <a:pt x="1611" y="1148"/>
                      </a:lnTo>
                      <a:lnTo>
                        <a:pt x="1612" y="1148"/>
                      </a:lnTo>
                      <a:lnTo>
                        <a:pt x="1612" y="1148"/>
                      </a:lnTo>
                      <a:lnTo>
                        <a:pt x="1613" y="1148"/>
                      </a:lnTo>
                      <a:lnTo>
                        <a:pt x="1613" y="1148"/>
                      </a:lnTo>
                      <a:lnTo>
                        <a:pt x="1614" y="1148"/>
                      </a:lnTo>
                      <a:lnTo>
                        <a:pt x="1614" y="1148"/>
                      </a:lnTo>
                      <a:lnTo>
                        <a:pt x="1615" y="1148"/>
                      </a:lnTo>
                      <a:lnTo>
                        <a:pt x="1615" y="1148"/>
                      </a:lnTo>
                      <a:lnTo>
                        <a:pt x="1616" y="1148"/>
                      </a:lnTo>
                      <a:lnTo>
                        <a:pt x="1617" y="1149"/>
                      </a:lnTo>
                      <a:lnTo>
                        <a:pt x="1617" y="1149"/>
                      </a:lnTo>
                      <a:lnTo>
                        <a:pt x="1618" y="1149"/>
                      </a:lnTo>
                      <a:lnTo>
                        <a:pt x="1618" y="1149"/>
                      </a:lnTo>
                      <a:lnTo>
                        <a:pt x="1619" y="1149"/>
                      </a:lnTo>
                      <a:lnTo>
                        <a:pt x="1619" y="1149"/>
                      </a:lnTo>
                      <a:lnTo>
                        <a:pt x="1620" y="1149"/>
                      </a:lnTo>
                      <a:lnTo>
                        <a:pt x="1620" y="1149"/>
                      </a:lnTo>
                      <a:lnTo>
                        <a:pt x="1621" y="1149"/>
                      </a:lnTo>
                      <a:lnTo>
                        <a:pt x="1621" y="1150"/>
                      </a:lnTo>
                      <a:lnTo>
                        <a:pt x="1622" y="1150"/>
                      </a:lnTo>
                      <a:lnTo>
                        <a:pt x="1622" y="1150"/>
                      </a:lnTo>
                      <a:lnTo>
                        <a:pt x="1623" y="1150"/>
                      </a:lnTo>
                      <a:lnTo>
                        <a:pt x="1624" y="1150"/>
                      </a:lnTo>
                      <a:lnTo>
                        <a:pt x="1624" y="1150"/>
                      </a:lnTo>
                      <a:lnTo>
                        <a:pt x="1625" y="1150"/>
                      </a:lnTo>
                      <a:lnTo>
                        <a:pt x="1625" y="1150"/>
                      </a:lnTo>
                      <a:lnTo>
                        <a:pt x="1626" y="1150"/>
                      </a:lnTo>
                      <a:lnTo>
                        <a:pt x="1626" y="1150"/>
                      </a:lnTo>
                      <a:lnTo>
                        <a:pt x="1627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9" y="1151"/>
                      </a:lnTo>
                      <a:lnTo>
                        <a:pt x="1629" y="1151"/>
                      </a:lnTo>
                      <a:lnTo>
                        <a:pt x="1630" y="1152"/>
                      </a:lnTo>
                      <a:lnTo>
                        <a:pt x="1631" y="1152"/>
                      </a:lnTo>
                      <a:lnTo>
                        <a:pt x="1631" y="1152"/>
                      </a:lnTo>
                      <a:lnTo>
                        <a:pt x="1632" y="1152"/>
                      </a:lnTo>
                      <a:lnTo>
                        <a:pt x="1632" y="1152"/>
                      </a:lnTo>
                      <a:lnTo>
                        <a:pt x="1633" y="1152"/>
                      </a:lnTo>
                      <a:lnTo>
                        <a:pt x="1633" y="1152"/>
                      </a:lnTo>
                      <a:lnTo>
                        <a:pt x="1634" y="1152"/>
                      </a:lnTo>
                      <a:lnTo>
                        <a:pt x="1635" y="1152"/>
                      </a:lnTo>
                      <a:lnTo>
                        <a:pt x="1635" y="1152"/>
                      </a:lnTo>
                      <a:lnTo>
                        <a:pt x="1636" y="1153"/>
                      </a:lnTo>
                      <a:lnTo>
                        <a:pt x="1636" y="1153"/>
                      </a:lnTo>
                      <a:lnTo>
                        <a:pt x="1637" y="1153"/>
                      </a:lnTo>
                      <a:lnTo>
                        <a:pt x="1637" y="1153"/>
                      </a:lnTo>
                      <a:lnTo>
                        <a:pt x="1638" y="1153"/>
                      </a:lnTo>
                      <a:lnTo>
                        <a:pt x="1638" y="1153"/>
                      </a:lnTo>
                      <a:lnTo>
                        <a:pt x="1639" y="1153"/>
                      </a:lnTo>
                      <a:lnTo>
                        <a:pt x="1639" y="1153"/>
                      </a:lnTo>
                      <a:lnTo>
                        <a:pt x="1640" y="1153"/>
                      </a:lnTo>
                      <a:lnTo>
                        <a:pt x="1640" y="1153"/>
                      </a:lnTo>
                      <a:lnTo>
                        <a:pt x="1641" y="1154"/>
                      </a:lnTo>
                      <a:lnTo>
                        <a:pt x="1642" y="1154"/>
                      </a:lnTo>
                      <a:lnTo>
                        <a:pt x="1642" y="1154"/>
                      </a:lnTo>
                      <a:lnTo>
                        <a:pt x="1643" y="1154"/>
                      </a:lnTo>
                      <a:lnTo>
                        <a:pt x="1643" y="1154"/>
                      </a:lnTo>
                      <a:lnTo>
                        <a:pt x="1644" y="1154"/>
                      </a:lnTo>
                      <a:lnTo>
                        <a:pt x="1644" y="1154"/>
                      </a:lnTo>
                      <a:lnTo>
                        <a:pt x="1645" y="1154"/>
                      </a:lnTo>
                      <a:lnTo>
                        <a:pt x="1645" y="1154"/>
                      </a:lnTo>
                      <a:lnTo>
                        <a:pt x="1646" y="1154"/>
                      </a:lnTo>
                      <a:lnTo>
                        <a:pt x="1646" y="1155"/>
                      </a:lnTo>
                      <a:lnTo>
                        <a:pt x="1647" y="1155"/>
                      </a:lnTo>
                      <a:lnTo>
                        <a:pt x="1647" y="1155"/>
                      </a:lnTo>
                      <a:lnTo>
                        <a:pt x="1648" y="1155"/>
                      </a:lnTo>
                      <a:lnTo>
                        <a:pt x="1648" y="1155"/>
                      </a:lnTo>
                      <a:lnTo>
                        <a:pt x="1649" y="1155"/>
                      </a:lnTo>
                      <a:lnTo>
                        <a:pt x="1650" y="1155"/>
                      </a:lnTo>
                      <a:lnTo>
                        <a:pt x="1650" y="1156"/>
                      </a:lnTo>
                      <a:lnTo>
                        <a:pt x="1651" y="1156"/>
                      </a:lnTo>
                      <a:lnTo>
                        <a:pt x="1651" y="1156"/>
                      </a:lnTo>
                      <a:lnTo>
                        <a:pt x="1652" y="1156"/>
                      </a:lnTo>
                      <a:lnTo>
                        <a:pt x="1652" y="1156"/>
                      </a:lnTo>
                      <a:lnTo>
                        <a:pt x="1653" y="1156"/>
                      </a:lnTo>
                      <a:lnTo>
                        <a:pt x="1653" y="1156"/>
                      </a:lnTo>
                      <a:lnTo>
                        <a:pt x="1654" y="1156"/>
                      </a:lnTo>
                      <a:lnTo>
                        <a:pt x="1654" y="1156"/>
                      </a:lnTo>
                      <a:lnTo>
                        <a:pt x="1655" y="1156"/>
                      </a:lnTo>
                      <a:lnTo>
                        <a:pt x="1655" y="1157"/>
                      </a:lnTo>
                      <a:lnTo>
                        <a:pt x="1656" y="1157"/>
                      </a:lnTo>
                      <a:lnTo>
                        <a:pt x="1657" y="1157"/>
                      </a:lnTo>
                      <a:lnTo>
                        <a:pt x="1657" y="1157"/>
                      </a:lnTo>
                      <a:lnTo>
                        <a:pt x="1658" y="1157"/>
                      </a:lnTo>
                      <a:lnTo>
                        <a:pt x="1658" y="1157"/>
                      </a:lnTo>
                      <a:lnTo>
                        <a:pt x="1659" y="1157"/>
                      </a:lnTo>
                      <a:lnTo>
                        <a:pt x="1659" y="1157"/>
                      </a:lnTo>
                      <a:lnTo>
                        <a:pt x="1660" y="1157"/>
                      </a:lnTo>
                      <a:lnTo>
                        <a:pt x="1660" y="1157"/>
                      </a:lnTo>
                      <a:lnTo>
                        <a:pt x="1661" y="1158"/>
                      </a:lnTo>
                      <a:lnTo>
                        <a:pt x="1661" y="1158"/>
                      </a:lnTo>
                      <a:lnTo>
                        <a:pt x="1662" y="1158"/>
                      </a:lnTo>
                      <a:lnTo>
                        <a:pt x="1662" y="1158"/>
                      </a:lnTo>
                      <a:lnTo>
                        <a:pt x="1663" y="1158"/>
                      </a:lnTo>
                      <a:lnTo>
                        <a:pt x="1664" y="1158"/>
                      </a:lnTo>
                      <a:lnTo>
                        <a:pt x="1664" y="1158"/>
                      </a:lnTo>
                      <a:lnTo>
                        <a:pt x="1665" y="1158"/>
                      </a:lnTo>
                      <a:lnTo>
                        <a:pt x="1665" y="1158"/>
                      </a:lnTo>
                      <a:lnTo>
                        <a:pt x="1666" y="1158"/>
                      </a:lnTo>
                      <a:lnTo>
                        <a:pt x="1666" y="1158"/>
                      </a:lnTo>
                      <a:lnTo>
                        <a:pt x="1667" y="1159"/>
                      </a:lnTo>
                      <a:lnTo>
                        <a:pt x="1667" y="1159"/>
                      </a:lnTo>
                      <a:lnTo>
                        <a:pt x="1668" y="1159"/>
                      </a:lnTo>
                      <a:lnTo>
                        <a:pt x="1668" y="1159"/>
                      </a:lnTo>
                      <a:lnTo>
                        <a:pt x="1669" y="1159"/>
                      </a:lnTo>
                      <a:lnTo>
                        <a:pt x="1669" y="1159"/>
                      </a:lnTo>
                      <a:lnTo>
                        <a:pt x="1670" y="1159"/>
                      </a:lnTo>
                      <a:lnTo>
                        <a:pt x="1670" y="1160"/>
                      </a:lnTo>
                      <a:lnTo>
                        <a:pt x="1671" y="1160"/>
                      </a:lnTo>
                      <a:lnTo>
                        <a:pt x="1672" y="1160"/>
                      </a:lnTo>
                      <a:lnTo>
                        <a:pt x="1672" y="1160"/>
                      </a:lnTo>
                      <a:lnTo>
                        <a:pt x="1673" y="1160"/>
                      </a:lnTo>
                      <a:lnTo>
                        <a:pt x="1673" y="1160"/>
                      </a:lnTo>
                      <a:lnTo>
                        <a:pt x="1674" y="1160"/>
                      </a:lnTo>
                      <a:lnTo>
                        <a:pt x="1675" y="1160"/>
                      </a:lnTo>
                      <a:lnTo>
                        <a:pt x="1675" y="1160"/>
                      </a:lnTo>
                      <a:lnTo>
                        <a:pt x="1676" y="1160"/>
                      </a:lnTo>
                      <a:lnTo>
                        <a:pt x="1676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8" y="1161"/>
                      </a:lnTo>
                      <a:lnTo>
                        <a:pt x="1679" y="1161"/>
                      </a:lnTo>
                      <a:lnTo>
                        <a:pt x="1679" y="1161"/>
                      </a:lnTo>
                      <a:lnTo>
                        <a:pt x="1680" y="1161"/>
                      </a:lnTo>
                      <a:lnTo>
                        <a:pt x="1680" y="1161"/>
                      </a:lnTo>
                      <a:lnTo>
                        <a:pt x="1681" y="1161"/>
                      </a:lnTo>
                      <a:lnTo>
                        <a:pt x="1682" y="1161"/>
                      </a:lnTo>
                      <a:lnTo>
                        <a:pt x="1682" y="1162"/>
                      </a:lnTo>
                      <a:lnTo>
                        <a:pt x="1683" y="1162"/>
                      </a:lnTo>
                      <a:lnTo>
                        <a:pt x="1683" y="1162"/>
                      </a:lnTo>
                      <a:lnTo>
                        <a:pt x="1684" y="1162"/>
                      </a:lnTo>
                      <a:lnTo>
                        <a:pt x="1684" y="1162"/>
                      </a:lnTo>
                      <a:lnTo>
                        <a:pt x="1685" y="1162"/>
                      </a:lnTo>
                      <a:lnTo>
                        <a:pt x="1685" y="1162"/>
                      </a:lnTo>
                      <a:lnTo>
                        <a:pt x="1686" y="1163"/>
                      </a:lnTo>
                      <a:lnTo>
                        <a:pt x="1686" y="1163"/>
                      </a:lnTo>
                      <a:lnTo>
                        <a:pt x="1687" y="1163"/>
                      </a:lnTo>
                      <a:lnTo>
                        <a:pt x="1687" y="1163"/>
                      </a:lnTo>
                      <a:lnTo>
                        <a:pt x="1688" y="1163"/>
                      </a:lnTo>
                      <a:lnTo>
                        <a:pt x="1688" y="1163"/>
                      </a:lnTo>
                      <a:lnTo>
                        <a:pt x="1689" y="1163"/>
                      </a:lnTo>
                      <a:lnTo>
                        <a:pt x="1690" y="1163"/>
                      </a:lnTo>
                      <a:lnTo>
                        <a:pt x="1690" y="1163"/>
                      </a:lnTo>
                      <a:lnTo>
                        <a:pt x="1691" y="1163"/>
                      </a:lnTo>
                      <a:lnTo>
                        <a:pt x="1691" y="1163"/>
                      </a:lnTo>
                      <a:lnTo>
                        <a:pt x="1692" y="1164"/>
                      </a:lnTo>
                      <a:lnTo>
                        <a:pt x="1692" y="1164"/>
                      </a:lnTo>
                      <a:lnTo>
                        <a:pt x="1693" y="1164"/>
                      </a:lnTo>
                      <a:lnTo>
                        <a:pt x="1693" y="1164"/>
                      </a:lnTo>
                      <a:lnTo>
                        <a:pt x="1694" y="1164"/>
                      </a:lnTo>
                      <a:lnTo>
                        <a:pt x="1694" y="1164"/>
                      </a:lnTo>
                      <a:lnTo>
                        <a:pt x="1695" y="1164"/>
                      </a:lnTo>
                      <a:lnTo>
                        <a:pt x="1695" y="1164"/>
                      </a:lnTo>
                      <a:lnTo>
                        <a:pt x="1696" y="1164"/>
                      </a:lnTo>
                      <a:lnTo>
                        <a:pt x="1697" y="1164"/>
                      </a:lnTo>
                      <a:lnTo>
                        <a:pt x="1697" y="1164"/>
                      </a:lnTo>
                      <a:lnTo>
                        <a:pt x="1698" y="1165"/>
                      </a:lnTo>
                      <a:lnTo>
                        <a:pt x="1698" y="1165"/>
                      </a:lnTo>
                      <a:lnTo>
                        <a:pt x="1699" y="1165"/>
                      </a:lnTo>
                      <a:lnTo>
                        <a:pt x="1699" y="1165"/>
                      </a:lnTo>
                      <a:lnTo>
                        <a:pt x="1700" y="1165"/>
                      </a:lnTo>
                      <a:lnTo>
                        <a:pt x="1700" y="1165"/>
                      </a:lnTo>
                      <a:lnTo>
                        <a:pt x="1701" y="1165"/>
                      </a:lnTo>
                      <a:lnTo>
                        <a:pt x="1701" y="1165"/>
                      </a:lnTo>
                      <a:lnTo>
                        <a:pt x="1702" y="1165"/>
                      </a:lnTo>
                      <a:lnTo>
                        <a:pt x="1702" y="1165"/>
                      </a:lnTo>
                      <a:lnTo>
                        <a:pt x="1703" y="1165"/>
                      </a:lnTo>
                      <a:lnTo>
                        <a:pt x="1704" y="1165"/>
                      </a:lnTo>
                      <a:lnTo>
                        <a:pt x="1704" y="1166"/>
                      </a:lnTo>
                      <a:lnTo>
                        <a:pt x="1705" y="1166"/>
                      </a:lnTo>
                      <a:lnTo>
                        <a:pt x="1705" y="1166"/>
                      </a:lnTo>
                      <a:lnTo>
                        <a:pt x="1706" y="1166"/>
                      </a:lnTo>
                      <a:lnTo>
                        <a:pt x="1706" y="1166"/>
                      </a:lnTo>
                      <a:lnTo>
                        <a:pt x="1707" y="1166"/>
                      </a:lnTo>
                      <a:lnTo>
                        <a:pt x="1707" y="1166"/>
                      </a:lnTo>
                      <a:lnTo>
                        <a:pt x="1708" y="1167"/>
                      </a:lnTo>
                      <a:lnTo>
                        <a:pt x="1708" y="1167"/>
                      </a:lnTo>
                      <a:lnTo>
                        <a:pt x="1709" y="1167"/>
                      </a:lnTo>
                      <a:lnTo>
                        <a:pt x="1709" y="1167"/>
                      </a:lnTo>
                      <a:lnTo>
                        <a:pt x="1710" y="1167"/>
                      </a:lnTo>
                      <a:lnTo>
                        <a:pt x="1710" y="1167"/>
                      </a:lnTo>
                      <a:lnTo>
                        <a:pt x="1711" y="1167"/>
                      </a:lnTo>
                      <a:lnTo>
                        <a:pt x="1712" y="1167"/>
                      </a:lnTo>
                      <a:lnTo>
                        <a:pt x="1712" y="1167"/>
                      </a:lnTo>
                      <a:lnTo>
                        <a:pt x="1713" y="1167"/>
                      </a:lnTo>
                      <a:lnTo>
                        <a:pt x="1713" y="1167"/>
                      </a:lnTo>
                      <a:lnTo>
                        <a:pt x="1714" y="1167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6" y="1168"/>
                      </a:lnTo>
                      <a:lnTo>
                        <a:pt x="1716" y="1168"/>
                      </a:lnTo>
                      <a:lnTo>
                        <a:pt x="1717" y="1168"/>
                      </a:lnTo>
                      <a:lnTo>
                        <a:pt x="1717" y="1168"/>
                      </a:lnTo>
                      <a:lnTo>
                        <a:pt x="1718" y="1168"/>
                      </a:lnTo>
                      <a:lnTo>
                        <a:pt x="1719" y="1168"/>
                      </a:lnTo>
                      <a:lnTo>
                        <a:pt x="1719" y="1168"/>
                      </a:lnTo>
                      <a:lnTo>
                        <a:pt x="1720" y="1168"/>
                      </a:lnTo>
                      <a:lnTo>
                        <a:pt x="1720" y="1168"/>
                      </a:lnTo>
                      <a:lnTo>
                        <a:pt x="1721" y="1169"/>
                      </a:lnTo>
                      <a:lnTo>
                        <a:pt x="1721" y="1169"/>
                      </a:lnTo>
                      <a:lnTo>
                        <a:pt x="1722" y="1169"/>
                      </a:lnTo>
                      <a:lnTo>
                        <a:pt x="1723" y="1169"/>
                      </a:lnTo>
                      <a:lnTo>
                        <a:pt x="1723" y="1169"/>
                      </a:lnTo>
                      <a:lnTo>
                        <a:pt x="1724" y="1169"/>
                      </a:lnTo>
                      <a:lnTo>
                        <a:pt x="1724" y="1169"/>
                      </a:lnTo>
                      <a:lnTo>
                        <a:pt x="1725" y="1169"/>
                      </a:lnTo>
                      <a:lnTo>
                        <a:pt x="1725" y="1169"/>
                      </a:lnTo>
                      <a:lnTo>
                        <a:pt x="1726" y="1169"/>
                      </a:lnTo>
                      <a:lnTo>
                        <a:pt x="1726" y="1169"/>
                      </a:lnTo>
                      <a:lnTo>
                        <a:pt x="1727" y="1169"/>
                      </a:lnTo>
                      <a:lnTo>
                        <a:pt x="1727" y="1170"/>
                      </a:lnTo>
                      <a:lnTo>
                        <a:pt x="1728" y="1170"/>
                      </a:lnTo>
                      <a:lnTo>
                        <a:pt x="1728" y="1170"/>
                      </a:lnTo>
                      <a:lnTo>
                        <a:pt x="1729" y="1170"/>
                      </a:lnTo>
                      <a:lnTo>
                        <a:pt x="1730" y="1170"/>
                      </a:lnTo>
                      <a:lnTo>
                        <a:pt x="1730" y="1170"/>
                      </a:lnTo>
                      <a:lnTo>
                        <a:pt x="1731" y="1170"/>
                      </a:lnTo>
                      <a:lnTo>
                        <a:pt x="1731" y="1170"/>
                      </a:lnTo>
                      <a:lnTo>
                        <a:pt x="1732" y="1171"/>
                      </a:lnTo>
                      <a:lnTo>
                        <a:pt x="1732" y="1171"/>
                      </a:lnTo>
                      <a:lnTo>
                        <a:pt x="1733" y="1171"/>
                      </a:lnTo>
                      <a:lnTo>
                        <a:pt x="1733" y="1171"/>
                      </a:lnTo>
                      <a:lnTo>
                        <a:pt x="1734" y="1171"/>
                      </a:lnTo>
                      <a:lnTo>
                        <a:pt x="1734" y="1171"/>
                      </a:lnTo>
                      <a:lnTo>
                        <a:pt x="1735" y="1171"/>
                      </a:lnTo>
                      <a:lnTo>
                        <a:pt x="1735" y="1171"/>
                      </a:lnTo>
                      <a:lnTo>
                        <a:pt x="1736" y="1171"/>
                      </a:lnTo>
                      <a:lnTo>
                        <a:pt x="1737" y="1171"/>
                      </a:lnTo>
                      <a:lnTo>
                        <a:pt x="1737" y="1171"/>
                      </a:lnTo>
                      <a:lnTo>
                        <a:pt x="1738" y="1171"/>
                      </a:lnTo>
                      <a:lnTo>
                        <a:pt x="1738" y="1172"/>
                      </a:lnTo>
                      <a:lnTo>
                        <a:pt x="1739" y="1172"/>
                      </a:lnTo>
                      <a:lnTo>
                        <a:pt x="1739" y="1172"/>
                      </a:lnTo>
                      <a:lnTo>
                        <a:pt x="1740" y="1172"/>
                      </a:lnTo>
                      <a:lnTo>
                        <a:pt x="1740" y="1172"/>
                      </a:lnTo>
                      <a:lnTo>
                        <a:pt x="1741" y="1172"/>
                      </a:lnTo>
                      <a:lnTo>
                        <a:pt x="1741" y="1172"/>
                      </a:lnTo>
                      <a:lnTo>
                        <a:pt x="1742" y="1172"/>
                      </a:lnTo>
                      <a:lnTo>
                        <a:pt x="1742" y="1172"/>
                      </a:lnTo>
                      <a:lnTo>
                        <a:pt x="1743" y="1172"/>
                      </a:lnTo>
                      <a:lnTo>
                        <a:pt x="1743" y="1172"/>
                      </a:lnTo>
                      <a:lnTo>
                        <a:pt x="1744" y="1172"/>
                      </a:lnTo>
                      <a:lnTo>
                        <a:pt x="1745" y="1173"/>
                      </a:lnTo>
                      <a:lnTo>
                        <a:pt x="1745" y="1173"/>
                      </a:lnTo>
                      <a:lnTo>
                        <a:pt x="1746" y="1173"/>
                      </a:lnTo>
                      <a:lnTo>
                        <a:pt x="1746" y="1173"/>
                      </a:lnTo>
                      <a:lnTo>
                        <a:pt x="1747" y="1173"/>
                      </a:lnTo>
                      <a:lnTo>
                        <a:pt x="1747" y="1173"/>
                      </a:lnTo>
                      <a:lnTo>
                        <a:pt x="1748" y="1173"/>
                      </a:lnTo>
                      <a:lnTo>
                        <a:pt x="1748" y="1173"/>
                      </a:lnTo>
                      <a:lnTo>
                        <a:pt x="1749" y="1173"/>
                      </a:lnTo>
                      <a:lnTo>
                        <a:pt x="1749" y="1173"/>
                      </a:lnTo>
                      <a:lnTo>
                        <a:pt x="1750" y="1173"/>
                      </a:lnTo>
                      <a:lnTo>
                        <a:pt x="1750" y="1173"/>
                      </a:lnTo>
                      <a:lnTo>
                        <a:pt x="1751" y="1173"/>
                      </a:lnTo>
                      <a:lnTo>
                        <a:pt x="1752" y="1174"/>
                      </a:lnTo>
                      <a:lnTo>
                        <a:pt x="1752" y="1174"/>
                      </a:lnTo>
                      <a:lnTo>
                        <a:pt x="1753" y="1174"/>
                      </a:lnTo>
                      <a:lnTo>
                        <a:pt x="1753" y="1174"/>
                      </a:lnTo>
                      <a:lnTo>
                        <a:pt x="1754" y="1174"/>
                      </a:lnTo>
                      <a:lnTo>
                        <a:pt x="1754" y="1174"/>
                      </a:lnTo>
                      <a:lnTo>
                        <a:pt x="1755" y="1174"/>
                      </a:lnTo>
                      <a:lnTo>
                        <a:pt x="1755" y="1174"/>
                      </a:lnTo>
                      <a:lnTo>
                        <a:pt x="1756" y="1174"/>
                      </a:lnTo>
                      <a:lnTo>
                        <a:pt x="1756" y="1175"/>
                      </a:lnTo>
                      <a:lnTo>
                        <a:pt x="1757" y="1175"/>
                      </a:lnTo>
                      <a:lnTo>
                        <a:pt x="1757" y="1175"/>
                      </a:lnTo>
                      <a:lnTo>
                        <a:pt x="1758" y="1175"/>
                      </a:lnTo>
                      <a:lnTo>
                        <a:pt x="1759" y="1175"/>
                      </a:lnTo>
                      <a:lnTo>
                        <a:pt x="1759" y="1175"/>
                      </a:lnTo>
                      <a:lnTo>
                        <a:pt x="1760" y="1175"/>
                      </a:lnTo>
                      <a:lnTo>
                        <a:pt x="1760" y="1175"/>
                      </a:lnTo>
                      <a:lnTo>
                        <a:pt x="1761" y="1175"/>
                      </a:lnTo>
                      <a:lnTo>
                        <a:pt x="1761" y="1175"/>
                      </a:lnTo>
                      <a:lnTo>
                        <a:pt x="1762" y="1175"/>
                      </a:lnTo>
                      <a:lnTo>
                        <a:pt x="1763" y="1175"/>
                      </a:lnTo>
                      <a:lnTo>
                        <a:pt x="1763" y="1175"/>
                      </a:lnTo>
                      <a:lnTo>
                        <a:pt x="1763" y="1176"/>
                      </a:lnTo>
                      <a:lnTo>
                        <a:pt x="1764" y="1176"/>
                      </a:lnTo>
                      <a:lnTo>
                        <a:pt x="1764" y="1176"/>
                      </a:lnTo>
                      <a:lnTo>
                        <a:pt x="1765" y="1176"/>
                      </a:lnTo>
                      <a:lnTo>
                        <a:pt x="1765" y="1176"/>
                      </a:lnTo>
                      <a:lnTo>
                        <a:pt x="1766" y="1176"/>
                      </a:lnTo>
                      <a:lnTo>
                        <a:pt x="1767" y="1176"/>
                      </a:lnTo>
                      <a:lnTo>
                        <a:pt x="1767" y="1176"/>
                      </a:lnTo>
                      <a:lnTo>
                        <a:pt x="1768" y="1176"/>
                      </a:lnTo>
                      <a:lnTo>
                        <a:pt x="1768" y="1176"/>
                      </a:lnTo>
                      <a:lnTo>
                        <a:pt x="1769" y="1176"/>
                      </a:lnTo>
                      <a:lnTo>
                        <a:pt x="1770" y="1176"/>
                      </a:lnTo>
                      <a:lnTo>
                        <a:pt x="1770" y="1176"/>
                      </a:lnTo>
                      <a:lnTo>
                        <a:pt x="1771" y="1177"/>
                      </a:lnTo>
                      <a:lnTo>
                        <a:pt x="1771" y="1177"/>
                      </a:lnTo>
                      <a:lnTo>
                        <a:pt x="1772" y="1177"/>
                      </a:lnTo>
                      <a:lnTo>
                        <a:pt x="1772" y="1177"/>
                      </a:lnTo>
                      <a:lnTo>
                        <a:pt x="1773" y="1177"/>
                      </a:lnTo>
                      <a:lnTo>
                        <a:pt x="1773" y="1177"/>
                      </a:lnTo>
                      <a:lnTo>
                        <a:pt x="1774" y="1177"/>
                      </a:lnTo>
                      <a:lnTo>
                        <a:pt x="1774" y="1177"/>
                      </a:lnTo>
                      <a:lnTo>
                        <a:pt x="1775" y="1177"/>
                      </a:lnTo>
                      <a:lnTo>
                        <a:pt x="1775" y="1177"/>
                      </a:lnTo>
                      <a:lnTo>
                        <a:pt x="1776" y="1177"/>
                      </a:lnTo>
                      <a:lnTo>
                        <a:pt x="1776" y="1177"/>
                      </a:lnTo>
                      <a:lnTo>
                        <a:pt x="1777" y="1177"/>
                      </a:lnTo>
                      <a:lnTo>
                        <a:pt x="1778" y="1177"/>
                      </a:lnTo>
                      <a:lnTo>
                        <a:pt x="1778" y="1178"/>
                      </a:lnTo>
                      <a:lnTo>
                        <a:pt x="1779" y="1178"/>
                      </a:lnTo>
                      <a:lnTo>
                        <a:pt x="1779" y="1178"/>
                      </a:lnTo>
                      <a:lnTo>
                        <a:pt x="1780" y="1178"/>
                      </a:lnTo>
                      <a:lnTo>
                        <a:pt x="1780" y="1178"/>
                      </a:lnTo>
                      <a:lnTo>
                        <a:pt x="1781" y="1178"/>
                      </a:lnTo>
                      <a:lnTo>
                        <a:pt x="1781" y="1178"/>
                      </a:lnTo>
                      <a:lnTo>
                        <a:pt x="1782" y="1178"/>
                      </a:lnTo>
                      <a:lnTo>
                        <a:pt x="1782" y="1178"/>
                      </a:lnTo>
                      <a:lnTo>
                        <a:pt x="1783" y="1179"/>
                      </a:lnTo>
                      <a:lnTo>
                        <a:pt x="1783" y="1179"/>
                      </a:lnTo>
                      <a:lnTo>
                        <a:pt x="1784" y="1179"/>
                      </a:lnTo>
                      <a:lnTo>
                        <a:pt x="1785" y="1179"/>
                      </a:lnTo>
                      <a:lnTo>
                        <a:pt x="1785" y="1179"/>
                      </a:lnTo>
                      <a:lnTo>
                        <a:pt x="1786" y="1179"/>
                      </a:lnTo>
                      <a:lnTo>
                        <a:pt x="1786" y="1179"/>
                      </a:lnTo>
                      <a:lnTo>
                        <a:pt x="1787" y="1179"/>
                      </a:lnTo>
                      <a:lnTo>
                        <a:pt x="1787" y="1179"/>
                      </a:lnTo>
                      <a:lnTo>
                        <a:pt x="1788" y="1179"/>
                      </a:lnTo>
                      <a:lnTo>
                        <a:pt x="1788" y="1179"/>
                      </a:lnTo>
                      <a:lnTo>
                        <a:pt x="1789" y="1179"/>
                      </a:lnTo>
                      <a:lnTo>
                        <a:pt x="1789" y="1179"/>
                      </a:lnTo>
                      <a:lnTo>
                        <a:pt x="1790" y="1179"/>
                      </a:lnTo>
                      <a:lnTo>
                        <a:pt x="1790" y="1179"/>
                      </a:lnTo>
                      <a:lnTo>
                        <a:pt x="1791" y="1180"/>
                      </a:lnTo>
                      <a:lnTo>
                        <a:pt x="1792" y="1180"/>
                      </a:lnTo>
                      <a:lnTo>
                        <a:pt x="1792" y="1180"/>
                      </a:lnTo>
                      <a:lnTo>
                        <a:pt x="1793" y="1180"/>
                      </a:lnTo>
                      <a:lnTo>
                        <a:pt x="1793" y="1180"/>
                      </a:lnTo>
                      <a:lnTo>
                        <a:pt x="1794" y="1180"/>
                      </a:lnTo>
                      <a:lnTo>
                        <a:pt x="1794" y="1180"/>
                      </a:lnTo>
                      <a:lnTo>
                        <a:pt x="1795" y="1180"/>
                      </a:lnTo>
                      <a:lnTo>
                        <a:pt x="1795" y="1180"/>
                      </a:lnTo>
                      <a:lnTo>
                        <a:pt x="1796" y="1180"/>
                      </a:lnTo>
                      <a:lnTo>
                        <a:pt x="1796" y="1180"/>
                      </a:lnTo>
                      <a:lnTo>
                        <a:pt x="1797" y="1180"/>
                      </a:lnTo>
                      <a:lnTo>
                        <a:pt x="1797" y="1180"/>
                      </a:lnTo>
                      <a:lnTo>
                        <a:pt x="1798" y="1180"/>
                      </a:lnTo>
                      <a:lnTo>
                        <a:pt x="1798" y="1181"/>
                      </a:lnTo>
                      <a:lnTo>
                        <a:pt x="1799" y="1181"/>
                      </a:lnTo>
                      <a:lnTo>
                        <a:pt x="1800" y="1181"/>
                      </a:lnTo>
                      <a:lnTo>
                        <a:pt x="1800" y="1181"/>
                      </a:lnTo>
                      <a:lnTo>
                        <a:pt x="1801" y="1181"/>
                      </a:lnTo>
                      <a:lnTo>
                        <a:pt x="1801" y="1181"/>
                      </a:lnTo>
                      <a:lnTo>
                        <a:pt x="1802" y="1181"/>
                      </a:lnTo>
                      <a:lnTo>
                        <a:pt x="1802" y="1181"/>
                      </a:lnTo>
                      <a:lnTo>
                        <a:pt x="1803" y="1181"/>
                      </a:lnTo>
                      <a:lnTo>
                        <a:pt x="1803" y="1181"/>
                      </a:lnTo>
                      <a:lnTo>
                        <a:pt x="1804" y="1181"/>
                      </a:lnTo>
                      <a:lnTo>
                        <a:pt x="1804" y="1181"/>
                      </a:lnTo>
                      <a:lnTo>
                        <a:pt x="1805" y="1181"/>
                      </a:lnTo>
                      <a:lnTo>
                        <a:pt x="1805" y="1181"/>
                      </a:lnTo>
                      <a:lnTo>
                        <a:pt x="1806" y="1181"/>
                      </a:lnTo>
                      <a:lnTo>
                        <a:pt x="1807" y="1182"/>
                      </a:lnTo>
                      <a:lnTo>
                        <a:pt x="1807" y="1182"/>
                      </a:lnTo>
                      <a:lnTo>
                        <a:pt x="1808" y="1182"/>
                      </a:lnTo>
                      <a:lnTo>
                        <a:pt x="1808" y="1182"/>
                      </a:lnTo>
                      <a:lnTo>
                        <a:pt x="1809" y="1182"/>
                      </a:lnTo>
                      <a:lnTo>
                        <a:pt x="1809" y="1182"/>
                      </a:lnTo>
                      <a:lnTo>
                        <a:pt x="1810" y="1182"/>
                      </a:lnTo>
                      <a:lnTo>
                        <a:pt x="1811" y="1182"/>
                      </a:lnTo>
                      <a:lnTo>
                        <a:pt x="1811" y="1182"/>
                      </a:lnTo>
                      <a:lnTo>
                        <a:pt x="1812" y="1182"/>
                      </a:lnTo>
                      <a:lnTo>
                        <a:pt x="1812" y="1183"/>
                      </a:lnTo>
                      <a:lnTo>
                        <a:pt x="1812" y="1183"/>
                      </a:lnTo>
                      <a:lnTo>
                        <a:pt x="1813" y="1183"/>
                      </a:lnTo>
                      <a:lnTo>
                        <a:pt x="1814" y="1183"/>
                      </a:lnTo>
                      <a:lnTo>
                        <a:pt x="1814" y="1183"/>
                      </a:lnTo>
                      <a:lnTo>
                        <a:pt x="1815" y="1183"/>
                      </a:lnTo>
                      <a:lnTo>
                        <a:pt x="1815" y="1183"/>
                      </a:lnTo>
                      <a:lnTo>
                        <a:pt x="1816" y="1183"/>
                      </a:lnTo>
                      <a:lnTo>
                        <a:pt x="1816" y="1183"/>
                      </a:lnTo>
                      <a:lnTo>
                        <a:pt x="1817" y="1183"/>
                      </a:lnTo>
                      <a:lnTo>
                        <a:pt x="1818" y="1183"/>
                      </a:lnTo>
                      <a:lnTo>
                        <a:pt x="1818" y="1183"/>
                      </a:lnTo>
                      <a:lnTo>
                        <a:pt x="1819" y="1183"/>
                      </a:lnTo>
                      <a:lnTo>
                        <a:pt x="1819" y="1183"/>
                      </a:lnTo>
                      <a:lnTo>
                        <a:pt x="1820" y="1183"/>
                      </a:lnTo>
                      <a:lnTo>
                        <a:pt x="1820" y="1183"/>
                      </a:lnTo>
                      <a:lnTo>
                        <a:pt x="1821" y="1184"/>
                      </a:lnTo>
                      <a:lnTo>
                        <a:pt x="1821" y="1184"/>
                      </a:lnTo>
                      <a:lnTo>
                        <a:pt x="1822" y="1184"/>
                      </a:lnTo>
                      <a:lnTo>
                        <a:pt x="1822" y="1184"/>
                      </a:lnTo>
                      <a:lnTo>
                        <a:pt x="1823" y="1184"/>
                      </a:lnTo>
                      <a:lnTo>
                        <a:pt x="1823" y="1184"/>
                      </a:lnTo>
                      <a:lnTo>
                        <a:pt x="1824" y="1184"/>
                      </a:lnTo>
                      <a:lnTo>
                        <a:pt x="1825" y="1184"/>
                      </a:lnTo>
                      <a:lnTo>
                        <a:pt x="1825" y="1184"/>
                      </a:lnTo>
                      <a:lnTo>
                        <a:pt x="1826" y="1184"/>
                      </a:lnTo>
                      <a:lnTo>
                        <a:pt x="1826" y="1184"/>
                      </a:lnTo>
                      <a:lnTo>
                        <a:pt x="1827" y="1184"/>
                      </a:lnTo>
                      <a:lnTo>
                        <a:pt x="1827" y="1184"/>
                      </a:lnTo>
                      <a:lnTo>
                        <a:pt x="1828" y="1184"/>
                      </a:lnTo>
                      <a:lnTo>
                        <a:pt x="1828" y="1184"/>
                      </a:lnTo>
                      <a:lnTo>
                        <a:pt x="1829" y="1184"/>
                      </a:lnTo>
                      <a:lnTo>
                        <a:pt x="1829" y="1185"/>
                      </a:lnTo>
                      <a:lnTo>
                        <a:pt x="1830" y="1185"/>
                      </a:lnTo>
                      <a:lnTo>
                        <a:pt x="1830" y="1185"/>
                      </a:lnTo>
                      <a:lnTo>
                        <a:pt x="1831" y="1185"/>
                      </a:lnTo>
                      <a:lnTo>
                        <a:pt x="1831" y="1185"/>
                      </a:lnTo>
                      <a:lnTo>
                        <a:pt x="1832" y="1185"/>
                      </a:lnTo>
                      <a:lnTo>
                        <a:pt x="1833" y="1185"/>
                      </a:lnTo>
                      <a:lnTo>
                        <a:pt x="1833" y="1185"/>
                      </a:lnTo>
                      <a:lnTo>
                        <a:pt x="1834" y="1185"/>
                      </a:lnTo>
                      <a:lnTo>
                        <a:pt x="1834" y="1185"/>
                      </a:lnTo>
                      <a:lnTo>
                        <a:pt x="1835" y="1185"/>
                      </a:lnTo>
                      <a:lnTo>
                        <a:pt x="1835" y="1186"/>
                      </a:lnTo>
                      <a:lnTo>
                        <a:pt x="1836" y="1186"/>
                      </a:lnTo>
                      <a:lnTo>
                        <a:pt x="1836" y="1186"/>
                      </a:lnTo>
                      <a:lnTo>
                        <a:pt x="1837" y="1186"/>
                      </a:lnTo>
                      <a:lnTo>
                        <a:pt x="1837" y="1186"/>
                      </a:lnTo>
                      <a:lnTo>
                        <a:pt x="1838" y="1186"/>
                      </a:lnTo>
                      <a:lnTo>
                        <a:pt x="1838" y="1186"/>
                      </a:lnTo>
                      <a:lnTo>
                        <a:pt x="1839" y="1186"/>
                      </a:lnTo>
                      <a:lnTo>
                        <a:pt x="1840" y="1186"/>
                      </a:lnTo>
                      <a:lnTo>
                        <a:pt x="1840" y="1186"/>
                      </a:lnTo>
                      <a:lnTo>
                        <a:pt x="1841" y="1186"/>
                      </a:lnTo>
                      <a:lnTo>
                        <a:pt x="1841" y="1186"/>
                      </a:lnTo>
                      <a:lnTo>
                        <a:pt x="1842" y="1186"/>
                      </a:lnTo>
                      <a:lnTo>
                        <a:pt x="1842" y="1186"/>
                      </a:lnTo>
                      <a:lnTo>
                        <a:pt x="1843" y="1186"/>
                      </a:lnTo>
                      <a:lnTo>
                        <a:pt x="1843" y="1186"/>
                      </a:lnTo>
                      <a:lnTo>
                        <a:pt x="1844" y="1186"/>
                      </a:lnTo>
                      <a:lnTo>
                        <a:pt x="1844" y="1186"/>
                      </a:lnTo>
                      <a:lnTo>
                        <a:pt x="1845" y="1187"/>
                      </a:lnTo>
                      <a:lnTo>
                        <a:pt x="1845" y="1187"/>
                      </a:lnTo>
                      <a:lnTo>
                        <a:pt x="1846" y="1187"/>
                      </a:lnTo>
                      <a:lnTo>
                        <a:pt x="1847" y="1187"/>
                      </a:lnTo>
                      <a:lnTo>
                        <a:pt x="1847" y="1187"/>
                      </a:lnTo>
                      <a:lnTo>
                        <a:pt x="1848" y="1187"/>
                      </a:lnTo>
                      <a:lnTo>
                        <a:pt x="1848" y="1187"/>
                      </a:lnTo>
                      <a:lnTo>
                        <a:pt x="1849" y="1187"/>
                      </a:lnTo>
                      <a:lnTo>
                        <a:pt x="1849" y="1187"/>
                      </a:lnTo>
                      <a:lnTo>
                        <a:pt x="1850" y="1187"/>
                      </a:lnTo>
                      <a:lnTo>
                        <a:pt x="1850" y="1187"/>
                      </a:lnTo>
                      <a:lnTo>
                        <a:pt x="1851" y="1187"/>
                      </a:lnTo>
                      <a:lnTo>
                        <a:pt x="1851" y="1187"/>
                      </a:lnTo>
                      <a:lnTo>
                        <a:pt x="1852" y="1187"/>
                      </a:lnTo>
                      <a:lnTo>
                        <a:pt x="1852" y="1187"/>
                      </a:lnTo>
                      <a:lnTo>
                        <a:pt x="1853" y="1187"/>
                      </a:lnTo>
                      <a:lnTo>
                        <a:pt x="1853" y="1187"/>
                      </a:lnTo>
                      <a:lnTo>
                        <a:pt x="1854" y="1188"/>
                      </a:lnTo>
                      <a:lnTo>
                        <a:pt x="1855" y="1188"/>
                      </a:lnTo>
                      <a:lnTo>
                        <a:pt x="1855" y="1188"/>
                      </a:lnTo>
                      <a:lnTo>
                        <a:pt x="1856" y="1188"/>
                      </a:lnTo>
                      <a:lnTo>
                        <a:pt x="1856" y="1188"/>
                      </a:lnTo>
                      <a:lnTo>
                        <a:pt x="1857" y="1188"/>
                      </a:lnTo>
                      <a:lnTo>
                        <a:pt x="1858" y="1188"/>
                      </a:lnTo>
                      <a:lnTo>
                        <a:pt x="1858" y="1188"/>
                      </a:lnTo>
                      <a:lnTo>
                        <a:pt x="1859" y="1188"/>
                      </a:lnTo>
                      <a:lnTo>
                        <a:pt x="1859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1" y="1188"/>
                      </a:lnTo>
                      <a:lnTo>
                        <a:pt x="1862" y="1188"/>
                      </a:lnTo>
                      <a:lnTo>
                        <a:pt x="1862" y="1188"/>
                      </a:lnTo>
                      <a:lnTo>
                        <a:pt x="1863" y="1188"/>
                      </a:lnTo>
                      <a:lnTo>
                        <a:pt x="1863" y="1188"/>
                      </a:lnTo>
                      <a:lnTo>
                        <a:pt x="1864" y="1188"/>
                      </a:lnTo>
                      <a:lnTo>
                        <a:pt x="1864" y="1189"/>
                      </a:lnTo>
                      <a:lnTo>
                        <a:pt x="1865" y="1189"/>
                      </a:lnTo>
                      <a:lnTo>
                        <a:pt x="1866" y="1189"/>
                      </a:lnTo>
                      <a:lnTo>
                        <a:pt x="1866" y="1189"/>
                      </a:lnTo>
                      <a:lnTo>
                        <a:pt x="1867" y="1189"/>
                      </a:lnTo>
                      <a:lnTo>
                        <a:pt x="1867" y="1189"/>
                      </a:lnTo>
                      <a:lnTo>
                        <a:pt x="1868" y="1189"/>
                      </a:lnTo>
                      <a:lnTo>
                        <a:pt x="1868" y="1189"/>
                      </a:lnTo>
                      <a:lnTo>
                        <a:pt x="1869" y="1189"/>
                      </a:lnTo>
                      <a:lnTo>
                        <a:pt x="1869" y="1189"/>
                      </a:lnTo>
                      <a:lnTo>
                        <a:pt x="1870" y="1189"/>
                      </a:lnTo>
                      <a:lnTo>
                        <a:pt x="1870" y="1189"/>
                      </a:lnTo>
                      <a:lnTo>
                        <a:pt x="1871" y="1189"/>
                      </a:lnTo>
                      <a:lnTo>
                        <a:pt x="1871" y="1190"/>
                      </a:lnTo>
                      <a:lnTo>
                        <a:pt x="1872" y="1190"/>
                      </a:lnTo>
                      <a:lnTo>
                        <a:pt x="1873" y="1190"/>
                      </a:lnTo>
                      <a:lnTo>
                        <a:pt x="1873" y="1190"/>
                      </a:lnTo>
                      <a:lnTo>
                        <a:pt x="1874" y="1190"/>
                      </a:lnTo>
                      <a:lnTo>
                        <a:pt x="1874" y="1190"/>
                      </a:lnTo>
                      <a:lnTo>
                        <a:pt x="1875" y="1190"/>
                      </a:lnTo>
                      <a:lnTo>
                        <a:pt x="1875" y="1190"/>
                      </a:lnTo>
                      <a:lnTo>
                        <a:pt x="1876" y="1190"/>
                      </a:lnTo>
                      <a:lnTo>
                        <a:pt x="1876" y="1190"/>
                      </a:lnTo>
                      <a:lnTo>
                        <a:pt x="1877" y="1190"/>
                      </a:lnTo>
                      <a:lnTo>
                        <a:pt x="1877" y="1190"/>
                      </a:lnTo>
                      <a:lnTo>
                        <a:pt x="1878" y="1190"/>
                      </a:lnTo>
                      <a:lnTo>
                        <a:pt x="1878" y="1190"/>
                      </a:lnTo>
                      <a:lnTo>
                        <a:pt x="1879" y="1190"/>
                      </a:lnTo>
                      <a:lnTo>
                        <a:pt x="1880" y="1190"/>
                      </a:lnTo>
                      <a:lnTo>
                        <a:pt x="1880" y="1190"/>
                      </a:lnTo>
                      <a:lnTo>
                        <a:pt x="1881" y="1190"/>
                      </a:lnTo>
                      <a:lnTo>
                        <a:pt x="1881" y="1190"/>
                      </a:lnTo>
                      <a:lnTo>
                        <a:pt x="1882" y="1190"/>
                      </a:lnTo>
                      <a:lnTo>
                        <a:pt x="1882" y="1191"/>
                      </a:lnTo>
                      <a:lnTo>
                        <a:pt x="1883" y="1191"/>
                      </a:lnTo>
                      <a:lnTo>
                        <a:pt x="1883" y="1191"/>
                      </a:lnTo>
                      <a:lnTo>
                        <a:pt x="1884" y="1191"/>
                      </a:lnTo>
                      <a:lnTo>
                        <a:pt x="1884" y="1191"/>
                      </a:lnTo>
                      <a:lnTo>
                        <a:pt x="1885" y="1191"/>
                      </a:lnTo>
                      <a:lnTo>
                        <a:pt x="1885" y="1191"/>
                      </a:lnTo>
                      <a:lnTo>
                        <a:pt x="1886" y="1191"/>
                      </a:lnTo>
                      <a:lnTo>
                        <a:pt x="1887" y="1191"/>
                      </a:lnTo>
                      <a:lnTo>
                        <a:pt x="1887" y="1191"/>
                      </a:lnTo>
                      <a:lnTo>
                        <a:pt x="1888" y="1191"/>
                      </a:lnTo>
                      <a:lnTo>
                        <a:pt x="1888" y="1191"/>
                      </a:lnTo>
                      <a:lnTo>
                        <a:pt x="1889" y="1191"/>
                      </a:lnTo>
                      <a:lnTo>
                        <a:pt x="1889" y="1191"/>
                      </a:lnTo>
                      <a:lnTo>
                        <a:pt x="1890" y="1191"/>
                      </a:lnTo>
                      <a:lnTo>
                        <a:pt x="1890" y="1191"/>
                      </a:lnTo>
                      <a:lnTo>
                        <a:pt x="1891" y="1191"/>
                      </a:lnTo>
                      <a:lnTo>
                        <a:pt x="1891" y="1191"/>
                      </a:lnTo>
                      <a:lnTo>
                        <a:pt x="1892" y="1191"/>
                      </a:lnTo>
                      <a:lnTo>
                        <a:pt x="1892" y="1191"/>
                      </a:lnTo>
                      <a:lnTo>
                        <a:pt x="1893" y="1191"/>
                      </a:lnTo>
                      <a:lnTo>
                        <a:pt x="1893" y="1192"/>
                      </a:lnTo>
                      <a:lnTo>
                        <a:pt x="1894" y="1192"/>
                      </a:lnTo>
                      <a:lnTo>
                        <a:pt x="1895" y="1192"/>
                      </a:lnTo>
                      <a:lnTo>
                        <a:pt x="1895" y="1192"/>
                      </a:lnTo>
                      <a:lnTo>
                        <a:pt x="1896" y="1192"/>
                      </a:lnTo>
                      <a:lnTo>
                        <a:pt x="1896" y="1192"/>
                      </a:lnTo>
                      <a:lnTo>
                        <a:pt x="1897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9" y="1192"/>
                      </a:lnTo>
                      <a:lnTo>
                        <a:pt x="1899" y="1192"/>
                      </a:lnTo>
                      <a:lnTo>
                        <a:pt x="1900" y="1192"/>
                      </a:lnTo>
                      <a:lnTo>
                        <a:pt x="1900" y="1192"/>
                      </a:lnTo>
                      <a:lnTo>
                        <a:pt x="1901" y="1192"/>
                      </a:lnTo>
                      <a:lnTo>
                        <a:pt x="1902" y="1192"/>
                      </a:lnTo>
                      <a:lnTo>
                        <a:pt x="1902" y="1192"/>
                      </a:lnTo>
                      <a:lnTo>
                        <a:pt x="1903" y="1192"/>
                      </a:lnTo>
                      <a:lnTo>
                        <a:pt x="1903" y="1192"/>
                      </a:lnTo>
                      <a:lnTo>
                        <a:pt x="1904" y="1192"/>
                      </a:lnTo>
                      <a:lnTo>
                        <a:pt x="1904" y="1192"/>
                      </a:lnTo>
                      <a:lnTo>
                        <a:pt x="1905" y="1192"/>
                      </a:lnTo>
                      <a:lnTo>
                        <a:pt x="1906" y="1192"/>
                      </a:lnTo>
                      <a:lnTo>
                        <a:pt x="1906" y="1193"/>
                      </a:lnTo>
                      <a:lnTo>
                        <a:pt x="1907" y="1193"/>
                      </a:lnTo>
                      <a:lnTo>
                        <a:pt x="1907" y="1193"/>
                      </a:lnTo>
                      <a:lnTo>
                        <a:pt x="1908" y="1193"/>
                      </a:lnTo>
                      <a:lnTo>
                        <a:pt x="1908" y="1193"/>
                      </a:lnTo>
                      <a:lnTo>
                        <a:pt x="1909" y="1193"/>
                      </a:lnTo>
                      <a:lnTo>
                        <a:pt x="1909" y="1193"/>
                      </a:lnTo>
                      <a:lnTo>
                        <a:pt x="1910" y="1193"/>
                      </a:lnTo>
                      <a:lnTo>
                        <a:pt x="1910" y="1193"/>
                      </a:lnTo>
                      <a:lnTo>
                        <a:pt x="1911" y="1193"/>
                      </a:lnTo>
                      <a:lnTo>
                        <a:pt x="1911" y="1193"/>
                      </a:lnTo>
                      <a:lnTo>
                        <a:pt x="1912" y="1193"/>
                      </a:lnTo>
                      <a:lnTo>
                        <a:pt x="1913" y="1193"/>
                      </a:lnTo>
                      <a:lnTo>
                        <a:pt x="1913" y="1193"/>
                      </a:lnTo>
                      <a:lnTo>
                        <a:pt x="1914" y="1193"/>
                      </a:lnTo>
                      <a:lnTo>
                        <a:pt x="1914" y="1193"/>
                      </a:lnTo>
                      <a:lnTo>
                        <a:pt x="1915" y="1194"/>
                      </a:lnTo>
                      <a:lnTo>
                        <a:pt x="1915" y="1194"/>
                      </a:lnTo>
                      <a:lnTo>
                        <a:pt x="1916" y="1194"/>
                      </a:lnTo>
                      <a:lnTo>
                        <a:pt x="1916" y="1194"/>
                      </a:lnTo>
                      <a:lnTo>
                        <a:pt x="1917" y="1194"/>
                      </a:lnTo>
                      <a:lnTo>
                        <a:pt x="1917" y="1194"/>
                      </a:lnTo>
                      <a:lnTo>
                        <a:pt x="1918" y="1194"/>
                      </a:lnTo>
                      <a:lnTo>
                        <a:pt x="1918" y="1194"/>
                      </a:lnTo>
                      <a:lnTo>
                        <a:pt x="1919" y="1194"/>
                      </a:lnTo>
                      <a:lnTo>
                        <a:pt x="1920" y="1194"/>
                      </a:lnTo>
                      <a:lnTo>
                        <a:pt x="1920" y="1194"/>
                      </a:lnTo>
                      <a:lnTo>
                        <a:pt x="1921" y="1194"/>
                      </a:lnTo>
                      <a:lnTo>
                        <a:pt x="1921" y="1194"/>
                      </a:lnTo>
                      <a:lnTo>
                        <a:pt x="1922" y="1194"/>
                      </a:lnTo>
                      <a:lnTo>
                        <a:pt x="1922" y="1194"/>
                      </a:lnTo>
                      <a:lnTo>
                        <a:pt x="1923" y="1194"/>
                      </a:lnTo>
                      <a:lnTo>
                        <a:pt x="1923" y="1194"/>
                      </a:lnTo>
                      <a:lnTo>
                        <a:pt x="1924" y="1194"/>
                      </a:lnTo>
                      <a:lnTo>
                        <a:pt x="1924" y="1194"/>
                      </a:lnTo>
                      <a:lnTo>
                        <a:pt x="1925" y="1194"/>
                      </a:lnTo>
                      <a:lnTo>
                        <a:pt x="1925" y="1194"/>
                      </a:lnTo>
                      <a:lnTo>
                        <a:pt x="1926" y="1194"/>
                      </a:lnTo>
                      <a:lnTo>
                        <a:pt x="1926" y="1194"/>
                      </a:lnTo>
                      <a:lnTo>
                        <a:pt x="1927" y="1194"/>
                      </a:lnTo>
                      <a:lnTo>
                        <a:pt x="1928" y="1194"/>
                      </a:lnTo>
                      <a:lnTo>
                        <a:pt x="1928" y="1194"/>
                      </a:lnTo>
                      <a:lnTo>
                        <a:pt x="1929" y="1195"/>
                      </a:lnTo>
                      <a:lnTo>
                        <a:pt x="1929" y="1195"/>
                      </a:lnTo>
                      <a:lnTo>
                        <a:pt x="1930" y="1195"/>
                      </a:lnTo>
                      <a:lnTo>
                        <a:pt x="1930" y="1195"/>
                      </a:lnTo>
                      <a:lnTo>
                        <a:pt x="1931" y="1195"/>
                      </a:lnTo>
                      <a:lnTo>
                        <a:pt x="1931" y="1195"/>
                      </a:lnTo>
                      <a:lnTo>
                        <a:pt x="1932" y="1195"/>
                      </a:lnTo>
                      <a:lnTo>
                        <a:pt x="1932" y="1195"/>
                      </a:lnTo>
                      <a:lnTo>
                        <a:pt x="1933" y="1195"/>
                      </a:lnTo>
                      <a:lnTo>
                        <a:pt x="1933" y="1195"/>
                      </a:lnTo>
                      <a:lnTo>
                        <a:pt x="1934" y="1195"/>
                      </a:lnTo>
                      <a:lnTo>
                        <a:pt x="1935" y="1195"/>
                      </a:lnTo>
                      <a:lnTo>
                        <a:pt x="1935" y="1195"/>
                      </a:lnTo>
                      <a:lnTo>
                        <a:pt x="1936" y="1195"/>
                      </a:lnTo>
                      <a:lnTo>
                        <a:pt x="1936" y="1195"/>
                      </a:lnTo>
                      <a:lnTo>
                        <a:pt x="1937" y="1195"/>
                      </a:lnTo>
                      <a:lnTo>
                        <a:pt x="1937" y="1195"/>
                      </a:lnTo>
                      <a:lnTo>
                        <a:pt x="1938" y="1195"/>
                      </a:lnTo>
                      <a:lnTo>
                        <a:pt x="1938" y="1195"/>
                      </a:lnTo>
                      <a:lnTo>
                        <a:pt x="1939" y="1195"/>
                      </a:lnTo>
                      <a:lnTo>
                        <a:pt x="1939" y="1195"/>
                      </a:lnTo>
                      <a:lnTo>
                        <a:pt x="1940" y="1195"/>
                      </a:lnTo>
                      <a:lnTo>
                        <a:pt x="1940" y="1195"/>
                      </a:lnTo>
                      <a:lnTo>
                        <a:pt x="1941" y="1195"/>
                      </a:lnTo>
                      <a:lnTo>
                        <a:pt x="1942" y="1195"/>
                      </a:lnTo>
                      <a:lnTo>
                        <a:pt x="1942" y="1195"/>
                      </a:lnTo>
                      <a:lnTo>
                        <a:pt x="1943" y="1195"/>
                      </a:lnTo>
                      <a:lnTo>
                        <a:pt x="1943" y="1195"/>
                      </a:lnTo>
                      <a:lnTo>
                        <a:pt x="1944" y="1196"/>
                      </a:lnTo>
                      <a:lnTo>
                        <a:pt x="1944" y="1196"/>
                      </a:lnTo>
                      <a:lnTo>
                        <a:pt x="1945" y="1196"/>
                      </a:lnTo>
                      <a:lnTo>
                        <a:pt x="1946" y="1196"/>
                      </a:lnTo>
                      <a:lnTo>
                        <a:pt x="1946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8" y="1196"/>
                      </a:lnTo>
                      <a:lnTo>
                        <a:pt x="1948" y="1196"/>
                      </a:lnTo>
                      <a:lnTo>
                        <a:pt x="1949" y="1196"/>
                      </a:lnTo>
                      <a:lnTo>
                        <a:pt x="1950" y="1196"/>
                      </a:lnTo>
                      <a:lnTo>
                        <a:pt x="1950" y="1196"/>
                      </a:lnTo>
                      <a:lnTo>
                        <a:pt x="1951" y="1196"/>
                      </a:lnTo>
                      <a:lnTo>
                        <a:pt x="1951" y="1196"/>
                      </a:lnTo>
                      <a:lnTo>
                        <a:pt x="1952" y="1196"/>
                      </a:lnTo>
                      <a:lnTo>
                        <a:pt x="1953" y="1196"/>
                      </a:lnTo>
                      <a:lnTo>
                        <a:pt x="1953" y="1196"/>
                      </a:lnTo>
                      <a:lnTo>
                        <a:pt x="1954" y="1196"/>
                      </a:lnTo>
                      <a:lnTo>
                        <a:pt x="1954" y="1196"/>
                      </a:lnTo>
                      <a:lnTo>
                        <a:pt x="1955" y="1196"/>
                      </a:lnTo>
                      <a:lnTo>
                        <a:pt x="1955" y="1196"/>
                      </a:lnTo>
                      <a:lnTo>
                        <a:pt x="1956" y="1196"/>
                      </a:lnTo>
                      <a:lnTo>
                        <a:pt x="1956" y="1196"/>
                      </a:lnTo>
                      <a:lnTo>
                        <a:pt x="1957" y="1196"/>
                      </a:lnTo>
                      <a:lnTo>
                        <a:pt x="1957" y="1196"/>
                      </a:lnTo>
                      <a:lnTo>
                        <a:pt x="1958" y="1196"/>
                      </a:lnTo>
                      <a:lnTo>
                        <a:pt x="1958" y="1196"/>
                      </a:lnTo>
                      <a:lnTo>
                        <a:pt x="1959" y="1196"/>
                      </a:lnTo>
                      <a:lnTo>
                        <a:pt x="1959" y="1196"/>
                      </a:lnTo>
                      <a:lnTo>
                        <a:pt x="1960" y="1196"/>
                      </a:lnTo>
                      <a:lnTo>
                        <a:pt x="1961" y="1196"/>
                      </a:lnTo>
                      <a:lnTo>
                        <a:pt x="1961" y="1197"/>
                      </a:lnTo>
                      <a:lnTo>
                        <a:pt x="1962" y="1197"/>
                      </a:lnTo>
                      <a:lnTo>
                        <a:pt x="1962" y="1197"/>
                      </a:lnTo>
                      <a:lnTo>
                        <a:pt x="1963" y="1197"/>
                      </a:lnTo>
                      <a:lnTo>
                        <a:pt x="1963" y="1197"/>
                      </a:lnTo>
                      <a:lnTo>
                        <a:pt x="1964" y="1197"/>
                      </a:lnTo>
                      <a:lnTo>
                        <a:pt x="1964" y="1197"/>
                      </a:lnTo>
                      <a:lnTo>
                        <a:pt x="1965" y="1197"/>
                      </a:lnTo>
                      <a:lnTo>
                        <a:pt x="1965" y="1197"/>
                      </a:lnTo>
                      <a:lnTo>
                        <a:pt x="1966" y="1197"/>
                      </a:lnTo>
                      <a:lnTo>
                        <a:pt x="1966" y="1197"/>
                      </a:lnTo>
                      <a:lnTo>
                        <a:pt x="1967" y="1197"/>
                      </a:lnTo>
                      <a:lnTo>
                        <a:pt x="1968" y="1197"/>
                      </a:lnTo>
                      <a:lnTo>
                        <a:pt x="1968" y="1197"/>
                      </a:lnTo>
                      <a:lnTo>
                        <a:pt x="1969" y="1197"/>
                      </a:lnTo>
                      <a:lnTo>
                        <a:pt x="1969" y="1197"/>
                      </a:lnTo>
                      <a:lnTo>
                        <a:pt x="1970" y="1197"/>
                      </a:lnTo>
                      <a:lnTo>
                        <a:pt x="1970" y="1197"/>
                      </a:lnTo>
                      <a:lnTo>
                        <a:pt x="1971" y="1197"/>
                      </a:lnTo>
                      <a:lnTo>
                        <a:pt x="1971" y="1197"/>
                      </a:lnTo>
                      <a:lnTo>
                        <a:pt x="1972" y="1197"/>
                      </a:lnTo>
                      <a:lnTo>
                        <a:pt x="1972" y="1197"/>
                      </a:lnTo>
                      <a:lnTo>
                        <a:pt x="1973" y="1197"/>
                      </a:lnTo>
                      <a:lnTo>
                        <a:pt x="1973" y="1197"/>
                      </a:lnTo>
                      <a:lnTo>
                        <a:pt x="1974" y="1197"/>
                      </a:lnTo>
                      <a:lnTo>
                        <a:pt x="1975" y="1198"/>
                      </a:lnTo>
                      <a:lnTo>
                        <a:pt x="1975" y="1198"/>
                      </a:lnTo>
                      <a:lnTo>
                        <a:pt x="1976" y="1198"/>
                      </a:lnTo>
                      <a:lnTo>
                        <a:pt x="1976" y="1198"/>
                      </a:lnTo>
                      <a:lnTo>
                        <a:pt x="1977" y="1198"/>
                      </a:lnTo>
                      <a:lnTo>
                        <a:pt x="1977" y="1198"/>
                      </a:lnTo>
                      <a:lnTo>
                        <a:pt x="1978" y="1198"/>
                      </a:lnTo>
                      <a:lnTo>
                        <a:pt x="1978" y="1198"/>
                      </a:lnTo>
                      <a:lnTo>
                        <a:pt x="1979" y="1198"/>
                      </a:lnTo>
                      <a:lnTo>
                        <a:pt x="1979" y="1198"/>
                      </a:lnTo>
                      <a:lnTo>
                        <a:pt x="1980" y="1198"/>
                      </a:lnTo>
                      <a:lnTo>
                        <a:pt x="1980" y="1198"/>
                      </a:lnTo>
                      <a:lnTo>
                        <a:pt x="1981" y="1198"/>
                      </a:lnTo>
                      <a:lnTo>
                        <a:pt x="1981" y="1198"/>
                      </a:lnTo>
                      <a:lnTo>
                        <a:pt x="1982" y="1198"/>
                      </a:lnTo>
                      <a:lnTo>
                        <a:pt x="1983" y="1198"/>
                      </a:lnTo>
                      <a:lnTo>
                        <a:pt x="1983" y="1198"/>
                      </a:lnTo>
                      <a:lnTo>
                        <a:pt x="1984" y="1198"/>
                      </a:lnTo>
                      <a:lnTo>
                        <a:pt x="1984" y="1198"/>
                      </a:lnTo>
                      <a:lnTo>
                        <a:pt x="1985" y="1198"/>
                      </a:lnTo>
                      <a:lnTo>
                        <a:pt x="1985" y="1198"/>
                      </a:lnTo>
                      <a:lnTo>
                        <a:pt x="1986" y="1198"/>
                      </a:lnTo>
                      <a:lnTo>
                        <a:pt x="1986" y="1198"/>
                      </a:lnTo>
                      <a:lnTo>
                        <a:pt x="1987" y="1198"/>
                      </a:lnTo>
                      <a:lnTo>
                        <a:pt x="1987" y="1198"/>
                      </a:lnTo>
                      <a:lnTo>
                        <a:pt x="1988" y="1198"/>
                      </a:lnTo>
                      <a:lnTo>
                        <a:pt x="1988" y="1198"/>
                      </a:lnTo>
                      <a:lnTo>
                        <a:pt x="1989" y="1198"/>
                      </a:lnTo>
                      <a:lnTo>
                        <a:pt x="1990" y="1198"/>
                      </a:lnTo>
                      <a:lnTo>
                        <a:pt x="1990" y="1198"/>
                      </a:lnTo>
                      <a:lnTo>
                        <a:pt x="1991" y="1198"/>
                      </a:lnTo>
                      <a:lnTo>
                        <a:pt x="1991" y="1198"/>
                      </a:lnTo>
                      <a:lnTo>
                        <a:pt x="1992" y="1198"/>
                      </a:lnTo>
                      <a:lnTo>
                        <a:pt x="1992" y="1198"/>
                      </a:lnTo>
                      <a:lnTo>
                        <a:pt x="1993" y="1198"/>
                      </a:lnTo>
                      <a:lnTo>
                        <a:pt x="1994" y="1198"/>
                      </a:lnTo>
                      <a:lnTo>
                        <a:pt x="1994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6" y="1198"/>
                      </a:lnTo>
                      <a:lnTo>
                        <a:pt x="1997" y="1198"/>
                      </a:lnTo>
                      <a:lnTo>
                        <a:pt x="1997" y="1198"/>
                      </a:lnTo>
                      <a:lnTo>
                        <a:pt x="1998" y="1198"/>
                      </a:lnTo>
                      <a:lnTo>
                        <a:pt x="1998" y="1198"/>
                      </a:lnTo>
                      <a:lnTo>
                        <a:pt x="1999" y="1199"/>
                      </a:lnTo>
                      <a:lnTo>
                        <a:pt x="1999" y="1199"/>
                      </a:lnTo>
                      <a:lnTo>
                        <a:pt x="2000" y="1199"/>
                      </a:lnTo>
                      <a:lnTo>
                        <a:pt x="2001" y="1199"/>
                      </a:lnTo>
                      <a:lnTo>
                        <a:pt x="2001" y="1199"/>
                      </a:lnTo>
                      <a:lnTo>
                        <a:pt x="2002" y="1199"/>
                      </a:lnTo>
                      <a:lnTo>
                        <a:pt x="2002" y="1199"/>
                      </a:lnTo>
                      <a:lnTo>
                        <a:pt x="2003" y="1199"/>
                      </a:lnTo>
                      <a:lnTo>
                        <a:pt x="2003" y="1199"/>
                      </a:lnTo>
                      <a:lnTo>
                        <a:pt x="2004" y="1199"/>
                      </a:lnTo>
                      <a:lnTo>
                        <a:pt x="2004" y="1199"/>
                      </a:lnTo>
                      <a:lnTo>
                        <a:pt x="2005" y="1199"/>
                      </a:lnTo>
                      <a:lnTo>
                        <a:pt x="2005" y="1199"/>
                      </a:lnTo>
                      <a:lnTo>
                        <a:pt x="2006" y="1199"/>
                      </a:lnTo>
                      <a:lnTo>
                        <a:pt x="2006" y="1199"/>
                      </a:lnTo>
                      <a:lnTo>
                        <a:pt x="2007" y="1199"/>
                      </a:lnTo>
                      <a:lnTo>
                        <a:pt x="2008" y="1199"/>
                      </a:lnTo>
                      <a:lnTo>
                        <a:pt x="2008" y="1199"/>
                      </a:lnTo>
                      <a:lnTo>
                        <a:pt x="2009" y="1199"/>
                      </a:lnTo>
                      <a:lnTo>
                        <a:pt x="2009" y="1199"/>
                      </a:lnTo>
                      <a:lnTo>
                        <a:pt x="2010" y="1199"/>
                      </a:lnTo>
                      <a:lnTo>
                        <a:pt x="2010" y="1199"/>
                      </a:lnTo>
                      <a:lnTo>
                        <a:pt x="2011" y="1199"/>
                      </a:lnTo>
                      <a:lnTo>
                        <a:pt x="2011" y="1199"/>
                      </a:lnTo>
                      <a:lnTo>
                        <a:pt x="2012" y="1199"/>
                      </a:lnTo>
                      <a:lnTo>
                        <a:pt x="2012" y="1199"/>
                      </a:lnTo>
                      <a:lnTo>
                        <a:pt x="2013" y="1199"/>
                      </a:lnTo>
                      <a:lnTo>
                        <a:pt x="2013" y="1199"/>
                      </a:lnTo>
                      <a:lnTo>
                        <a:pt x="2014" y="1199"/>
                      </a:lnTo>
                      <a:lnTo>
                        <a:pt x="2014" y="1199"/>
                      </a:lnTo>
                      <a:lnTo>
                        <a:pt x="2015" y="1199"/>
                      </a:lnTo>
                      <a:lnTo>
                        <a:pt x="2016" y="1199"/>
                      </a:lnTo>
                      <a:lnTo>
                        <a:pt x="2016" y="1199"/>
                      </a:lnTo>
                      <a:lnTo>
                        <a:pt x="2017" y="1199"/>
                      </a:lnTo>
                      <a:lnTo>
                        <a:pt x="2017" y="1199"/>
                      </a:lnTo>
                      <a:lnTo>
                        <a:pt x="2018" y="1199"/>
                      </a:lnTo>
                      <a:lnTo>
                        <a:pt x="2018" y="1199"/>
                      </a:lnTo>
                      <a:lnTo>
                        <a:pt x="2019" y="1199"/>
                      </a:lnTo>
                      <a:lnTo>
                        <a:pt x="2019" y="1199"/>
                      </a:lnTo>
                      <a:lnTo>
                        <a:pt x="2020" y="1199"/>
                      </a:lnTo>
                      <a:lnTo>
                        <a:pt x="2020" y="1199"/>
                      </a:lnTo>
                      <a:lnTo>
                        <a:pt x="2021" y="1199"/>
                      </a:lnTo>
                      <a:lnTo>
                        <a:pt x="2021" y="1199"/>
                      </a:lnTo>
                      <a:lnTo>
                        <a:pt x="2022" y="1199"/>
                      </a:lnTo>
                      <a:lnTo>
                        <a:pt x="2023" y="1199"/>
                      </a:lnTo>
                      <a:lnTo>
                        <a:pt x="2023" y="1199"/>
                      </a:lnTo>
                      <a:lnTo>
                        <a:pt x="2024" y="1199"/>
                      </a:lnTo>
                      <a:lnTo>
                        <a:pt x="2024" y="1199"/>
                      </a:lnTo>
                      <a:lnTo>
                        <a:pt x="2025" y="1199"/>
                      </a:lnTo>
                      <a:lnTo>
                        <a:pt x="2025" y="1199"/>
                      </a:lnTo>
                      <a:lnTo>
                        <a:pt x="2026" y="1199"/>
                      </a:lnTo>
                      <a:lnTo>
                        <a:pt x="2026" y="1199"/>
                      </a:lnTo>
                      <a:lnTo>
                        <a:pt x="2027" y="1199"/>
                      </a:lnTo>
                      <a:lnTo>
                        <a:pt x="2027" y="1199"/>
                      </a:lnTo>
                      <a:lnTo>
                        <a:pt x="2028" y="1199"/>
                      </a:lnTo>
                      <a:lnTo>
                        <a:pt x="2028" y="1199"/>
                      </a:lnTo>
                      <a:lnTo>
                        <a:pt x="2029" y="1199"/>
                      </a:lnTo>
                      <a:lnTo>
                        <a:pt x="2030" y="1199"/>
                      </a:lnTo>
                      <a:lnTo>
                        <a:pt x="2030" y="1199"/>
                      </a:lnTo>
                      <a:lnTo>
                        <a:pt x="2031" y="1199"/>
                      </a:lnTo>
                      <a:lnTo>
                        <a:pt x="2031" y="1199"/>
                      </a:lnTo>
                      <a:lnTo>
                        <a:pt x="2032" y="1199"/>
                      </a:lnTo>
                      <a:lnTo>
                        <a:pt x="2032" y="1199"/>
                      </a:lnTo>
                      <a:lnTo>
                        <a:pt x="2033" y="1199"/>
                      </a:lnTo>
                      <a:lnTo>
                        <a:pt x="2033" y="1199"/>
                      </a:lnTo>
                      <a:lnTo>
                        <a:pt x="2034" y="1199"/>
                      </a:lnTo>
                      <a:lnTo>
                        <a:pt x="2034" y="1199"/>
                      </a:lnTo>
                      <a:lnTo>
                        <a:pt x="2035" y="1199"/>
                      </a:lnTo>
                      <a:lnTo>
                        <a:pt x="2035" y="1199"/>
                      </a:lnTo>
                      <a:lnTo>
                        <a:pt x="2036" y="1199"/>
                      </a:lnTo>
                      <a:lnTo>
                        <a:pt x="2036" y="1199"/>
                      </a:lnTo>
                      <a:lnTo>
                        <a:pt x="2037" y="1199"/>
                      </a:lnTo>
                      <a:lnTo>
                        <a:pt x="2038" y="1200"/>
                      </a:lnTo>
                      <a:lnTo>
                        <a:pt x="2038" y="1200"/>
                      </a:lnTo>
                      <a:lnTo>
                        <a:pt x="2039" y="1200"/>
                      </a:lnTo>
                      <a:lnTo>
                        <a:pt x="2039" y="1200"/>
                      </a:lnTo>
                      <a:lnTo>
                        <a:pt x="2040" y="1200"/>
                      </a:lnTo>
                      <a:lnTo>
                        <a:pt x="2041" y="1200"/>
                      </a:lnTo>
                      <a:lnTo>
                        <a:pt x="2041" y="1200"/>
                      </a:lnTo>
                      <a:lnTo>
                        <a:pt x="2042" y="1200"/>
                      </a:lnTo>
                      <a:lnTo>
                        <a:pt x="2042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4" y="1200"/>
                      </a:lnTo>
                      <a:lnTo>
                        <a:pt x="2045" y="1200"/>
                      </a:lnTo>
                      <a:lnTo>
                        <a:pt x="2045" y="1200"/>
                      </a:lnTo>
                      <a:lnTo>
                        <a:pt x="2046" y="1200"/>
                      </a:lnTo>
                      <a:lnTo>
                        <a:pt x="2046" y="1200"/>
                      </a:lnTo>
                      <a:lnTo>
                        <a:pt x="2047" y="1200"/>
                      </a:lnTo>
                      <a:lnTo>
                        <a:pt x="2047" y="1200"/>
                      </a:lnTo>
                      <a:lnTo>
                        <a:pt x="2048" y="1200"/>
                      </a:lnTo>
                      <a:lnTo>
                        <a:pt x="2049" y="1200"/>
                      </a:lnTo>
                      <a:lnTo>
                        <a:pt x="2049" y="1200"/>
                      </a:lnTo>
                      <a:lnTo>
                        <a:pt x="2050" y="1200"/>
                      </a:lnTo>
                      <a:lnTo>
                        <a:pt x="2050" y="1200"/>
                      </a:lnTo>
                      <a:lnTo>
                        <a:pt x="2051" y="1200"/>
                      </a:lnTo>
                      <a:lnTo>
                        <a:pt x="2051" y="1200"/>
                      </a:lnTo>
                      <a:lnTo>
                        <a:pt x="2052" y="1200"/>
                      </a:lnTo>
                      <a:lnTo>
                        <a:pt x="2052" y="1200"/>
                      </a:lnTo>
                      <a:lnTo>
                        <a:pt x="2053" y="1200"/>
                      </a:lnTo>
                      <a:lnTo>
                        <a:pt x="2053" y="1200"/>
                      </a:lnTo>
                      <a:lnTo>
                        <a:pt x="2054" y="1200"/>
                      </a:lnTo>
                      <a:lnTo>
                        <a:pt x="2054" y="1200"/>
                      </a:lnTo>
                      <a:lnTo>
                        <a:pt x="2055" y="1200"/>
                      </a:lnTo>
                      <a:lnTo>
                        <a:pt x="2056" y="1200"/>
                      </a:lnTo>
                      <a:lnTo>
                        <a:pt x="2056" y="1200"/>
                      </a:lnTo>
                      <a:lnTo>
                        <a:pt x="2057" y="1200"/>
                      </a:lnTo>
                      <a:lnTo>
                        <a:pt x="2057" y="1200"/>
                      </a:lnTo>
                      <a:lnTo>
                        <a:pt x="2058" y="1200"/>
                      </a:lnTo>
                      <a:lnTo>
                        <a:pt x="2058" y="1200"/>
                      </a:lnTo>
                      <a:lnTo>
                        <a:pt x="2059" y="1200"/>
                      </a:lnTo>
                      <a:lnTo>
                        <a:pt x="2059" y="1200"/>
                      </a:lnTo>
                      <a:lnTo>
                        <a:pt x="2060" y="1200"/>
                      </a:lnTo>
                      <a:lnTo>
                        <a:pt x="2060" y="1200"/>
                      </a:lnTo>
                      <a:lnTo>
                        <a:pt x="2061" y="1200"/>
                      </a:lnTo>
                      <a:lnTo>
                        <a:pt x="2061" y="1200"/>
                      </a:lnTo>
                      <a:lnTo>
                        <a:pt x="2062" y="1200"/>
                      </a:lnTo>
                      <a:lnTo>
                        <a:pt x="2063" y="1200"/>
                      </a:lnTo>
                      <a:lnTo>
                        <a:pt x="2063" y="1200"/>
                      </a:lnTo>
                      <a:lnTo>
                        <a:pt x="2064" y="1200"/>
                      </a:lnTo>
                      <a:lnTo>
                        <a:pt x="2064" y="1200"/>
                      </a:lnTo>
                      <a:lnTo>
                        <a:pt x="2065" y="1200"/>
                      </a:lnTo>
                      <a:lnTo>
                        <a:pt x="2065" y="1200"/>
                      </a:lnTo>
                      <a:lnTo>
                        <a:pt x="2066" y="1200"/>
                      </a:lnTo>
                      <a:lnTo>
                        <a:pt x="2066" y="1200"/>
                      </a:lnTo>
                      <a:lnTo>
                        <a:pt x="2067" y="1200"/>
                      </a:lnTo>
                      <a:lnTo>
                        <a:pt x="2067" y="1200"/>
                      </a:lnTo>
                      <a:lnTo>
                        <a:pt x="2068" y="1200"/>
                      </a:lnTo>
                      <a:lnTo>
                        <a:pt x="2068" y="1200"/>
                      </a:lnTo>
                      <a:lnTo>
                        <a:pt x="2069" y="1200"/>
                      </a:lnTo>
                      <a:lnTo>
                        <a:pt x="2069" y="1200"/>
                      </a:lnTo>
                      <a:lnTo>
                        <a:pt x="2070" y="1200"/>
                      </a:lnTo>
                      <a:lnTo>
                        <a:pt x="2071" y="1200"/>
                      </a:lnTo>
                      <a:lnTo>
                        <a:pt x="2071" y="1200"/>
                      </a:lnTo>
                      <a:lnTo>
                        <a:pt x="2072" y="1200"/>
                      </a:lnTo>
                      <a:lnTo>
                        <a:pt x="2072" y="1200"/>
                      </a:lnTo>
                      <a:lnTo>
                        <a:pt x="2073" y="1200"/>
                      </a:lnTo>
                      <a:lnTo>
                        <a:pt x="2073" y="1200"/>
                      </a:lnTo>
                      <a:lnTo>
                        <a:pt x="2074" y="1200"/>
                      </a:lnTo>
                      <a:lnTo>
                        <a:pt x="2074" y="1200"/>
                      </a:lnTo>
                      <a:lnTo>
                        <a:pt x="2075" y="1200"/>
                      </a:lnTo>
                      <a:lnTo>
                        <a:pt x="2075" y="1200"/>
                      </a:lnTo>
                      <a:lnTo>
                        <a:pt x="2076" y="1200"/>
                      </a:lnTo>
                      <a:lnTo>
                        <a:pt x="2076" y="1200"/>
                      </a:lnTo>
                      <a:lnTo>
                        <a:pt x="2077" y="1200"/>
                      </a:lnTo>
                      <a:lnTo>
                        <a:pt x="2078" y="1200"/>
                      </a:lnTo>
                      <a:lnTo>
                        <a:pt x="2078" y="1200"/>
                      </a:lnTo>
                      <a:lnTo>
                        <a:pt x="2079" y="1200"/>
                      </a:lnTo>
                      <a:lnTo>
                        <a:pt x="2079" y="1200"/>
                      </a:lnTo>
                      <a:lnTo>
                        <a:pt x="2080" y="1200"/>
                      </a:lnTo>
                      <a:lnTo>
                        <a:pt x="2080" y="1200"/>
                      </a:lnTo>
                      <a:lnTo>
                        <a:pt x="2081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3" y="1200"/>
                      </a:lnTo>
                      <a:lnTo>
                        <a:pt x="2083" y="1200"/>
                      </a:lnTo>
                      <a:lnTo>
                        <a:pt x="2084" y="1200"/>
                      </a:lnTo>
                      <a:lnTo>
                        <a:pt x="2085" y="1200"/>
                      </a:lnTo>
                      <a:lnTo>
                        <a:pt x="2085" y="1200"/>
                      </a:lnTo>
                      <a:lnTo>
                        <a:pt x="2086" y="1200"/>
                      </a:lnTo>
                      <a:lnTo>
                        <a:pt x="2086" y="1200"/>
                      </a:lnTo>
                      <a:lnTo>
                        <a:pt x="2087" y="1200"/>
                      </a:lnTo>
                      <a:lnTo>
                        <a:pt x="2087" y="1200"/>
                      </a:lnTo>
                      <a:lnTo>
                        <a:pt x="2088" y="1200"/>
                      </a:lnTo>
                      <a:lnTo>
                        <a:pt x="2089" y="1200"/>
                      </a:lnTo>
                      <a:lnTo>
                        <a:pt x="2089" y="1200"/>
                      </a:lnTo>
                      <a:lnTo>
                        <a:pt x="2090" y="1200"/>
                      </a:lnTo>
                      <a:lnTo>
                        <a:pt x="2090" y="1200"/>
                      </a:lnTo>
                      <a:lnTo>
                        <a:pt x="2091" y="1200"/>
                      </a:lnTo>
                      <a:lnTo>
                        <a:pt x="2091" y="1200"/>
                      </a:lnTo>
                      <a:lnTo>
                        <a:pt x="2092" y="1200"/>
                      </a:lnTo>
                      <a:lnTo>
                        <a:pt x="2092" y="1200"/>
                      </a:lnTo>
                      <a:lnTo>
                        <a:pt x="2093" y="1200"/>
                      </a:lnTo>
                      <a:lnTo>
                        <a:pt x="2093" y="1200"/>
                      </a:lnTo>
                      <a:lnTo>
                        <a:pt x="2094" y="1200"/>
                      </a:lnTo>
                      <a:lnTo>
                        <a:pt x="2094" y="1200"/>
                      </a:lnTo>
                      <a:lnTo>
                        <a:pt x="2095" y="1200"/>
                      </a:lnTo>
                      <a:lnTo>
                        <a:pt x="2096" y="1200"/>
                      </a:lnTo>
                      <a:lnTo>
                        <a:pt x="2096" y="1200"/>
                      </a:lnTo>
                      <a:lnTo>
                        <a:pt x="2097" y="1200"/>
                      </a:lnTo>
                      <a:lnTo>
                        <a:pt x="2097" y="1200"/>
                      </a:lnTo>
                      <a:lnTo>
                        <a:pt x="2098" y="1200"/>
                      </a:lnTo>
                      <a:lnTo>
                        <a:pt x="2098" y="1199"/>
                      </a:lnTo>
                      <a:lnTo>
                        <a:pt x="2099" y="1199"/>
                      </a:lnTo>
                      <a:lnTo>
                        <a:pt x="2099" y="1199"/>
                      </a:lnTo>
                      <a:lnTo>
                        <a:pt x="2100" y="1199"/>
                      </a:lnTo>
                      <a:lnTo>
                        <a:pt x="2100" y="1199"/>
                      </a:lnTo>
                      <a:lnTo>
                        <a:pt x="2101" y="1199"/>
                      </a:lnTo>
                      <a:lnTo>
                        <a:pt x="2101" y="1199"/>
                      </a:lnTo>
                      <a:lnTo>
                        <a:pt x="2102" y="1199"/>
                      </a:lnTo>
                      <a:lnTo>
                        <a:pt x="2103" y="1199"/>
                      </a:lnTo>
                      <a:lnTo>
                        <a:pt x="2103" y="1199"/>
                      </a:lnTo>
                      <a:lnTo>
                        <a:pt x="2104" y="1199"/>
                      </a:lnTo>
                      <a:lnTo>
                        <a:pt x="2104" y="1199"/>
                      </a:lnTo>
                      <a:lnTo>
                        <a:pt x="2105" y="1199"/>
                      </a:lnTo>
                      <a:lnTo>
                        <a:pt x="2105" y="1199"/>
                      </a:lnTo>
                      <a:lnTo>
                        <a:pt x="2106" y="1199"/>
                      </a:lnTo>
                      <a:lnTo>
                        <a:pt x="2106" y="1199"/>
                      </a:lnTo>
                      <a:lnTo>
                        <a:pt x="2107" y="1199"/>
                      </a:lnTo>
                      <a:lnTo>
                        <a:pt x="2107" y="1199"/>
                      </a:lnTo>
                      <a:lnTo>
                        <a:pt x="2108" y="1199"/>
                      </a:lnTo>
                      <a:lnTo>
                        <a:pt x="2108" y="1199"/>
                      </a:lnTo>
                      <a:lnTo>
                        <a:pt x="2109" y="1199"/>
                      </a:lnTo>
                      <a:lnTo>
                        <a:pt x="2109" y="1199"/>
                      </a:lnTo>
                      <a:lnTo>
                        <a:pt x="2110" y="1199"/>
                      </a:lnTo>
                      <a:lnTo>
                        <a:pt x="2111" y="1199"/>
                      </a:lnTo>
                      <a:lnTo>
                        <a:pt x="2111" y="1199"/>
                      </a:lnTo>
                      <a:lnTo>
                        <a:pt x="2112" y="1199"/>
                      </a:lnTo>
                      <a:lnTo>
                        <a:pt x="2112" y="1199"/>
                      </a:lnTo>
                      <a:lnTo>
                        <a:pt x="2113" y="1199"/>
                      </a:lnTo>
                      <a:lnTo>
                        <a:pt x="2113" y="1199"/>
                      </a:lnTo>
                      <a:lnTo>
                        <a:pt x="2114" y="1199"/>
                      </a:lnTo>
                      <a:lnTo>
                        <a:pt x="2114" y="1199"/>
                      </a:lnTo>
                      <a:lnTo>
                        <a:pt x="2115" y="1199"/>
                      </a:lnTo>
                      <a:lnTo>
                        <a:pt x="2115" y="1199"/>
                      </a:lnTo>
                      <a:lnTo>
                        <a:pt x="2116" y="1199"/>
                      </a:lnTo>
                      <a:lnTo>
                        <a:pt x="2116" y="1199"/>
                      </a:lnTo>
                      <a:lnTo>
                        <a:pt x="2117" y="1199"/>
                      </a:lnTo>
                      <a:lnTo>
                        <a:pt x="2118" y="1199"/>
                      </a:lnTo>
                      <a:lnTo>
                        <a:pt x="2118" y="1199"/>
                      </a:lnTo>
                      <a:lnTo>
                        <a:pt x="2119" y="1199"/>
                      </a:lnTo>
                      <a:lnTo>
                        <a:pt x="2119" y="1199"/>
                      </a:lnTo>
                      <a:lnTo>
                        <a:pt x="2120" y="1199"/>
                      </a:lnTo>
                      <a:lnTo>
                        <a:pt x="2120" y="1199"/>
                      </a:lnTo>
                      <a:lnTo>
                        <a:pt x="2121" y="1199"/>
                      </a:lnTo>
                      <a:lnTo>
                        <a:pt x="2121" y="1199"/>
                      </a:lnTo>
                      <a:lnTo>
                        <a:pt x="2122" y="1199"/>
                      </a:lnTo>
                      <a:lnTo>
                        <a:pt x="2122" y="1199"/>
                      </a:lnTo>
                      <a:lnTo>
                        <a:pt x="2123" y="1199"/>
                      </a:lnTo>
                      <a:lnTo>
                        <a:pt x="2123" y="1199"/>
                      </a:lnTo>
                      <a:lnTo>
                        <a:pt x="2124" y="1199"/>
                      </a:lnTo>
                      <a:lnTo>
                        <a:pt x="2125" y="1199"/>
                      </a:lnTo>
                      <a:lnTo>
                        <a:pt x="2125" y="1199"/>
                      </a:lnTo>
                      <a:lnTo>
                        <a:pt x="2126" y="1199"/>
                      </a:lnTo>
                      <a:lnTo>
                        <a:pt x="2126" y="1199"/>
                      </a:lnTo>
                      <a:lnTo>
                        <a:pt x="2127" y="1199"/>
                      </a:lnTo>
                      <a:lnTo>
                        <a:pt x="2127" y="1199"/>
                      </a:lnTo>
                      <a:lnTo>
                        <a:pt x="2128" y="1199"/>
                      </a:lnTo>
                      <a:lnTo>
                        <a:pt x="2129" y="1199"/>
                      </a:lnTo>
                      <a:lnTo>
                        <a:pt x="2129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1" y="1199"/>
                      </a:lnTo>
                      <a:lnTo>
                        <a:pt x="2131" y="1199"/>
                      </a:lnTo>
                      <a:lnTo>
                        <a:pt x="2132" y="1199"/>
                      </a:lnTo>
                      <a:lnTo>
                        <a:pt x="2133" y="1199"/>
                      </a:lnTo>
                      <a:lnTo>
                        <a:pt x="2133" y="1199"/>
                      </a:lnTo>
                      <a:lnTo>
                        <a:pt x="2134" y="1199"/>
                      </a:lnTo>
                      <a:lnTo>
                        <a:pt x="2134" y="1199"/>
                      </a:lnTo>
                      <a:lnTo>
                        <a:pt x="2135" y="1199"/>
                      </a:lnTo>
                      <a:lnTo>
                        <a:pt x="2136" y="1199"/>
                      </a:lnTo>
                      <a:lnTo>
                        <a:pt x="2136" y="1198"/>
                      </a:lnTo>
                      <a:lnTo>
                        <a:pt x="2137" y="1198"/>
                      </a:lnTo>
                      <a:lnTo>
                        <a:pt x="2137" y="1198"/>
                      </a:lnTo>
                      <a:lnTo>
                        <a:pt x="2138" y="1198"/>
                      </a:lnTo>
                      <a:lnTo>
                        <a:pt x="2138" y="1198"/>
                      </a:lnTo>
                      <a:lnTo>
                        <a:pt x="2139" y="1198"/>
                      </a:lnTo>
                      <a:lnTo>
                        <a:pt x="2139" y="1198"/>
                      </a:lnTo>
                      <a:lnTo>
                        <a:pt x="2140" y="1198"/>
                      </a:lnTo>
                      <a:lnTo>
                        <a:pt x="2140" y="1198"/>
                      </a:lnTo>
                      <a:lnTo>
                        <a:pt x="2141" y="1198"/>
                      </a:lnTo>
                      <a:lnTo>
                        <a:pt x="2141" y="1198"/>
                      </a:lnTo>
                      <a:lnTo>
                        <a:pt x="2142" y="1198"/>
                      </a:lnTo>
                      <a:lnTo>
                        <a:pt x="2142" y="1198"/>
                      </a:lnTo>
                      <a:lnTo>
                        <a:pt x="2143" y="1198"/>
                      </a:lnTo>
                      <a:lnTo>
                        <a:pt x="2144" y="1198"/>
                      </a:lnTo>
                      <a:lnTo>
                        <a:pt x="2144" y="1198"/>
                      </a:lnTo>
                      <a:lnTo>
                        <a:pt x="2145" y="1198"/>
                      </a:lnTo>
                      <a:lnTo>
                        <a:pt x="2145" y="1198"/>
                      </a:lnTo>
                      <a:lnTo>
                        <a:pt x="2146" y="1198"/>
                      </a:lnTo>
                      <a:lnTo>
                        <a:pt x="2146" y="1198"/>
                      </a:lnTo>
                      <a:lnTo>
                        <a:pt x="2147" y="1198"/>
                      </a:lnTo>
                      <a:lnTo>
                        <a:pt x="2147" y="1198"/>
                      </a:lnTo>
                      <a:lnTo>
                        <a:pt x="2148" y="1198"/>
                      </a:lnTo>
                      <a:lnTo>
                        <a:pt x="2148" y="1198"/>
                      </a:lnTo>
                      <a:lnTo>
                        <a:pt x="2149" y="1198"/>
                      </a:lnTo>
                      <a:lnTo>
                        <a:pt x="2149" y="1198"/>
                      </a:lnTo>
                      <a:lnTo>
                        <a:pt x="2150" y="1198"/>
                      </a:lnTo>
                      <a:lnTo>
                        <a:pt x="2151" y="1198"/>
                      </a:lnTo>
                      <a:lnTo>
                        <a:pt x="2151" y="1198"/>
                      </a:lnTo>
                      <a:lnTo>
                        <a:pt x="2152" y="1198"/>
                      </a:lnTo>
                      <a:lnTo>
                        <a:pt x="2152" y="1198"/>
                      </a:lnTo>
                      <a:lnTo>
                        <a:pt x="2153" y="1198"/>
                      </a:lnTo>
                      <a:lnTo>
                        <a:pt x="2153" y="1198"/>
                      </a:lnTo>
                      <a:lnTo>
                        <a:pt x="2154" y="1198"/>
                      </a:lnTo>
                      <a:lnTo>
                        <a:pt x="2154" y="1198"/>
                      </a:lnTo>
                      <a:lnTo>
                        <a:pt x="2155" y="1198"/>
                      </a:lnTo>
                      <a:lnTo>
                        <a:pt x="2155" y="1198"/>
                      </a:lnTo>
                      <a:lnTo>
                        <a:pt x="2156" y="1198"/>
                      </a:lnTo>
                      <a:lnTo>
                        <a:pt x="2156" y="1198"/>
                      </a:lnTo>
                      <a:lnTo>
                        <a:pt x="2157" y="1198"/>
                      </a:lnTo>
                      <a:lnTo>
                        <a:pt x="2158" y="1198"/>
                      </a:lnTo>
                      <a:lnTo>
                        <a:pt x="2158" y="1198"/>
                      </a:lnTo>
                      <a:lnTo>
                        <a:pt x="2159" y="1197"/>
                      </a:lnTo>
                      <a:lnTo>
                        <a:pt x="2159" y="1197"/>
                      </a:lnTo>
                      <a:lnTo>
                        <a:pt x="2160" y="1197"/>
                      </a:lnTo>
                      <a:lnTo>
                        <a:pt x="2160" y="1197"/>
                      </a:lnTo>
                      <a:lnTo>
                        <a:pt x="2161" y="1197"/>
                      </a:lnTo>
                      <a:lnTo>
                        <a:pt x="2161" y="1197"/>
                      </a:lnTo>
                      <a:lnTo>
                        <a:pt x="2162" y="1197"/>
                      </a:lnTo>
                      <a:lnTo>
                        <a:pt x="2162" y="1197"/>
                      </a:lnTo>
                      <a:lnTo>
                        <a:pt x="2163" y="1197"/>
                      </a:lnTo>
                      <a:lnTo>
                        <a:pt x="2163" y="1197"/>
                      </a:lnTo>
                      <a:lnTo>
                        <a:pt x="2164" y="1197"/>
                      </a:lnTo>
                      <a:lnTo>
                        <a:pt x="2164" y="1197"/>
                      </a:lnTo>
                      <a:lnTo>
                        <a:pt x="2165" y="1197"/>
                      </a:lnTo>
                      <a:lnTo>
                        <a:pt x="2166" y="1197"/>
                      </a:lnTo>
                      <a:lnTo>
                        <a:pt x="2166" y="1197"/>
                      </a:lnTo>
                      <a:lnTo>
                        <a:pt x="2167" y="1197"/>
                      </a:lnTo>
                      <a:lnTo>
                        <a:pt x="2167" y="1197"/>
                      </a:lnTo>
                      <a:lnTo>
                        <a:pt x="2168" y="1197"/>
                      </a:lnTo>
                      <a:lnTo>
                        <a:pt x="2168" y="1197"/>
                      </a:lnTo>
                      <a:lnTo>
                        <a:pt x="2169" y="1197"/>
                      </a:lnTo>
                      <a:lnTo>
                        <a:pt x="2169" y="1197"/>
                      </a:lnTo>
                      <a:lnTo>
                        <a:pt x="2170" y="1197"/>
                      </a:lnTo>
                      <a:lnTo>
                        <a:pt x="2170" y="1197"/>
                      </a:lnTo>
                      <a:lnTo>
                        <a:pt x="2171" y="1196"/>
                      </a:lnTo>
                      <a:lnTo>
                        <a:pt x="2171" y="1196"/>
                      </a:lnTo>
                      <a:lnTo>
                        <a:pt x="2172" y="1196"/>
                      </a:lnTo>
                      <a:lnTo>
                        <a:pt x="2173" y="1196"/>
                      </a:lnTo>
                      <a:lnTo>
                        <a:pt x="2173" y="1196"/>
                      </a:lnTo>
                      <a:lnTo>
                        <a:pt x="2174" y="1196"/>
                      </a:lnTo>
                      <a:lnTo>
                        <a:pt x="2174" y="1196"/>
                      </a:lnTo>
                      <a:lnTo>
                        <a:pt x="2175" y="1196"/>
                      </a:lnTo>
                      <a:lnTo>
                        <a:pt x="2175" y="1196"/>
                      </a:lnTo>
                      <a:lnTo>
                        <a:pt x="2176" y="1196"/>
                      </a:lnTo>
                      <a:lnTo>
                        <a:pt x="2177" y="1196"/>
                      </a:lnTo>
                      <a:lnTo>
                        <a:pt x="2177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9" y="1196"/>
                      </a:lnTo>
                      <a:lnTo>
                        <a:pt x="2180" y="1196"/>
                      </a:lnTo>
                      <a:lnTo>
                        <a:pt x="2180" y="1196"/>
                      </a:lnTo>
                      <a:lnTo>
                        <a:pt x="2181" y="1196"/>
                      </a:lnTo>
                      <a:lnTo>
                        <a:pt x="2181" y="1196"/>
                      </a:lnTo>
                      <a:lnTo>
                        <a:pt x="2182" y="1196"/>
                      </a:lnTo>
                      <a:lnTo>
                        <a:pt x="2182" y="1196"/>
                      </a:lnTo>
                      <a:lnTo>
                        <a:pt x="2183" y="1196"/>
                      </a:lnTo>
                      <a:lnTo>
                        <a:pt x="2184" y="1196"/>
                      </a:lnTo>
                      <a:lnTo>
                        <a:pt x="2184" y="1196"/>
                      </a:lnTo>
                      <a:lnTo>
                        <a:pt x="2185" y="1196"/>
                      </a:lnTo>
                      <a:lnTo>
                        <a:pt x="2185" y="1196"/>
                      </a:lnTo>
                      <a:lnTo>
                        <a:pt x="2186" y="1196"/>
                      </a:lnTo>
                      <a:lnTo>
                        <a:pt x="2186" y="1196"/>
                      </a:lnTo>
                      <a:lnTo>
                        <a:pt x="2187" y="1196"/>
                      </a:lnTo>
                      <a:lnTo>
                        <a:pt x="2187" y="1195"/>
                      </a:lnTo>
                      <a:lnTo>
                        <a:pt x="2188" y="1195"/>
                      </a:lnTo>
                      <a:lnTo>
                        <a:pt x="2188" y="1195"/>
                      </a:lnTo>
                      <a:lnTo>
                        <a:pt x="2189" y="1195"/>
                      </a:lnTo>
                      <a:lnTo>
                        <a:pt x="2189" y="1195"/>
                      </a:lnTo>
                      <a:lnTo>
                        <a:pt x="2190" y="1195"/>
                      </a:lnTo>
                      <a:lnTo>
                        <a:pt x="2191" y="1195"/>
                      </a:lnTo>
                      <a:lnTo>
                        <a:pt x="2191" y="1195"/>
                      </a:lnTo>
                      <a:lnTo>
                        <a:pt x="2192" y="1195"/>
                      </a:lnTo>
                      <a:lnTo>
                        <a:pt x="2192" y="1195"/>
                      </a:lnTo>
                      <a:lnTo>
                        <a:pt x="2193" y="1195"/>
                      </a:lnTo>
                      <a:lnTo>
                        <a:pt x="2193" y="1195"/>
                      </a:lnTo>
                      <a:lnTo>
                        <a:pt x="2194" y="1195"/>
                      </a:lnTo>
                      <a:lnTo>
                        <a:pt x="2194" y="1195"/>
                      </a:lnTo>
                      <a:lnTo>
                        <a:pt x="2195" y="1195"/>
                      </a:lnTo>
                      <a:lnTo>
                        <a:pt x="2195" y="1195"/>
                      </a:lnTo>
                      <a:lnTo>
                        <a:pt x="2196" y="1195"/>
                      </a:lnTo>
                      <a:lnTo>
                        <a:pt x="2196" y="1195"/>
                      </a:lnTo>
                      <a:lnTo>
                        <a:pt x="2197" y="1195"/>
                      </a:lnTo>
                      <a:lnTo>
                        <a:pt x="2197" y="1195"/>
                      </a:lnTo>
                      <a:lnTo>
                        <a:pt x="2198" y="1195"/>
                      </a:lnTo>
                      <a:lnTo>
                        <a:pt x="2199" y="1195"/>
                      </a:lnTo>
                      <a:lnTo>
                        <a:pt x="2199" y="1195"/>
                      </a:lnTo>
                      <a:lnTo>
                        <a:pt x="2200" y="1195"/>
                      </a:lnTo>
                      <a:lnTo>
                        <a:pt x="2200" y="1195"/>
                      </a:lnTo>
                      <a:lnTo>
                        <a:pt x="2201" y="1195"/>
                      </a:lnTo>
                      <a:lnTo>
                        <a:pt x="2201" y="1194"/>
                      </a:lnTo>
                      <a:lnTo>
                        <a:pt x="2202" y="1194"/>
                      </a:lnTo>
                      <a:lnTo>
                        <a:pt x="2202" y="1194"/>
                      </a:lnTo>
                      <a:lnTo>
                        <a:pt x="2203" y="1194"/>
                      </a:lnTo>
                      <a:lnTo>
                        <a:pt x="2203" y="1194"/>
                      </a:lnTo>
                      <a:lnTo>
                        <a:pt x="2204" y="1194"/>
                      </a:lnTo>
                      <a:lnTo>
                        <a:pt x="2204" y="1194"/>
                      </a:lnTo>
                      <a:lnTo>
                        <a:pt x="2205" y="1194"/>
                      </a:lnTo>
                      <a:lnTo>
                        <a:pt x="2206" y="1194"/>
                      </a:lnTo>
                      <a:lnTo>
                        <a:pt x="2206" y="1194"/>
                      </a:lnTo>
                      <a:lnTo>
                        <a:pt x="2207" y="1194"/>
                      </a:lnTo>
                      <a:lnTo>
                        <a:pt x="2207" y="1194"/>
                      </a:lnTo>
                      <a:lnTo>
                        <a:pt x="2208" y="1194"/>
                      </a:lnTo>
                      <a:lnTo>
                        <a:pt x="2208" y="1194"/>
                      </a:lnTo>
                      <a:lnTo>
                        <a:pt x="2209" y="1194"/>
                      </a:lnTo>
                      <a:lnTo>
                        <a:pt x="2209" y="1194"/>
                      </a:lnTo>
                      <a:lnTo>
                        <a:pt x="2210" y="1194"/>
                      </a:lnTo>
                      <a:lnTo>
                        <a:pt x="2210" y="1194"/>
                      </a:lnTo>
                      <a:lnTo>
                        <a:pt x="2211" y="1194"/>
                      </a:lnTo>
                      <a:lnTo>
                        <a:pt x="2211" y="1194"/>
                      </a:lnTo>
                      <a:lnTo>
                        <a:pt x="2212" y="1194"/>
                      </a:lnTo>
                      <a:lnTo>
                        <a:pt x="2213" y="1194"/>
                      </a:lnTo>
                      <a:lnTo>
                        <a:pt x="2213" y="1194"/>
                      </a:lnTo>
                      <a:lnTo>
                        <a:pt x="2214" y="1193"/>
                      </a:lnTo>
                      <a:lnTo>
                        <a:pt x="2214" y="1193"/>
                      </a:lnTo>
                      <a:lnTo>
                        <a:pt x="2215" y="1193"/>
                      </a:lnTo>
                      <a:lnTo>
                        <a:pt x="2215" y="1193"/>
                      </a:lnTo>
                      <a:lnTo>
                        <a:pt x="2216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8" y="1193"/>
                      </a:lnTo>
                      <a:lnTo>
                        <a:pt x="2218" y="1193"/>
                      </a:lnTo>
                      <a:lnTo>
                        <a:pt x="2219" y="1193"/>
                      </a:lnTo>
                      <a:lnTo>
                        <a:pt x="2219" y="1193"/>
                      </a:lnTo>
                      <a:lnTo>
                        <a:pt x="2220" y="1193"/>
                      </a:lnTo>
                      <a:lnTo>
                        <a:pt x="2221" y="1193"/>
                      </a:lnTo>
                      <a:lnTo>
                        <a:pt x="2221" y="1193"/>
                      </a:lnTo>
                      <a:lnTo>
                        <a:pt x="2222" y="1192"/>
                      </a:lnTo>
                      <a:lnTo>
                        <a:pt x="2222" y="1192"/>
                      </a:lnTo>
                      <a:lnTo>
                        <a:pt x="2223" y="1192"/>
                      </a:lnTo>
                      <a:lnTo>
                        <a:pt x="2224" y="1192"/>
                      </a:lnTo>
                      <a:lnTo>
                        <a:pt x="2224" y="1192"/>
                      </a:lnTo>
                      <a:lnTo>
                        <a:pt x="2225" y="1192"/>
                      </a:lnTo>
                      <a:lnTo>
                        <a:pt x="2225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7" y="1192"/>
                      </a:lnTo>
                      <a:lnTo>
                        <a:pt x="2228" y="1192"/>
                      </a:lnTo>
                      <a:lnTo>
                        <a:pt x="2228" y="1192"/>
                      </a:lnTo>
                      <a:lnTo>
                        <a:pt x="2229" y="1192"/>
                      </a:lnTo>
                      <a:lnTo>
                        <a:pt x="2229" y="1192"/>
                      </a:lnTo>
                      <a:lnTo>
                        <a:pt x="2230" y="1192"/>
                      </a:lnTo>
                      <a:lnTo>
                        <a:pt x="2230" y="1192"/>
                      </a:lnTo>
                      <a:lnTo>
                        <a:pt x="2231" y="1192"/>
                      </a:lnTo>
                      <a:lnTo>
                        <a:pt x="2232" y="1192"/>
                      </a:lnTo>
                      <a:lnTo>
                        <a:pt x="2232" y="1192"/>
                      </a:lnTo>
                      <a:lnTo>
                        <a:pt x="2233" y="1191"/>
                      </a:lnTo>
                      <a:lnTo>
                        <a:pt x="2233" y="1191"/>
                      </a:lnTo>
                      <a:lnTo>
                        <a:pt x="2234" y="1191"/>
                      </a:lnTo>
                      <a:lnTo>
                        <a:pt x="2234" y="1191"/>
                      </a:lnTo>
                      <a:lnTo>
                        <a:pt x="2235" y="1191"/>
                      </a:lnTo>
                      <a:lnTo>
                        <a:pt x="2235" y="1191"/>
                      </a:lnTo>
                      <a:lnTo>
                        <a:pt x="2236" y="1191"/>
                      </a:lnTo>
                      <a:lnTo>
                        <a:pt x="2236" y="1191"/>
                      </a:lnTo>
                      <a:lnTo>
                        <a:pt x="2237" y="1191"/>
                      </a:lnTo>
                      <a:lnTo>
                        <a:pt x="2237" y="1191"/>
                      </a:lnTo>
                      <a:lnTo>
                        <a:pt x="2238" y="1191"/>
                      </a:lnTo>
                      <a:lnTo>
                        <a:pt x="2239" y="1191"/>
                      </a:lnTo>
                      <a:lnTo>
                        <a:pt x="2239" y="1191"/>
                      </a:lnTo>
                      <a:lnTo>
                        <a:pt x="2240" y="1191"/>
                      </a:lnTo>
                      <a:lnTo>
                        <a:pt x="2240" y="1191"/>
                      </a:lnTo>
                      <a:lnTo>
                        <a:pt x="2241" y="1191"/>
                      </a:lnTo>
                      <a:lnTo>
                        <a:pt x="2241" y="1191"/>
                      </a:lnTo>
                      <a:lnTo>
                        <a:pt x="2242" y="1191"/>
                      </a:lnTo>
                      <a:lnTo>
                        <a:pt x="2242" y="1191"/>
                      </a:lnTo>
                      <a:lnTo>
                        <a:pt x="2243" y="1190"/>
                      </a:lnTo>
                      <a:lnTo>
                        <a:pt x="2243" y="1190"/>
                      </a:lnTo>
                      <a:lnTo>
                        <a:pt x="2244" y="1190"/>
                      </a:lnTo>
                      <a:lnTo>
                        <a:pt x="2244" y="1190"/>
                      </a:lnTo>
                      <a:lnTo>
                        <a:pt x="2245" y="1190"/>
                      </a:lnTo>
                      <a:lnTo>
                        <a:pt x="2246" y="1190"/>
                      </a:lnTo>
                      <a:lnTo>
                        <a:pt x="2246" y="1190"/>
                      </a:lnTo>
                      <a:lnTo>
                        <a:pt x="2247" y="1190"/>
                      </a:lnTo>
                      <a:lnTo>
                        <a:pt x="2247" y="1190"/>
                      </a:lnTo>
                      <a:lnTo>
                        <a:pt x="2248" y="1190"/>
                      </a:lnTo>
                      <a:lnTo>
                        <a:pt x="2248" y="1190"/>
                      </a:lnTo>
                      <a:lnTo>
                        <a:pt x="2249" y="1190"/>
                      </a:lnTo>
                      <a:lnTo>
                        <a:pt x="2249" y="1190"/>
                      </a:lnTo>
                      <a:lnTo>
                        <a:pt x="2250" y="1190"/>
                      </a:lnTo>
                      <a:lnTo>
                        <a:pt x="2250" y="1190"/>
                      </a:lnTo>
                      <a:lnTo>
                        <a:pt x="2251" y="1190"/>
                      </a:lnTo>
                      <a:lnTo>
                        <a:pt x="2251" y="1190"/>
                      </a:lnTo>
                      <a:lnTo>
                        <a:pt x="2252" y="1189"/>
                      </a:lnTo>
                      <a:lnTo>
                        <a:pt x="2252" y="1189"/>
                      </a:lnTo>
                      <a:lnTo>
                        <a:pt x="2253" y="1189"/>
                      </a:lnTo>
                      <a:lnTo>
                        <a:pt x="2254" y="1189"/>
                      </a:lnTo>
                      <a:lnTo>
                        <a:pt x="2254" y="1189"/>
                      </a:lnTo>
                      <a:lnTo>
                        <a:pt x="2255" y="1189"/>
                      </a:lnTo>
                      <a:lnTo>
                        <a:pt x="2255" y="1189"/>
                      </a:lnTo>
                      <a:lnTo>
                        <a:pt x="2256" y="1189"/>
                      </a:lnTo>
                      <a:lnTo>
                        <a:pt x="2256" y="1189"/>
                      </a:lnTo>
                      <a:lnTo>
                        <a:pt x="2257" y="1189"/>
                      </a:lnTo>
                      <a:lnTo>
                        <a:pt x="2257" y="1189"/>
                      </a:lnTo>
                      <a:lnTo>
                        <a:pt x="2258" y="1189"/>
                      </a:lnTo>
                      <a:lnTo>
                        <a:pt x="2258" y="1188"/>
                      </a:lnTo>
                      <a:lnTo>
                        <a:pt x="2259" y="1188"/>
                      </a:lnTo>
                      <a:lnTo>
                        <a:pt x="2259" y="1188"/>
                      </a:lnTo>
                      <a:lnTo>
                        <a:pt x="2260" y="1188"/>
                      </a:lnTo>
                      <a:lnTo>
                        <a:pt x="2261" y="1188"/>
                      </a:lnTo>
                      <a:lnTo>
                        <a:pt x="2261" y="1188"/>
                      </a:lnTo>
                      <a:lnTo>
                        <a:pt x="2262" y="1188"/>
                      </a:lnTo>
                      <a:lnTo>
                        <a:pt x="2262" y="1188"/>
                      </a:lnTo>
                      <a:lnTo>
                        <a:pt x="2263" y="1188"/>
                      </a:lnTo>
                      <a:lnTo>
                        <a:pt x="2263" y="1188"/>
                      </a:lnTo>
                      <a:lnTo>
                        <a:pt x="2264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6" y="1188"/>
                      </a:lnTo>
                      <a:lnTo>
                        <a:pt x="2266" y="1188"/>
                      </a:lnTo>
                      <a:lnTo>
                        <a:pt x="2267" y="1187"/>
                      </a:lnTo>
                      <a:lnTo>
                        <a:pt x="2268" y="1187"/>
                      </a:lnTo>
                      <a:lnTo>
                        <a:pt x="2268" y="1187"/>
                      </a:lnTo>
                      <a:lnTo>
                        <a:pt x="2269" y="1187"/>
                      </a:lnTo>
                      <a:lnTo>
                        <a:pt x="2269" y="1187"/>
                      </a:lnTo>
                      <a:lnTo>
                        <a:pt x="2270" y="1187"/>
                      </a:lnTo>
                      <a:lnTo>
                        <a:pt x="2270" y="1187"/>
                      </a:lnTo>
                      <a:lnTo>
                        <a:pt x="2271" y="1187"/>
                      </a:lnTo>
                      <a:lnTo>
                        <a:pt x="2272" y="1187"/>
                      </a:lnTo>
                      <a:lnTo>
                        <a:pt x="2272" y="1187"/>
                      </a:lnTo>
                      <a:lnTo>
                        <a:pt x="2273" y="1187"/>
                      </a:lnTo>
                      <a:lnTo>
                        <a:pt x="2273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5" y="1186"/>
                      </a:lnTo>
                      <a:lnTo>
                        <a:pt x="2276" y="1186"/>
                      </a:lnTo>
                      <a:lnTo>
                        <a:pt x="2276" y="1186"/>
                      </a:lnTo>
                      <a:lnTo>
                        <a:pt x="2277" y="1186"/>
                      </a:lnTo>
                      <a:lnTo>
                        <a:pt x="2277" y="1186"/>
                      </a:lnTo>
                      <a:lnTo>
                        <a:pt x="2278" y="1186"/>
                      </a:lnTo>
                      <a:lnTo>
                        <a:pt x="2279" y="1186"/>
                      </a:lnTo>
                      <a:lnTo>
                        <a:pt x="2279" y="1186"/>
                      </a:lnTo>
                      <a:lnTo>
                        <a:pt x="2280" y="1186"/>
                      </a:lnTo>
                      <a:lnTo>
                        <a:pt x="2280" y="1186"/>
                      </a:lnTo>
                      <a:lnTo>
                        <a:pt x="2281" y="1186"/>
                      </a:lnTo>
                      <a:lnTo>
                        <a:pt x="2281" y="1186"/>
                      </a:lnTo>
                      <a:lnTo>
                        <a:pt x="2282" y="1186"/>
                      </a:lnTo>
                      <a:lnTo>
                        <a:pt x="2282" y="1186"/>
                      </a:lnTo>
                      <a:lnTo>
                        <a:pt x="2283" y="1186"/>
                      </a:lnTo>
                      <a:lnTo>
                        <a:pt x="2283" y="1185"/>
                      </a:lnTo>
                      <a:lnTo>
                        <a:pt x="2284" y="1185"/>
                      </a:lnTo>
                      <a:lnTo>
                        <a:pt x="2284" y="1185"/>
                      </a:lnTo>
                      <a:lnTo>
                        <a:pt x="2285" y="1185"/>
                      </a:lnTo>
                      <a:lnTo>
                        <a:pt x="2285" y="1185"/>
                      </a:lnTo>
                      <a:lnTo>
                        <a:pt x="2286" y="1185"/>
                      </a:lnTo>
                      <a:lnTo>
                        <a:pt x="2287" y="1185"/>
                      </a:lnTo>
                      <a:lnTo>
                        <a:pt x="2287" y="1185"/>
                      </a:lnTo>
                      <a:lnTo>
                        <a:pt x="2288" y="1185"/>
                      </a:lnTo>
                      <a:lnTo>
                        <a:pt x="2288" y="1184"/>
                      </a:lnTo>
                      <a:lnTo>
                        <a:pt x="2289" y="1184"/>
                      </a:lnTo>
                      <a:lnTo>
                        <a:pt x="2289" y="1184"/>
                      </a:lnTo>
                      <a:lnTo>
                        <a:pt x="2290" y="1184"/>
                      </a:lnTo>
                      <a:lnTo>
                        <a:pt x="2290" y="1184"/>
                      </a:lnTo>
                      <a:lnTo>
                        <a:pt x="2291" y="1184"/>
                      </a:lnTo>
                      <a:lnTo>
                        <a:pt x="2291" y="1184"/>
                      </a:lnTo>
                      <a:lnTo>
                        <a:pt x="2292" y="1184"/>
                      </a:lnTo>
                      <a:lnTo>
                        <a:pt x="2292" y="1184"/>
                      </a:lnTo>
                      <a:lnTo>
                        <a:pt x="2293" y="1184"/>
                      </a:lnTo>
                      <a:lnTo>
                        <a:pt x="2294" y="1184"/>
                      </a:lnTo>
                      <a:lnTo>
                        <a:pt x="2294" y="1184"/>
                      </a:lnTo>
                      <a:lnTo>
                        <a:pt x="2295" y="1184"/>
                      </a:lnTo>
                      <a:lnTo>
                        <a:pt x="2295" y="1184"/>
                      </a:lnTo>
                      <a:lnTo>
                        <a:pt x="2296" y="1183"/>
                      </a:lnTo>
                      <a:lnTo>
                        <a:pt x="2296" y="1183"/>
                      </a:lnTo>
                      <a:lnTo>
                        <a:pt x="2297" y="1183"/>
                      </a:lnTo>
                      <a:lnTo>
                        <a:pt x="2297" y="1183"/>
                      </a:lnTo>
                      <a:lnTo>
                        <a:pt x="2298" y="1183"/>
                      </a:lnTo>
                      <a:lnTo>
                        <a:pt x="2298" y="1183"/>
                      </a:lnTo>
                      <a:lnTo>
                        <a:pt x="2299" y="1183"/>
                      </a:lnTo>
                      <a:lnTo>
                        <a:pt x="2299" y="1183"/>
                      </a:lnTo>
                      <a:lnTo>
                        <a:pt x="2300" y="1183"/>
                      </a:lnTo>
                      <a:lnTo>
                        <a:pt x="2301" y="1183"/>
                      </a:lnTo>
                      <a:lnTo>
                        <a:pt x="2301" y="1183"/>
                      </a:lnTo>
                      <a:lnTo>
                        <a:pt x="2302" y="1183"/>
                      </a:lnTo>
                      <a:lnTo>
                        <a:pt x="2302" y="1183"/>
                      </a:lnTo>
                      <a:lnTo>
                        <a:pt x="2303" y="1182"/>
                      </a:lnTo>
                      <a:lnTo>
                        <a:pt x="2303" y="1182"/>
                      </a:lnTo>
                      <a:lnTo>
                        <a:pt x="2304" y="1182"/>
                      </a:lnTo>
                      <a:lnTo>
                        <a:pt x="2304" y="1182"/>
                      </a:lnTo>
                      <a:lnTo>
                        <a:pt x="2305" y="1182"/>
                      </a:lnTo>
                      <a:lnTo>
                        <a:pt x="2305" y="1182"/>
                      </a:lnTo>
                      <a:lnTo>
                        <a:pt x="2306" y="1182"/>
                      </a:lnTo>
                      <a:lnTo>
                        <a:pt x="2306" y="1182"/>
                      </a:lnTo>
                      <a:lnTo>
                        <a:pt x="2307" y="1182"/>
                      </a:lnTo>
                      <a:lnTo>
                        <a:pt x="2308" y="1181"/>
                      </a:lnTo>
                      <a:lnTo>
                        <a:pt x="2308" y="1181"/>
                      </a:lnTo>
                      <a:lnTo>
                        <a:pt x="2309" y="1181"/>
                      </a:lnTo>
                      <a:lnTo>
                        <a:pt x="2309" y="1181"/>
                      </a:lnTo>
                      <a:lnTo>
                        <a:pt x="2310" y="1181"/>
                      </a:lnTo>
                      <a:lnTo>
                        <a:pt x="2310" y="1181"/>
                      </a:lnTo>
                      <a:lnTo>
                        <a:pt x="2311" y="1181"/>
                      </a:lnTo>
                      <a:lnTo>
                        <a:pt x="2312" y="1181"/>
                      </a:lnTo>
                      <a:lnTo>
                        <a:pt x="2312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4" y="1180"/>
                      </a:lnTo>
                      <a:lnTo>
                        <a:pt x="2314" y="1180"/>
                      </a:lnTo>
                      <a:lnTo>
                        <a:pt x="2315" y="1180"/>
                      </a:lnTo>
                      <a:lnTo>
                        <a:pt x="2316" y="1180"/>
                      </a:lnTo>
                      <a:lnTo>
                        <a:pt x="2316" y="1180"/>
                      </a:lnTo>
                      <a:lnTo>
                        <a:pt x="2317" y="1180"/>
                      </a:lnTo>
                      <a:lnTo>
                        <a:pt x="2317" y="1180"/>
                      </a:lnTo>
                      <a:lnTo>
                        <a:pt x="2318" y="1180"/>
                      </a:lnTo>
                      <a:lnTo>
                        <a:pt x="2319" y="1180"/>
                      </a:lnTo>
                      <a:lnTo>
                        <a:pt x="2319" y="1180"/>
                      </a:lnTo>
                      <a:lnTo>
                        <a:pt x="2320" y="1180"/>
                      </a:lnTo>
                      <a:lnTo>
                        <a:pt x="2320" y="1180"/>
                      </a:lnTo>
                      <a:lnTo>
                        <a:pt x="2321" y="1179"/>
                      </a:lnTo>
                      <a:lnTo>
                        <a:pt x="2321" y="1179"/>
                      </a:lnTo>
                      <a:lnTo>
                        <a:pt x="2322" y="1179"/>
                      </a:lnTo>
                      <a:lnTo>
                        <a:pt x="2322" y="1179"/>
                      </a:lnTo>
                      <a:lnTo>
                        <a:pt x="2323" y="1179"/>
                      </a:lnTo>
                      <a:lnTo>
                        <a:pt x="2323" y="1179"/>
                      </a:lnTo>
                      <a:lnTo>
                        <a:pt x="2324" y="1179"/>
                      </a:lnTo>
                      <a:lnTo>
                        <a:pt x="2324" y="1179"/>
                      </a:lnTo>
                      <a:lnTo>
                        <a:pt x="2325" y="1179"/>
                      </a:lnTo>
                      <a:lnTo>
                        <a:pt x="2325" y="1179"/>
                      </a:lnTo>
                      <a:lnTo>
                        <a:pt x="2326" y="1179"/>
                      </a:lnTo>
                      <a:lnTo>
                        <a:pt x="2327" y="1179"/>
                      </a:lnTo>
                      <a:lnTo>
                        <a:pt x="2327" y="1178"/>
                      </a:lnTo>
                      <a:lnTo>
                        <a:pt x="2328" y="1178"/>
                      </a:lnTo>
                      <a:lnTo>
                        <a:pt x="2328" y="1178"/>
                      </a:lnTo>
                      <a:lnTo>
                        <a:pt x="2329" y="1178"/>
                      </a:lnTo>
                      <a:lnTo>
                        <a:pt x="2329" y="1178"/>
                      </a:lnTo>
                      <a:lnTo>
                        <a:pt x="2330" y="1178"/>
                      </a:lnTo>
                      <a:lnTo>
                        <a:pt x="2330" y="1178"/>
                      </a:lnTo>
                      <a:lnTo>
                        <a:pt x="2331" y="1178"/>
                      </a:lnTo>
                      <a:lnTo>
                        <a:pt x="2331" y="1177"/>
                      </a:lnTo>
                      <a:lnTo>
                        <a:pt x="2332" y="1177"/>
                      </a:lnTo>
                      <a:lnTo>
                        <a:pt x="2332" y="1177"/>
                      </a:lnTo>
                      <a:lnTo>
                        <a:pt x="2333" y="1177"/>
                      </a:lnTo>
                      <a:lnTo>
                        <a:pt x="2334" y="1177"/>
                      </a:lnTo>
                      <a:lnTo>
                        <a:pt x="2334" y="1177"/>
                      </a:lnTo>
                      <a:lnTo>
                        <a:pt x="2335" y="1177"/>
                      </a:lnTo>
                      <a:lnTo>
                        <a:pt x="2335" y="1177"/>
                      </a:lnTo>
                      <a:lnTo>
                        <a:pt x="2336" y="1177"/>
                      </a:lnTo>
                      <a:lnTo>
                        <a:pt x="2336" y="1177"/>
                      </a:lnTo>
                      <a:lnTo>
                        <a:pt x="2337" y="1177"/>
                      </a:lnTo>
                      <a:lnTo>
                        <a:pt x="2337" y="1176"/>
                      </a:lnTo>
                      <a:lnTo>
                        <a:pt x="2338" y="1176"/>
                      </a:lnTo>
                      <a:lnTo>
                        <a:pt x="2338" y="1176"/>
                      </a:lnTo>
                      <a:lnTo>
                        <a:pt x="2339" y="1176"/>
                      </a:lnTo>
                      <a:lnTo>
                        <a:pt x="2339" y="1176"/>
                      </a:lnTo>
                      <a:lnTo>
                        <a:pt x="2340" y="1176"/>
                      </a:lnTo>
                      <a:lnTo>
                        <a:pt x="2341" y="1176"/>
                      </a:lnTo>
                      <a:lnTo>
                        <a:pt x="2341" y="1176"/>
                      </a:lnTo>
                      <a:lnTo>
                        <a:pt x="2342" y="1176"/>
                      </a:lnTo>
                      <a:lnTo>
                        <a:pt x="2342" y="1176"/>
                      </a:lnTo>
                      <a:lnTo>
                        <a:pt x="2343" y="1176"/>
                      </a:lnTo>
                      <a:lnTo>
                        <a:pt x="2343" y="1175"/>
                      </a:lnTo>
                      <a:lnTo>
                        <a:pt x="2344" y="1175"/>
                      </a:lnTo>
                      <a:lnTo>
                        <a:pt x="2344" y="1175"/>
                      </a:lnTo>
                      <a:lnTo>
                        <a:pt x="2345" y="1175"/>
                      </a:lnTo>
                      <a:lnTo>
                        <a:pt x="2345" y="1175"/>
                      </a:lnTo>
                      <a:lnTo>
                        <a:pt x="2346" y="1175"/>
                      </a:lnTo>
                      <a:lnTo>
                        <a:pt x="2346" y="1175"/>
                      </a:lnTo>
                      <a:lnTo>
                        <a:pt x="2347" y="1175"/>
                      </a:lnTo>
                      <a:lnTo>
                        <a:pt x="2347" y="1175"/>
                      </a:lnTo>
                      <a:lnTo>
                        <a:pt x="2348" y="1175"/>
                      </a:lnTo>
                      <a:lnTo>
                        <a:pt x="2349" y="1175"/>
                      </a:lnTo>
                      <a:lnTo>
                        <a:pt x="2349" y="1174"/>
                      </a:lnTo>
                      <a:lnTo>
                        <a:pt x="2350" y="1174"/>
                      </a:lnTo>
                      <a:lnTo>
                        <a:pt x="2350" y="1174"/>
                      </a:lnTo>
                      <a:lnTo>
                        <a:pt x="2351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3" y="1173"/>
                      </a:lnTo>
                      <a:lnTo>
                        <a:pt x="2353" y="1173"/>
                      </a:lnTo>
                      <a:lnTo>
                        <a:pt x="2354" y="1173"/>
                      </a:lnTo>
                      <a:lnTo>
                        <a:pt x="2354" y="1173"/>
                      </a:lnTo>
                      <a:lnTo>
                        <a:pt x="2355" y="1173"/>
                      </a:lnTo>
                      <a:lnTo>
                        <a:pt x="2356" y="1173"/>
                      </a:lnTo>
                      <a:lnTo>
                        <a:pt x="2356" y="1173"/>
                      </a:lnTo>
                      <a:lnTo>
                        <a:pt x="2357" y="1173"/>
                      </a:lnTo>
                      <a:lnTo>
                        <a:pt x="2357" y="1173"/>
                      </a:lnTo>
                      <a:lnTo>
                        <a:pt x="2358" y="1173"/>
                      </a:lnTo>
                      <a:lnTo>
                        <a:pt x="2358" y="1172"/>
                      </a:lnTo>
                      <a:lnTo>
                        <a:pt x="2359" y="1172"/>
                      </a:lnTo>
                      <a:lnTo>
                        <a:pt x="2360" y="1172"/>
                      </a:lnTo>
                      <a:lnTo>
                        <a:pt x="2360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2" y="1172"/>
                      </a:lnTo>
                      <a:lnTo>
                        <a:pt x="2363" y="1172"/>
                      </a:lnTo>
                      <a:lnTo>
                        <a:pt x="2363" y="1172"/>
                      </a:lnTo>
                      <a:lnTo>
                        <a:pt x="2364" y="1171"/>
                      </a:lnTo>
                      <a:lnTo>
                        <a:pt x="2364" y="1171"/>
                      </a:lnTo>
                      <a:lnTo>
                        <a:pt x="2365" y="1171"/>
                      </a:lnTo>
                      <a:lnTo>
                        <a:pt x="2365" y="1171"/>
                      </a:lnTo>
                      <a:lnTo>
                        <a:pt x="2366" y="1171"/>
                      </a:lnTo>
                      <a:lnTo>
                        <a:pt x="2367" y="1171"/>
                      </a:lnTo>
                      <a:lnTo>
                        <a:pt x="2367" y="1171"/>
                      </a:lnTo>
                      <a:lnTo>
                        <a:pt x="2368" y="1171"/>
                      </a:lnTo>
                      <a:lnTo>
                        <a:pt x="2368" y="1171"/>
                      </a:lnTo>
                      <a:lnTo>
                        <a:pt x="2369" y="1171"/>
                      </a:lnTo>
                      <a:lnTo>
                        <a:pt x="2369" y="1170"/>
                      </a:lnTo>
                      <a:lnTo>
                        <a:pt x="2370" y="1170"/>
                      </a:lnTo>
                      <a:lnTo>
                        <a:pt x="2370" y="1170"/>
                      </a:lnTo>
                      <a:lnTo>
                        <a:pt x="2371" y="1170"/>
                      </a:lnTo>
                      <a:lnTo>
                        <a:pt x="2371" y="1170"/>
                      </a:lnTo>
                      <a:lnTo>
                        <a:pt x="2372" y="1170"/>
                      </a:lnTo>
                      <a:lnTo>
                        <a:pt x="2372" y="1169"/>
                      </a:lnTo>
                      <a:lnTo>
                        <a:pt x="2373" y="1169"/>
                      </a:lnTo>
                      <a:lnTo>
                        <a:pt x="2374" y="1169"/>
                      </a:lnTo>
                      <a:lnTo>
                        <a:pt x="2374" y="1169"/>
                      </a:lnTo>
                      <a:lnTo>
                        <a:pt x="2375" y="1169"/>
                      </a:lnTo>
                      <a:lnTo>
                        <a:pt x="2375" y="1169"/>
                      </a:lnTo>
                      <a:lnTo>
                        <a:pt x="2376" y="1169"/>
                      </a:lnTo>
                      <a:lnTo>
                        <a:pt x="2376" y="1169"/>
                      </a:lnTo>
                      <a:lnTo>
                        <a:pt x="2377" y="1169"/>
                      </a:lnTo>
                      <a:lnTo>
                        <a:pt x="2377" y="1169"/>
                      </a:lnTo>
                      <a:lnTo>
                        <a:pt x="2378" y="1168"/>
                      </a:lnTo>
                      <a:lnTo>
                        <a:pt x="2378" y="1168"/>
                      </a:lnTo>
                      <a:lnTo>
                        <a:pt x="2379" y="1168"/>
                      </a:lnTo>
                      <a:lnTo>
                        <a:pt x="2379" y="1168"/>
                      </a:lnTo>
                      <a:lnTo>
                        <a:pt x="2380" y="1168"/>
                      </a:lnTo>
                      <a:lnTo>
                        <a:pt x="2380" y="1168"/>
                      </a:lnTo>
                      <a:lnTo>
                        <a:pt x="2381" y="1168"/>
                      </a:lnTo>
                      <a:lnTo>
                        <a:pt x="2382" y="1168"/>
                      </a:lnTo>
                      <a:lnTo>
                        <a:pt x="2382" y="1168"/>
                      </a:lnTo>
                      <a:lnTo>
                        <a:pt x="2383" y="1167"/>
                      </a:lnTo>
                      <a:lnTo>
                        <a:pt x="2383" y="1167"/>
                      </a:lnTo>
                      <a:lnTo>
                        <a:pt x="2384" y="1167"/>
                      </a:lnTo>
                      <a:lnTo>
                        <a:pt x="2384" y="1167"/>
                      </a:lnTo>
                      <a:lnTo>
                        <a:pt x="2385" y="1167"/>
                      </a:lnTo>
                      <a:lnTo>
                        <a:pt x="2385" y="1167"/>
                      </a:lnTo>
                      <a:lnTo>
                        <a:pt x="2386" y="1167"/>
                      </a:lnTo>
                      <a:lnTo>
                        <a:pt x="2386" y="1167"/>
                      </a:lnTo>
                      <a:lnTo>
                        <a:pt x="2387" y="1167"/>
                      </a:lnTo>
                      <a:lnTo>
                        <a:pt x="2387" y="1166"/>
                      </a:lnTo>
                      <a:lnTo>
                        <a:pt x="2388" y="1166"/>
                      </a:lnTo>
                      <a:lnTo>
                        <a:pt x="2389" y="1166"/>
                      </a:lnTo>
                      <a:lnTo>
                        <a:pt x="2389" y="1166"/>
                      </a:lnTo>
                      <a:lnTo>
                        <a:pt x="2390" y="1166"/>
                      </a:lnTo>
                      <a:lnTo>
                        <a:pt x="2390" y="1166"/>
                      </a:lnTo>
                      <a:lnTo>
                        <a:pt x="2391" y="1165"/>
                      </a:lnTo>
                      <a:lnTo>
                        <a:pt x="2391" y="1165"/>
                      </a:lnTo>
                      <a:lnTo>
                        <a:pt x="2392" y="1165"/>
                      </a:lnTo>
                      <a:lnTo>
                        <a:pt x="2392" y="1165"/>
                      </a:lnTo>
                      <a:lnTo>
                        <a:pt x="2393" y="1165"/>
                      </a:lnTo>
                      <a:lnTo>
                        <a:pt x="2393" y="1165"/>
                      </a:lnTo>
                      <a:lnTo>
                        <a:pt x="2394" y="1165"/>
                      </a:lnTo>
                      <a:lnTo>
                        <a:pt x="2394" y="1165"/>
                      </a:lnTo>
                      <a:lnTo>
                        <a:pt x="2395" y="1165"/>
                      </a:lnTo>
                      <a:lnTo>
                        <a:pt x="2396" y="1164"/>
                      </a:lnTo>
                      <a:lnTo>
                        <a:pt x="2396" y="1164"/>
                      </a:lnTo>
                      <a:lnTo>
                        <a:pt x="2397" y="1164"/>
                      </a:lnTo>
                      <a:lnTo>
                        <a:pt x="2397" y="1164"/>
                      </a:lnTo>
                      <a:lnTo>
                        <a:pt x="2398" y="1164"/>
                      </a:lnTo>
                      <a:lnTo>
                        <a:pt x="2398" y="1164"/>
                      </a:lnTo>
                      <a:lnTo>
                        <a:pt x="2399" y="1164"/>
                      </a:lnTo>
                      <a:lnTo>
                        <a:pt x="2400" y="1164"/>
                      </a:lnTo>
                      <a:lnTo>
                        <a:pt x="2400" y="1164"/>
                      </a:lnTo>
                      <a:lnTo>
                        <a:pt x="2400" y="1163"/>
                      </a:lnTo>
                      <a:lnTo>
                        <a:pt x="2401" y="1163"/>
                      </a:lnTo>
                      <a:lnTo>
                        <a:pt x="2401" y="1163"/>
                      </a:lnTo>
                      <a:lnTo>
                        <a:pt x="2402" y="1163"/>
                      </a:lnTo>
                      <a:lnTo>
                        <a:pt x="2402" y="1163"/>
                      </a:lnTo>
                      <a:lnTo>
                        <a:pt x="2403" y="1163"/>
                      </a:lnTo>
                      <a:lnTo>
                        <a:pt x="2404" y="1163"/>
                      </a:lnTo>
                      <a:lnTo>
                        <a:pt x="2404" y="1163"/>
                      </a:lnTo>
                      <a:lnTo>
                        <a:pt x="2405" y="1162"/>
                      </a:lnTo>
                      <a:lnTo>
                        <a:pt x="2405" y="1162"/>
                      </a:lnTo>
                      <a:lnTo>
                        <a:pt x="2406" y="1162"/>
                      </a:lnTo>
                      <a:lnTo>
                        <a:pt x="2407" y="1162"/>
                      </a:lnTo>
                      <a:lnTo>
                        <a:pt x="2407" y="1162"/>
                      </a:lnTo>
                      <a:lnTo>
                        <a:pt x="2408" y="1162"/>
                      </a:lnTo>
                      <a:lnTo>
                        <a:pt x="2408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10" y="1161"/>
                      </a:lnTo>
                      <a:lnTo>
                        <a:pt x="2411" y="1161"/>
                      </a:lnTo>
                      <a:lnTo>
                        <a:pt x="2411" y="1161"/>
                      </a:lnTo>
                      <a:lnTo>
                        <a:pt x="2412" y="1161"/>
                      </a:lnTo>
                      <a:lnTo>
                        <a:pt x="2412" y="1160"/>
                      </a:lnTo>
                      <a:lnTo>
                        <a:pt x="2413" y="1160"/>
                      </a:lnTo>
                      <a:lnTo>
                        <a:pt x="2413" y="1160"/>
                      </a:lnTo>
                      <a:lnTo>
                        <a:pt x="2414" y="1160"/>
                      </a:lnTo>
                      <a:lnTo>
                        <a:pt x="2415" y="1160"/>
                      </a:lnTo>
                      <a:lnTo>
                        <a:pt x="2415" y="1160"/>
                      </a:lnTo>
                      <a:lnTo>
                        <a:pt x="2416" y="1160"/>
                      </a:lnTo>
                      <a:lnTo>
                        <a:pt x="2416" y="1160"/>
                      </a:lnTo>
                      <a:lnTo>
                        <a:pt x="2417" y="1159"/>
                      </a:lnTo>
                      <a:lnTo>
                        <a:pt x="2417" y="1159"/>
                      </a:lnTo>
                      <a:lnTo>
                        <a:pt x="2418" y="1159"/>
                      </a:lnTo>
                      <a:lnTo>
                        <a:pt x="2418" y="1159"/>
                      </a:lnTo>
                      <a:lnTo>
                        <a:pt x="2419" y="1159"/>
                      </a:lnTo>
                      <a:lnTo>
                        <a:pt x="2419" y="1159"/>
                      </a:lnTo>
                      <a:lnTo>
                        <a:pt x="2420" y="1158"/>
                      </a:lnTo>
                      <a:lnTo>
                        <a:pt x="2420" y="1158"/>
                      </a:lnTo>
                      <a:lnTo>
                        <a:pt x="2421" y="1158"/>
                      </a:lnTo>
                      <a:lnTo>
                        <a:pt x="2422" y="1158"/>
                      </a:lnTo>
                      <a:lnTo>
                        <a:pt x="2422" y="1158"/>
                      </a:lnTo>
                      <a:lnTo>
                        <a:pt x="2423" y="1158"/>
                      </a:lnTo>
                      <a:lnTo>
                        <a:pt x="2423" y="1158"/>
                      </a:lnTo>
                      <a:lnTo>
                        <a:pt x="2424" y="1158"/>
                      </a:lnTo>
                      <a:lnTo>
                        <a:pt x="2424" y="1157"/>
                      </a:lnTo>
                      <a:lnTo>
                        <a:pt x="2425" y="1157"/>
                      </a:lnTo>
                      <a:lnTo>
                        <a:pt x="2425" y="1157"/>
                      </a:lnTo>
                      <a:lnTo>
                        <a:pt x="2426" y="1157"/>
                      </a:lnTo>
                      <a:lnTo>
                        <a:pt x="2426" y="1157"/>
                      </a:lnTo>
                      <a:lnTo>
                        <a:pt x="2427" y="1157"/>
                      </a:lnTo>
                      <a:lnTo>
                        <a:pt x="2427" y="1157"/>
                      </a:lnTo>
                      <a:lnTo>
                        <a:pt x="2428" y="1156"/>
                      </a:lnTo>
                      <a:lnTo>
                        <a:pt x="2429" y="1156"/>
                      </a:lnTo>
                      <a:lnTo>
                        <a:pt x="2429" y="1156"/>
                      </a:lnTo>
                      <a:lnTo>
                        <a:pt x="2430" y="1156"/>
                      </a:lnTo>
                      <a:lnTo>
                        <a:pt x="2430" y="1156"/>
                      </a:lnTo>
                      <a:lnTo>
                        <a:pt x="2431" y="1156"/>
                      </a:lnTo>
                      <a:lnTo>
                        <a:pt x="2431" y="1156"/>
                      </a:lnTo>
                      <a:lnTo>
                        <a:pt x="2432" y="1156"/>
                      </a:lnTo>
                      <a:lnTo>
                        <a:pt x="2432" y="1155"/>
                      </a:lnTo>
                      <a:lnTo>
                        <a:pt x="2433" y="1155"/>
                      </a:lnTo>
                      <a:lnTo>
                        <a:pt x="2433" y="1155"/>
                      </a:lnTo>
                      <a:lnTo>
                        <a:pt x="2434" y="1155"/>
                      </a:lnTo>
                      <a:lnTo>
                        <a:pt x="2434" y="1155"/>
                      </a:lnTo>
                      <a:lnTo>
                        <a:pt x="2435" y="1154"/>
                      </a:lnTo>
                      <a:lnTo>
                        <a:pt x="2435" y="1154"/>
                      </a:lnTo>
                      <a:lnTo>
                        <a:pt x="2436" y="1154"/>
                      </a:lnTo>
                      <a:lnTo>
                        <a:pt x="2437" y="1154"/>
                      </a:lnTo>
                      <a:lnTo>
                        <a:pt x="2437" y="1154"/>
                      </a:lnTo>
                      <a:lnTo>
                        <a:pt x="2438" y="1154"/>
                      </a:lnTo>
                      <a:lnTo>
                        <a:pt x="2438" y="1154"/>
                      </a:lnTo>
                      <a:lnTo>
                        <a:pt x="2439" y="1154"/>
                      </a:lnTo>
                      <a:lnTo>
                        <a:pt x="2439" y="1153"/>
                      </a:lnTo>
                      <a:lnTo>
                        <a:pt x="2440" y="1153"/>
                      </a:lnTo>
                      <a:lnTo>
                        <a:pt x="2440" y="1153"/>
                      </a:lnTo>
                      <a:lnTo>
                        <a:pt x="2441" y="1153"/>
                      </a:lnTo>
                      <a:lnTo>
                        <a:pt x="2441" y="1153"/>
                      </a:lnTo>
                      <a:lnTo>
                        <a:pt x="2442" y="1153"/>
                      </a:lnTo>
                      <a:lnTo>
                        <a:pt x="2442" y="1153"/>
                      </a:lnTo>
                      <a:lnTo>
                        <a:pt x="2443" y="1152"/>
                      </a:lnTo>
                      <a:lnTo>
                        <a:pt x="2444" y="1152"/>
                      </a:lnTo>
                      <a:lnTo>
                        <a:pt x="2444" y="1152"/>
                      </a:lnTo>
                      <a:lnTo>
                        <a:pt x="2445" y="1152"/>
                      </a:lnTo>
                      <a:lnTo>
                        <a:pt x="2445" y="1152"/>
                      </a:lnTo>
                      <a:lnTo>
                        <a:pt x="2446" y="1152"/>
                      </a:lnTo>
                      <a:lnTo>
                        <a:pt x="2446" y="1152"/>
                      </a:lnTo>
                      <a:lnTo>
                        <a:pt x="2447" y="1152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9" y="1151"/>
                      </a:lnTo>
                      <a:lnTo>
                        <a:pt x="2449" y="1150"/>
                      </a:lnTo>
                      <a:lnTo>
                        <a:pt x="2450" y="1150"/>
                      </a:lnTo>
                      <a:lnTo>
                        <a:pt x="2451" y="1150"/>
                      </a:lnTo>
                      <a:lnTo>
                        <a:pt x="2451" y="1150"/>
                      </a:lnTo>
                      <a:lnTo>
                        <a:pt x="2452" y="1150"/>
                      </a:lnTo>
                      <a:lnTo>
                        <a:pt x="2452" y="1150"/>
                      </a:lnTo>
                      <a:lnTo>
                        <a:pt x="2453" y="1150"/>
                      </a:lnTo>
                      <a:lnTo>
                        <a:pt x="2453" y="1150"/>
                      </a:lnTo>
                      <a:lnTo>
                        <a:pt x="2454" y="1149"/>
                      </a:lnTo>
                      <a:lnTo>
                        <a:pt x="2455" y="1149"/>
                      </a:lnTo>
                      <a:lnTo>
                        <a:pt x="2455" y="1149"/>
                      </a:lnTo>
                      <a:lnTo>
                        <a:pt x="2456" y="1149"/>
                      </a:lnTo>
                      <a:lnTo>
                        <a:pt x="2456" y="1149"/>
                      </a:lnTo>
                      <a:lnTo>
                        <a:pt x="2457" y="1149"/>
                      </a:lnTo>
                      <a:lnTo>
                        <a:pt x="2457" y="1149"/>
                      </a:lnTo>
                      <a:lnTo>
                        <a:pt x="2457" y="1148"/>
                      </a:lnTo>
                      <a:lnTo>
                        <a:pt x="2458" y="1148"/>
                      </a:lnTo>
                      <a:lnTo>
                        <a:pt x="2459" y="1148"/>
                      </a:lnTo>
                      <a:lnTo>
                        <a:pt x="2459" y="1148"/>
                      </a:lnTo>
                      <a:lnTo>
                        <a:pt x="2460" y="1148"/>
                      </a:lnTo>
                      <a:lnTo>
                        <a:pt x="2460" y="1148"/>
                      </a:lnTo>
                      <a:lnTo>
                        <a:pt x="2461" y="1148"/>
                      </a:lnTo>
                      <a:lnTo>
                        <a:pt x="2462" y="1147"/>
                      </a:lnTo>
                      <a:lnTo>
                        <a:pt x="2462" y="1147"/>
                      </a:lnTo>
                      <a:lnTo>
                        <a:pt x="2463" y="1147"/>
                      </a:lnTo>
                      <a:lnTo>
                        <a:pt x="2463" y="1147"/>
                      </a:lnTo>
                      <a:lnTo>
                        <a:pt x="2464" y="1146"/>
                      </a:lnTo>
                      <a:lnTo>
                        <a:pt x="2464" y="1146"/>
                      </a:lnTo>
                      <a:lnTo>
                        <a:pt x="2465" y="1146"/>
                      </a:lnTo>
                      <a:lnTo>
                        <a:pt x="2465" y="1146"/>
                      </a:lnTo>
                      <a:lnTo>
                        <a:pt x="2466" y="1146"/>
                      </a:lnTo>
                      <a:lnTo>
                        <a:pt x="2466" y="1146"/>
                      </a:lnTo>
                      <a:lnTo>
                        <a:pt x="2467" y="1146"/>
                      </a:lnTo>
                      <a:lnTo>
                        <a:pt x="2467" y="1145"/>
                      </a:lnTo>
                      <a:lnTo>
                        <a:pt x="2468" y="1145"/>
                      </a:lnTo>
                      <a:lnTo>
                        <a:pt x="2468" y="1145"/>
                      </a:lnTo>
                      <a:lnTo>
                        <a:pt x="2469" y="1145"/>
                      </a:lnTo>
                      <a:lnTo>
                        <a:pt x="2470" y="1145"/>
                      </a:lnTo>
                      <a:lnTo>
                        <a:pt x="2470" y="1145"/>
                      </a:lnTo>
                      <a:lnTo>
                        <a:pt x="2471" y="1145"/>
                      </a:lnTo>
                      <a:lnTo>
                        <a:pt x="2471" y="1144"/>
                      </a:lnTo>
                      <a:lnTo>
                        <a:pt x="2472" y="1144"/>
                      </a:lnTo>
                      <a:lnTo>
                        <a:pt x="2472" y="1144"/>
                      </a:lnTo>
                      <a:lnTo>
                        <a:pt x="2473" y="1144"/>
                      </a:lnTo>
                      <a:lnTo>
                        <a:pt x="2473" y="1144"/>
                      </a:lnTo>
                      <a:lnTo>
                        <a:pt x="2474" y="1144"/>
                      </a:lnTo>
                      <a:lnTo>
                        <a:pt x="2474" y="1144"/>
                      </a:lnTo>
                      <a:lnTo>
                        <a:pt x="2475" y="1143"/>
                      </a:lnTo>
                      <a:lnTo>
                        <a:pt x="2475" y="1143"/>
                      </a:lnTo>
                      <a:lnTo>
                        <a:pt x="2476" y="1143"/>
                      </a:lnTo>
                      <a:lnTo>
                        <a:pt x="2477" y="1143"/>
                      </a:lnTo>
                      <a:lnTo>
                        <a:pt x="2477" y="1142"/>
                      </a:lnTo>
                      <a:lnTo>
                        <a:pt x="2478" y="1142"/>
                      </a:lnTo>
                      <a:lnTo>
                        <a:pt x="2478" y="1142"/>
                      </a:lnTo>
                      <a:lnTo>
                        <a:pt x="2479" y="1142"/>
                      </a:lnTo>
                      <a:lnTo>
                        <a:pt x="2479" y="1142"/>
                      </a:lnTo>
                      <a:lnTo>
                        <a:pt x="2480" y="1142"/>
                      </a:lnTo>
                      <a:lnTo>
                        <a:pt x="2480" y="1142"/>
                      </a:lnTo>
                      <a:lnTo>
                        <a:pt x="2481" y="1141"/>
                      </a:lnTo>
                      <a:lnTo>
                        <a:pt x="2481" y="1141"/>
                      </a:lnTo>
                      <a:lnTo>
                        <a:pt x="2482" y="1141"/>
                      </a:lnTo>
                      <a:lnTo>
                        <a:pt x="2482" y="1141"/>
                      </a:lnTo>
                      <a:lnTo>
                        <a:pt x="2483" y="1141"/>
                      </a:lnTo>
                      <a:lnTo>
                        <a:pt x="2484" y="1141"/>
                      </a:lnTo>
                      <a:lnTo>
                        <a:pt x="2484" y="1140"/>
                      </a:lnTo>
                      <a:lnTo>
                        <a:pt x="2485" y="1140"/>
                      </a:lnTo>
                      <a:lnTo>
                        <a:pt x="2485" y="1140"/>
                      </a:lnTo>
                      <a:lnTo>
                        <a:pt x="2486" y="1140"/>
                      </a:lnTo>
                      <a:lnTo>
                        <a:pt x="2486" y="1140"/>
                      </a:lnTo>
                      <a:lnTo>
                        <a:pt x="2487" y="1140"/>
                      </a:lnTo>
                      <a:lnTo>
                        <a:pt x="2487" y="1139"/>
                      </a:lnTo>
                      <a:lnTo>
                        <a:pt x="2488" y="1139"/>
                      </a:lnTo>
                      <a:lnTo>
                        <a:pt x="2488" y="1139"/>
                      </a:lnTo>
                      <a:lnTo>
                        <a:pt x="2489" y="1139"/>
                      </a:lnTo>
                      <a:lnTo>
                        <a:pt x="2489" y="1139"/>
                      </a:lnTo>
                      <a:lnTo>
                        <a:pt x="2490" y="1138"/>
                      </a:lnTo>
                      <a:lnTo>
                        <a:pt x="2490" y="1138"/>
                      </a:lnTo>
                      <a:lnTo>
                        <a:pt x="2491" y="1138"/>
                      </a:lnTo>
                      <a:lnTo>
                        <a:pt x="2492" y="1138"/>
                      </a:lnTo>
                      <a:lnTo>
                        <a:pt x="2492" y="1138"/>
                      </a:lnTo>
                      <a:lnTo>
                        <a:pt x="2493" y="1138"/>
                      </a:lnTo>
                      <a:lnTo>
                        <a:pt x="2493" y="1137"/>
                      </a:lnTo>
                      <a:lnTo>
                        <a:pt x="2494" y="1137"/>
                      </a:lnTo>
                      <a:lnTo>
                        <a:pt x="2495" y="1137"/>
                      </a:lnTo>
                      <a:lnTo>
                        <a:pt x="2495" y="1137"/>
                      </a:lnTo>
                      <a:lnTo>
                        <a:pt x="2496" y="1137"/>
                      </a:lnTo>
                      <a:lnTo>
                        <a:pt x="2496" y="1137"/>
                      </a:lnTo>
                      <a:lnTo>
                        <a:pt x="2496" y="1136"/>
                      </a:lnTo>
                      <a:lnTo>
                        <a:pt x="2497" y="1136"/>
                      </a:lnTo>
                      <a:lnTo>
                        <a:pt x="2497" y="1136"/>
                      </a:lnTo>
                      <a:lnTo>
                        <a:pt x="2498" y="1136"/>
                      </a:lnTo>
                      <a:lnTo>
                        <a:pt x="2499" y="1136"/>
                      </a:lnTo>
                      <a:lnTo>
                        <a:pt x="2499" y="1136"/>
                      </a:lnTo>
                      <a:lnTo>
                        <a:pt x="2500" y="1135"/>
                      </a:lnTo>
                      <a:lnTo>
                        <a:pt x="2500" y="1135"/>
                      </a:lnTo>
                      <a:lnTo>
                        <a:pt x="2501" y="1135"/>
                      </a:lnTo>
                      <a:lnTo>
                        <a:pt x="2502" y="1135"/>
                      </a:lnTo>
                      <a:lnTo>
                        <a:pt x="2502" y="1134"/>
                      </a:lnTo>
                      <a:lnTo>
                        <a:pt x="2503" y="1134"/>
                      </a:lnTo>
                      <a:lnTo>
                        <a:pt x="2503" y="1134"/>
                      </a:lnTo>
                      <a:lnTo>
                        <a:pt x="2504" y="1134"/>
                      </a:lnTo>
                      <a:lnTo>
                        <a:pt x="2504" y="1134"/>
                      </a:lnTo>
                      <a:lnTo>
                        <a:pt x="2505" y="1134"/>
                      </a:lnTo>
                      <a:lnTo>
                        <a:pt x="2505" y="1134"/>
                      </a:lnTo>
                      <a:lnTo>
                        <a:pt x="2506" y="1133"/>
                      </a:lnTo>
                      <a:lnTo>
                        <a:pt x="2506" y="1133"/>
                      </a:lnTo>
                      <a:lnTo>
                        <a:pt x="2507" y="1133"/>
                      </a:lnTo>
                      <a:lnTo>
                        <a:pt x="2507" y="1133"/>
                      </a:lnTo>
                      <a:lnTo>
                        <a:pt x="2508" y="1133"/>
                      </a:lnTo>
                      <a:lnTo>
                        <a:pt x="2508" y="1133"/>
                      </a:lnTo>
                      <a:lnTo>
                        <a:pt x="2509" y="1132"/>
                      </a:lnTo>
                      <a:lnTo>
                        <a:pt x="2510" y="1132"/>
                      </a:lnTo>
                      <a:lnTo>
                        <a:pt x="2510" y="1132"/>
                      </a:lnTo>
                      <a:lnTo>
                        <a:pt x="2511" y="1131"/>
                      </a:lnTo>
                      <a:lnTo>
                        <a:pt x="2511" y="1131"/>
                      </a:lnTo>
                      <a:lnTo>
                        <a:pt x="2512" y="1131"/>
                      </a:lnTo>
                      <a:lnTo>
                        <a:pt x="2512" y="1131"/>
                      </a:lnTo>
                      <a:lnTo>
                        <a:pt x="2513" y="1131"/>
                      </a:lnTo>
                      <a:lnTo>
                        <a:pt x="2513" y="1131"/>
                      </a:lnTo>
                      <a:lnTo>
                        <a:pt x="2514" y="1130"/>
                      </a:lnTo>
                      <a:lnTo>
                        <a:pt x="2514" y="1130"/>
                      </a:lnTo>
                      <a:lnTo>
                        <a:pt x="2515" y="1130"/>
                      </a:lnTo>
                      <a:lnTo>
                        <a:pt x="2515" y="1130"/>
                      </a:lnTo>
                      <a:lnTo>
                        <a:pt x="2516" y="1130"/>
                      </a:lnTo>
                      <a:lnTo>
                        <a:pt x="2517" y="1130"/>
                      </a:lnTo>
                      <a:lnTo>
                        <a:pt x="2517" y="1129"/>
                      </a:lnTo>
                      <a:lnTo>
                        <a:pt x="2518" y="1129"/>
                      </a:lnTo>
                      <a:lnTo>
                        <a:pt x="2518" y="1129"/>
                      </a:lnTo>
                      <a:lnTo>
                        <a:pt x="2519" y="1129"/>
                      </a:lnTo>
                      <a:lnTo>
                        <a:pt x="2519" y="1129"/>
                      </a:lnTo>
                      <a:lnTo>
                        <a:pt x="2520" y="1129"/>
                      </a:lnTo>
                      <a:lnTo>
                        <a:pt x="2520" y="1128"/>
                      </a:lnTo>
                      <a:lnTo>
                        <a:pt x="2521" y="1128"/>
                      </a:lnTo>
                      <a:lnTo>
                        <a:pt x="2521" y="1128"/>
                      </a:lnTo>
                      <a:lnTo>
                        <a:pt x="2522" y="1128"/>
                      </a:lnTo>
                      <a:lnTo>
                        <a:pt x="2522" y="1127"/>
                      </a:lnTo>
                      <a:lnTo>
                        <a:pt x="2523" y="1127"/>
                      </a:lnTo>
                      <a:lnTo>
                        <a:pt x="2524" y="1127"/>
                      </a:lnTo>
                      <a:lnTo>
                        <a:pt x="2524" y="1127"/>
                      </a:lnTo>
                      <a:lnTo>
                        <a:pt x="2525" y="1127"/>
                      </a:lnTo>
                      <a:lnTo>
                        <a:pt x="2525" y="1127"/>
                      </a:lnTo>
                      <a:lnTo>
                        <a:pt x="2526" y="1126"/>
                      </a:lnTo>
                      <a:lnTo>
                        <a:pt x="2526" y="1126"/>
                      </a:lnTo>
                      <a:lnTo>
                        <a:pt x="2527" y="1126"/>
                      </a:lnTo>
                      <a:lnTo>
                        <a:pt x="2527" y="1126"/>
                      </a:lnTo>
                      <a:lnTo>
                        <a:pt x="2528" y="1126"/>
                      </a:lnTo>
                      <a:lnTo>
                        <a:pt x="2528" y="1125"/>
                      </a:lnTo>
                      <a:lnTo>
                        <a:pt x="2529" y="1125"/>
                      </a:lnTo>
                      <a:lnTo>
                        <a:pt x="2529" y="1125"/>
                      </a:lnTo>
                      <a:lnTo>
                        <a:pt x="2530" y="1125"/>
                      </a:lnTo>
                      <a:lnTo>
                        <a:pt x="2530" y="1125"/>
                      </a:lnTo>
                      <a:lnTo>
                        <a:pt x="2531" y="1125"/>
                      </a:lnTo>
                      <a:lnTo>
                        <a:pt x="2532" y="1124"/>
                      </a:lnTo>
                      <a:lnTo>
                        <a:pt x="2532" y="1124"/>
                      </a:lnTo>
                      <a:lnTo>
                        <a:pt x="2533" y="1124"/>
                      </a:lnTo>
                      <a:lnTo>
                        <a:pt x="2533" y="1123"/>
                      </a:lnTo>
                      <a:lnTo>
                        <a:pt x="2534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6" y="1123"/>
                      </a:lnTo>
                      <a:lnTo>
                        <a:pt x="2536" y="1122"/>
                      </a:lnTo>
                      <a:lnTo>
                        <a:pt x="2537" y="1122"/>
                      </a:lnTo>
                      <a:lnTo>
                        <a:pt x="2537" y="1122"/>
                      </a:lnTo>
                      <a:lnTo>
                        <a:pt x="2538" y="1122"/>
                      </a:lnTo>
                      <a:lnTo>
                        <a:pt x="2539" y="1122"/>
                      </a:lnTo>
                      <a:lnTo>
                        <a:pt x="2539" y="1121"/>
                      </a:lnTo>
                      <a:lnTo>
                        <a:pt x="2540" y="1121"/>
                      </a:lnTo>
                      <a:lnTo>
                        <a:pt x="2540" y="1121"/>
                      </a:lnTo>
                      <a:lnTo>
                        <a:pt x="2541" y="1121"/>
                      </a:lnTo>
                      <a:lnTo>
                        <a:pt x="2541" y="1121"/>
                      </a:lnTo>
                      <a:lnTo>
                        <a:pt x="2542" y="1121"/>
                      </a:lnTo>
                      <a:lnTo>
                        <a:pt x="2543" y="1120"/>
                      </a:lnTo>
                      <a:lnTo>
                        <a:pt x="2543" y="1120"/>
                      </a:lnTo>
                      <a:lnTo>
                        <a:pt x="2544" y="1120"/>
                      </a:lnTo>
                      <a:lnTo>
                        <a:pt x="2544" y="1119"/>
                      </a:lnTo>
                      <a:lnTo>
                        <a:pt x="2544" y="1119"/>
                      </a:lnTo>
                      <a:lnTo>
                        <a:pt x="2545" y="1119"/>
                      </a:lnTo>
                      <a:lnTo>
                        <a:pt x="2546" y="1119"/>
                      </a:lnTo>
                      <a:lnTo>
                        <a:pt x="2546" y="1119"/>
                      </a:lnTo>
                      <a:lnTo>
                        <a:pt x="2547" y="1119"/>
                      </a:lnTo>
                      <a:lnTo>
                        <a:pt x="2547" y="1118"/>
                      </a:lnTo>
                      <a:lnTo>
                        <a:pt x="2548" y="1118"/>
                      </a:lnTo>
                      <a:lnTo>
                        <a:pt x="2548" y="1118"/>
                      </a:lnTo>
                      <a:lnTo>
                        <a:pt x="2549" y="1118"/>
                      </a:lnTo>
                      <a:lnTo>
                        <a:pt x="2550" y="1118"/>
                      </a:lnTo>
                      <a:lnTo>
                        <a:pt x="2550" y="1117"/>
                      </a:lnTo>
                      <a:lnTo>
                        <a:pt x="2551" y="1117"/>
                      </a:lnTo>
                      <a:lnTo>
                        <a:pt x="2551" y="1117"/>
                      </a:lnTo>
                      <a:lnTo>
                        <a:pt x="2552" y="1117"/>
                      </a:lnTo>
                      <a:lnTo>
                        <a:pt x="2552" y="1117"/>
                      </a:lnTo>
                      <a:lnTo>
                        <a:pt x="2553" y="1116"/>
                      </a:lnTo>
                      <a:lnTo>
                        <a:pt x="2553" y="1116"/>
                      </a:lnTo>
                      <a:lnTo>
                        <a:pt x="2554" y="1116"/>
                      </a:lnTo>
                      <a:lnTo>
                        <a:pt x="2554" y="1116"/>
                      </a:lnTo>
                      <a:lnTo>
                        <a:pt x="2555" y="1115"/>
                      </a:lnTo>
                      <a:lnTo>
                        <a:pt x="2555" y="1115"/>
                      </a:lnTo>
                      <a:lnTo>
                        <a:pt x="2556" y="1115"/>
                      </a:lnTo>
                      <a:lnTo>
                        <a:pt x="2557" y="1115"/>
                      </a:lnTo>
                      <a:lnTo>
                        <a:pt x="2557" y="1115"/>
                      </a:lnTo>
                      <a:lnTo>
                        <a:pt x="2558" y="1114"/>
                      </a:lnTo>
                      <a:lnTo>
                        <a:pt x="2558" y="1114"/>
                      </a:lnTo>
                      <a:lnTo>
                        <a:pt x="2559" y="1114"/>
                      </a:lnTo>
                      <a:lnTo>
                        <a:pt x="2559" y="1114"/>
                      </a:lnTo>
                      <a:lnTo>
                        <a:pt x="2560" y="1114"/>
                      </a:lnTo>
                      <a:lnTo>
                        <a:pt x="2560" y="1113"/>
                      </a:lnTo>
                      <a:lnTo>
                        <a:pt x="2561" y="1113"/>
                      </a:lnTo>
                      <a:lnTo>
                        <a:pt x="2561" y="1113"/>
                      </a:lnTo>
                      <a:lnTo>
                        <a:pt x="2562" y="1113"/>
                      </a:lnTo>
                      <a:lnTo>
                        <a:pt x="2562" y="1113"/>
                      </a:lnTo>
                      <a:lnTo>
                        <a:pt x="2563" y="1112"/>
                      </a:lnTo>
                      <a:lnTo>
                        <a:pt x="2563" y="1112"/>
                      </a:lnTo>
                      <a:lnTo>
                        <a:pt x="2564" y="1112"/>
                      </a:lnTo>
                      <a:lnTo>
                        <a:pt x="2565" y="1112"/>
                      </a:lnTo>
                      <a:lnTo>
                        <a:pt x="2565" y="1111"/>
                      </a:lnTo>
                      <a:lnTo>
                        <a:pt x="2566" y="1111"/>
                      </a:lnTo>
                      <a:lnTo>
                        <a:pt x="2566" y="1111"/>
                      </a:lnTo>
                      <a:lnTo>
                        <a:pt x="2567" y="1111"/>
                      </a:lnTo>
                      <a:lnTo>
                        <a:pt x="2567" y="1111"/>
                      </a:lnTo>
                      <a:lnTo>
                        <a:pt x="2568" y="1110"/>
                      </a:lnTo>
                      <a:lnTo>
                        <a:pt x="2568" y="1110"/>
                      </a:lnTo>
                      <a:lnTo>
                        <a:pt x="2569" y="1110"/>
                      </a:lnTo>
                      <a:lnTo>
                        <a:pt x="2569" y="1110"/>
                      </a:lnTo>
                      <a:lnTo>
                        <a:pt x="2570" y="1110"/>
                      </a:lnTo>
                      <a:lnTo>
                        <a:pt x="2570" y="1109"/>
                      </a:lnTo>
                      <a:lnTo>
                        <a:pt x="2571" y="1109"/>
                      </a:lnTo>
                      <a:lnTo>
                        <a:pt x="2572" y="1109"/>
                      </a:lnTo>
                      <a:lnTo>
                        <a:pt x="2572" y="1108"/>
                      </a:lnTo>
                      <a:lnTo>
                        <a:pt x="2573" y="1108"/>
                      </a:lnTo>
                      <a:lnTo>
                        <a:pt x="2573" y="1108"/>
                      </a:lnTo>
                      <a:lnTo>
                        <a:pt x="2574" y="1108"/>
                      </a:lnTo>
                      <a:lnTo>
                        <a:pt x="2574" y="1108"/>
                      </a:lnTo>
                      <a:lnTo>
                        <a:pt x="2575" y="1107"/>
                      </a:lnTo>
                      <a:lnTo>
                        <a:pt x="2575" y="1107"/>
                      </a:lnTo>
                      <a:lnTo>
                        <a:pt x="2576" y="1107"/>
                      </a:lnTo>
                      <a:lnTo>
                        <a:pt x="2576" y="1107"/>
                      </a:lnTo>
                      <a:lnTo>
                        <a:pt x="2577" y="1107"/>
                      </a:lnTo>
                      <a:lnTo>
                        <a:pt x="2577" y="1106"/>
                      </a:lnTo>
                      <a:lnTo>
                        <a:pt x="2578" y="1106"/>
                      </a:lnTo>
                      <a:lnTo>
                        <a:pt x="2579" y="1106"/>
                      </a:lnTo>
                      <a:lnTo>
                        <a:pt x="2579" y="1106"/>
                      </a:lnTo>
                      <a:lnTo>
                        <a:pt x="2580" y="1106"/>
                      </a:lnTo>
                      <a:lnTo>
                        <a:pt x="2580" y="1105"/>
                      </a:lnTo>
                      <a:lnTo>
                        <a:pt x="2581" y="1105"/>
                      </a:lnTo>
                      <a:lnTo>
                        <a:pt x="2581" y="1105"/>
                      </a:lnTo>
                      <a:lnTo>
                        <a:pt x="2582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4" y="1104"/>
                      </a:lnTo>
                      <a:lnTo>
                        <a:pt x="2584" y="1103"/>
                      </a:lnTo>
                      <a:lnTo>
                        <a:pt x="2585" y="1103"/>
                      </a:lnTo>
                      <a:lnTo>
                        <a:pt x="2585" y="1103"/>
                      </a:lnTo>
                      <a:lnTo>
                        <a:pt x="2586" y="1103"/>
                      </a:lnTo>
                      <a:lnTo>
                        <a:pt x="2587" y="1102"/>
                      </a:lnTo>
                      <a:lnTo>
                        <a:pt x="2587" y="1102"/>
                      </a:lnTo>
                      <a:lnTo>
                        <a:pt x="2588" y="1102"/>
                      </a:lnTo>
                      <a:lnTo>
                        <a:pt x="2588" y="1102"/>
                      </a:lnTo>
                      <a:lnTo>
                        <a:pt x="2589" y="1102"/>
                      </a:lnTo>
                      <a:lnTo>
                        <a:pt x="2590" y="1101"/>
                      </a:lnTo>
                      <a:lnTo>
                        <a:pt x="2590" y="1101"/>
                      </a:lnTo>
                      <a:lnTo>
                        <a:pt x="2591" y="1101"/>
                      </a:lnTo>
                      <a:lnTo>
                        <a:pt x="2591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3" y="1100"/>
                      </a:lnTo>
                      <a:lnTo>
                        <a:pt x="2594" y="1099"/>
                      </a:lnTo>
                      <a:lnTo>
                        <a:pt x="2594" y="1099"/>
                      </a:lnTo>
                      <a:lnTo>
                        <a:pt x="2595" y="1099"/>
                      </a:lnTo>
                      <a:lnTo>
                        <a:pt x="2595" y="1099"/>
                      </a:lnTo>
                      <a:lnTo>
                        <a:pt x="2596" y="1099"/>
                      </a:lnTo>
                      <a:lnTo>
                        <a:pt x="2596" y="1098"/>
                      </a:lnTo>
                      <a:lnTo>
                        <a:pt x="2597" y="1098"/>
                      </a:lnTo>
                      <a:lnTo>
                        <a:pt x="2598" y="1098"/>
                      </a:lnTo>
                      <a:lnTo>
                        <a:pt x="2598" y="1098"/>
                      </a:lnTo>
                      <a:lnTo>
                        <a:pt x="2599" y="1097"/>
                      </a:lnTo>
                      <a:lnTo>
                        <a:pt x="2599" y="1097"/>
                      </a:lnTo>
                      <a:lnTo>
                        <a:pt x="2600" y="1097"/>
                      </a:lnTo>
                      <a:lnTo>
                        <a:pt x="2600" y="1096"/>
                      </a:lnTo>
                      <a:lnTo>
                        <a:pt x="2601" y="1096"/>
                      </a:lnTo>
                      <a:lnTo>
                        <a:pt x="2601" y="1096"/>
                      </a:lnTo>
                      <a:lnTo>
                        <a:pt x="2602" y="1096"/>
                      </a:lnTo>
                      <a:lnTo>
                        <a:pt x="2602" y="1096"/>
                      </a:lnTo>
                      <a:lnTo>
                        <a:pt x="2603" y="1095"/>
                      </a:lnTo>
                      <a:lnTo>
                        <a:pt x="2603" y="1095"/>
                      </a:lnTo>
                      <a:lnTo>
                        <a:pt x="2604" y="1095"/>
                      </a:lnTo>
                      <a:lnTo>
                        <a:pt x="2605" y="1095"/>
                      </a:lnTo>
                      <a:lnTo>
                        <a:pt x="2605" y="1094"/>
                      </a:lnTo>
                      <a:lnTo>
                        <a:pt x="2606" y="1094"/>
                      </a:lnTo>
                      <a:lnTo>
                        <a:pt x="2606" y="1094"/>
                      </a:lnTo>
                      <a:lnTo>
                        <a:pt x="2607" y="1094"/>
                      </a:lnTo>
                      <a:lnTo>
                        <a:pt x="2607" y="1094"/>
                      </a:lnTo>
                      <a:lnTo>
                        <a:pt x="2608" y="1093"/>
                      </a:lnTo>
                      <a:lnTo>
                        <a:pt x="2608" y="1093"/>
                      </a:lnTo>
                      <a:lnTo>
                        <a:pt x="2609" y="1093"/>
                      </a:lnTo>
                      <a:lnTo>
                        <a:pt x="2609" y="1092"/>
                      </a:lnTo>
                      <a:lnTo>
                        <a:pt x="2610" y="1092"/>
                      </a:lnTo>
                      <a:lnTo>
                        <a:pt x="2610" y="1092"/>
                      </a:lnTo>
                      <a:lnTo>
                        <a:pt x="2611" y="1092"/>
                      </a:lnTo>
                      <a:lnTo>
                        <a:pt x="2612" y="1091"/>
                      </a:lnTo>
                      <a:lnTo>
                        <a:pt x="2612" y="1091"/>
                      </a:lnTo>
                      <a:lnTo>
                        <a:pt x="2613" y="1091"/>
                      </a:lnTo>
                      <a:lnTo>
                        <a:pt x="2613" y="1091"/>
                      </a:lnTo>
                      <a:lnTo>
                        <a:pt x="2614" y="1091"/>
                      </a:lnTo>
                      <a:lnTo>
                        <a:pt x="2614" y="1090"/>
                      </a:lnTo>
                      <a:lnTo>
                        <a:pt x="2615" y="1090"/>
                      </a:lnTo>
                      <a:lnTo>
                        <a:pt x="2615" y="1090"/>
                      </a:lnTo>
                      <a:lnTo>
                        <a:pt x="2616" y="1090"/>
                      </a:lnTo>
                      <a:lnTo>
                        <a:pt x="2616" y="1089"/>
                      </a:lnTo>
                      <a:lnTo>
                        <a:pt x="2617" y="1089"/>
                      </a:lnTo>
                      <a:lnTo>
                        <a:pt x="2617" y="1089"/>
                      </a:lnTo>
                      <a:lnTo>
                        <a:pt x="2618" y="1088"/>
                      </a:lnTo>
                      <a:lnTo>
                        <a:pt x="2618" y="1088"/>
                      </a:lnTo>
                      <a:lnTo>
                        <a:pt x="2619" y="1088"/>
                      </a:lnTo>
                      <a:lnTo>
                        <a:pt x="2620" y="1088"/>
                      </a:lnTo>
                      <a:lnTo>
                        <a:pt x="2620" y="1087"/>
                      </a:lnTo>
                      <a:lnTo>
                        <a:pt x="2621" y="1087"/>
                      </a:lnTo>
                      <a:lnTo>
                        <a:pt x="2621" y="1087"/>
                      </a:lnTo>
                      <a:lnTo>
                        <a:pt x="2622" y="1087"/>
                      </a:lnTo>
                      <a:lnTo>
                        <a:pt x="2622" y="1086"/>
                      </a:lnTo>
                      <a:lnTo>
                        <a:pt x="2623" y="1086"/>
                      </a:lnTo>
                      <a:lnTo>
                        <a:pt x="2623" y="1086"/>
                      </a:lnTo>
                      <a:lnTo>
                        <a:pt x="2624" y="1085"/>
                      </a:lnTo>
                      <a:lnTo>
                        <a:pt x="2624" y="1085"/>
                      </a:lnTo>
                      <a:lnTo>
                        <a:pt x="2625" y="1085"/>
                      </a:lnTo>
                      <a:lnTo>
                        <a:pt x="2625" y="1085"/>
                      </a:lnTo>
                      <a:lnTo>
                        <a:pt x="2626" y="1085"/>
                      </a:lnTo>
                      <a:lnTo>
                        <a:pt x="2627" y="1084"/>
                      </a:lnTo>
                      <a:lnTo>
                        <a:pt x="2627" y="1084"/>
                      </a:lnTo>
                      <a:lnTo>
                        <a:pt x="2628" y="1084"/>
                      </a:lnTo>
                      <a:lnTo>
                        <a:pt x="2628" y="1084"/>
                      </a:lnTo>
                      <a:lnTo>
                        <a:pt x="2629" y="1083"/>
                      </a:lnTo>
                      <a:lnTo>
                        <a:pt x="2629" y="1083"/>
                      </a:lnTo>
                      <a:lnTo>
                        <a:pt x="2630" y="1083"/>
                      </a:lnTo>
                      <a:lnTo>
                        <a:pt x="2631" y="1083"/>
                      </a:lnTo>
                      <a:lnTo>
                        <a:pt x="2631" y="1082"/>
                      </a:lnTo>
                      <a:lnTo>
                        <a:pt x="2631" y="1082"/>
                      </a:lnTo>
                      <a:lnTo>
                        <a:pt x="2632" y="1082"/>
                      </a:lnTo>
                      <a:lnTo>
                        <a:pt x="2632" y="1081"/>
                      </a:lnTo>
                      <a:lnTo>
                        <a:pt x="2633" y="1081"/>
                      </a:lnTo>
                      <a:lnTo>
                        <a:pt x="2634" y="1081"/>
                      </a:lnTo>
                      <a:lnTo>
                        <a:pt x="2634" y="1081"/>
                      </a:lnTo>
                      <a:lnTo>
                        <a:pt x="2635" y="1080"/>
                      </a:lnTo>
                      <a:lnTo>
                        <a:pt x="2635" y="1080"/>
                      </a:lnTo>
                      <a:lnTo>
                        <a:pt x="2636" y="1080"/>
                      </a:lnTo>
                      <a:lnTo>
                        <a:pt x="2636" y="1080"/>
                      </a:lnTo>
                      <a:lnTo>
                        <a:pt x="2637" y="1079"/>
                      </a:lnTo>
                      <a:lnTo>
                        <a:pt x="2638" y="1079"/>
                      </a:lnTo>
                      <a:lnTo>
                        <a:pt x="2638" y="1079"/>
                      </a:lnTo>
                      <a:lnTo>
                        <a:pt x="2639" y="1079"/>
                      </a:lnTo>
                      <a:lnTo>
                        <a:pt x="2639" y="1078"/>
                      </a:lnTo>
                      <a:lnTo>
                        <a:pt x="2640" y="1078"/>
                      </a:lnTo>
                      <a:lnTo>
                        <a:pt x="2640" y="1078"/>
                      </a:lnTo>
                      <a:lnTo>
                        <a:pt x="2640" y="1077"/>
                      </a:lnTo>
                      <a:lnTo>
                        <a:pt x="2641" y="1077"/>
                      </a:lnTo>
                      <a:lnTo>
                        <a:pt x="2642" y="1077"/>
                      </a:lnTo>
                      <a:lnTo>
                        <a:pt x="2642" y="1077"/>
                      </a:lnTo>
                      <a:lnTo>
                        <a:pt x="2643" y="1076"/>
                      </a:lnTo>
                      <a:lnTo>
                        <a:pt x="2643" y="1076"/>
                      </a:lnTo>
                      <a:lnTo>
                        <a:pt x="2644" y="1076"/>
                      </a:lnTo>
                      <a:lnTo>
                        <a:pt x="2645" y="1076"/>
                      </a:lnTo>
                      <a:lnTo>
                        <a:pt x="2645" y="1075"/>
                      </a:lnTo>
                      <a:lnTo>
                        <a:pt x="2646" y="1075"/>
                      </a:lnTo>
                      <a:lnTo>
                        <a:pt x="2646" y="1075"/>
                      </a:lnTo>
                      <a:lnTo>
                        <a:pt x="2647" y="1075"/>
                      </a:lnTo>
                      <a:lnTo>
                        <a:pt x="2647" y="1074"/>
                      </a:lnTo>
                      <a:lnTo>
                        <a:pt x="2648" y="1074"/>
                      </a:lnTo>
                      <a:lnTo>
                        <a:pt x="2648" y="1074"/>
                      </a:lnTo>
                      <a:lnTo>
                        <a:pt x="2649" y="1073"/>
                      </a:lnTo>
                      <a:lnTo>
                        <a:pt x="2649" y="1073"/>
                      </a:lnTo>
                      <a:lnTo>
                        <a:pt x="2650" y="1073"/>
                      </a:lnTo>
                      <a:lnTo>
                        <a:pt x="2650" y="1073"/>
                      </a:lnTo>
                      <a:lnTo>
                        <a:pt x="2651" y="1072"/>
                      </a:lnTo>
                      <a:lnTo>
                        <a:pt x="2651" y="1072"/>
                      </a:lnTo>
                      <a:lnTo>
                        <a:pt x="2652" y="1072"/>
                      </a:lnTo>
                      <a:lnTo>
                        <a:pt x="2653" y="1072"/>
                      </a:lnTo>
                      <a:lnTo>
                        <a:pt x="2653" y="1071"/>
                      </a:lnTo>
                      <a:lnTo>
                        <a:pt x="2654" y="1071"/>
                      </a:lnTo>
                      <a:lnTo>
                        <a:pt x="2654" y="1071"/>
                      </a:lnTo>
                      <a:lnTo>
                        <a:pt x="2655" y="1071"/>
                      </a:lnTo>
                      <a:lnTo>
                        <a:pt x="2655" y="1070"/>
                      </a:lnTo>
                      <a:lnTo>
                        <a:pt x="2656" y="1070"/>
                      </a:lnTo>
                      <a:lnTo>
                        <a:pt x="2656" y="1069"/>
                      </a:lnTo>
                      <a:lnTo>
                        <a:pt x="2657" y="1069"/>
                      </a:lnTo>
                      <a:lnTo>
                        <a:pt x="2657" y="1069"/>
                      </a:lnTo>
                      <a:lnTo>
                        <a:pt x="2658" y="1069"/>
                      </a:lnTo>
                      <a:lnTo>
                        <a:pt x="2658" y="1068"/>
                      </a:lnTo>
                      <a:lnTo>
                        <a:pt x="2659" y="1068"/>
                      </a:lnTo>
                      <a:lnTo>
                        <a:pt x="2660" y="1068"/>
                      </a:lnTo>
                      <a:lnTo>
                        <a:pt x="2660" y="1068"/>
                      </a:lnTo>
                      <a:lnTo>
                        <a:pt x="2661" y="1067"/>
                      </a:lnTo>
                      <a:lnTo>
                        <a:pt x="2661" y="1067"/>
                      </a:lnTo>
                      <a:lnTo>
                        <a:pt x="2662" y="1067"/>
                      </a:lnTo>
                      <a:lnTo>
                        <a:pt x="2662" y="1067"/>
                      </a:lnTo>
                      <a:lnTo>
                        <a:pt x="2663" y="1066"/>
                      </a:lnTo>
                      <a:lnTo>
                        <a:pt x="2663" y="1066"/>
                      </a:lnTo>
                      <a:lnTo>
                        <a:pt x="2664" y="1065"/>
                      </a:lnTo>
                      <a:lnTo>
                        <a:pt x="2664" y="1065"/>
                      </a:lnTo>
                      <a:lnTo>
                        <a:pt x="2665" y="1065"/>
                      </a:lnTo>
                      <a:lnTo>
                        <a:pt x="2665" y="1065"/>
                      </a:lnTo>
                      <a:lnTo>
                        <a:pt x="2666" y="1064"/>
                      </a:lnTo>
                      <a:lnTo>
                        <a:pt x="2667" y="1064"/>
                      </a:lnTo>
                      <a:lnTo>
                        <a:pt x="2667" y="1064"/>
                      </a:lnTo>
                      <a:lnTo>
                        <a:pt x="2668" y="1064"/>
                      </a:lnTo>
                      <a:lnTo>
                        <a:pt x="2668" y="1063"/>
                      </a:lnTo>
                      <a:lnTo>
                        <a:pt x="2669" y="1063"/>
                      </a:lnTo>
                      <a:lnTo>
                        <a:pt x="2669" y="1063"/>
                      </a:lnTo>
                      <a:lnTo>
                        <a:pt x="2670" y="1062"/>
                      </a:lnTo>
                      <a:lnTo>
                        <a:pt x="2670" y="1062"/>
                      </a:lnTo>
                      <a:lnTo>
                        <a:pt x="2671" y="1062"/>
                      </a:lnTo>
                      <a:lnTo>
                        <a:pt x="2671" y="1061"/>
                      </a:lnTo>
                      <a:lnTo>
                        <a:pt x="2672" y="1061"/>
                      </a:lnTo>
                      <a:lnTo>
                        <a:pt x="2672" y="1061"/>
                      </a:lnTo>
                      <a:lnTo>
                        <a:pt x="2673" y="1061"/>
                      </a:lnTo>
                      <a:lnTo>
                        <a:pt x="2673" y="1060"/>
                      </a:lnTo>
                      <a:lnTo>
                        <a:pt x="2674" y="1060"/>
                      </a:lnTo>
                      <a:lnTo>
                        <a:pt x="2675" y="1060"/>
                      </a:lnTo>
                      <a:lnTo>
                        <a:pt x="2675" y="1060"/>
                      </a:lnTo>
                      <a:lnTo>
                        <a:pt x="2676" y="1059"/>
                      </a:lnTo>
                      <a:lnTo>
                        <a:pt x="2676" y="1059"/>
                      </a:lnTo>
                      <a:lnTo>
                        <a:pt x="2677" y="1058"/>
                      </a:lnTo>
                      <a:lnTo>
                        <a:pt x="2678" y="1058"/>
                      </a:lnTo>
                      <a:lnTo>
                        <a:pt x="2678" y="1058"/>
                      </a:lnTo>
                      <a:lnTo>
                        <a:pt x="2679" y="1058"/>
                      </a:lnTo>
                      <a:lnTo>
                        <a:pt x="2679" y="1057"/>
                      </a:lnTo>
                      <a:lnTo>
                        <a:pt x="2679" y="1057"/>
                      </a:lnTo>
                      <a:lnTo>
                        <a:pt x="2680" y="1057"/>
                      </a:lnTo>
                      <a:lnTo>
                        <a:pt x="2680" y="1057"/>
                      </a:lnTo>
                      <a:lnTo>
                        <a:pt x="2681" y="1056"/>
                      </a:lnTo>
                      <a:lnTo>
                        <a:pt x="2682" y="1056"/>
                      </a:lnTo>
                      <a:lnTo>
                        <a:pt x="2682" y="1056"/>
                      </a:lnTo>
                      <a:lnTo>
                        <a:pt x="2683" y="1055"/>
                      </a:lnTo>
                      <a:lnTo>
                        <a:pt x="2683" y="1055"/>
                      </a:lnTo>
                      <a:lnTo>
                        <a:pt x="2684" y="1055"/>
                      </a:lnTo>
                      <a:lnTo>
                        <a:pt x="2684" y="1054"/>
                      </a:lnTo>
                      <a:lnTo>
                        <a:pt x="2685" y="1054"/>
                      </a:lnTo>
                      <a:lnTo>
                        <a:pt x="2686" y="1054"/>
                      </a:lnTo>
                      <a:lnTo>
                        <a:pt x="2686" y="1053"/>
                      </a:lnTo>
                      <a:lnTo>
                        <a:pt x="2687" y="1053"/>
                      </a:lnTo>
                      <a:lnTo>
                        <a:pt x="2687" y="1053"/>
                      </a:lnTo>
                      <a:lnTo>
                        <a:pt x="2688" y="1053"/>
                      </a:lnTo>
                      <a:lnTo>
                        <a:pt x="2688" y="1052"/>
                      </a:lnTo>
                      <a:lnTo>
                        <a:pt x="2689" y="1052"/>
                      </a:lnTo>
                      <a:lnTo>
                        <a:pt x="2689" y="1052"/>
                      </a:lnTo>
                      <a:lnTo>
                        <a:pt x="2690" y="1052"/>
                      </a:lnTo>
                      <a:lnTo>
                        <a:pt x="2690" y="1051"/>
                      </a:lnTo>
                      <a:lnTo>
                        <a:pt x="2691" y="1051"/>
                      </a:lnTo>
                      <a:lnTo>
                        <a:pt x="2691" y="1050"/>
                      </a:lnTo>
                      <a:lnTo>
                        <a:pt x="2692" y="1050"/>
                      </a:lnTo>
                      <a:lnTo>
                        <a:pt x="2693" y="1050"/>
                      </a:lnTo>
                      <a:lnTo>
                        <a:pt x="2693" y="1049"/>
                      </a:lnTo>
                      <a:lnTo>
                        <a:pt x="2694" y="1049"/>
                      </a:lnTo>
                      <a:lnTo>
                        <a:pt x="2694" y="1049"/>
                      </a:lnTo>
                      <a:lnTo>
                        <a:pt x="2695" y="1049"/>
                      </a:lnTo>
                      <a:lnTo>
                        <a:pt x="2695" y="1048"/>
                      </a:lnTo>
                      <a:lnTo>
                        <a:pt x="2696" y="1048"/>
                      </a:lnTo>
                      <a:lnTo>
                        <a:pt x="2696" y="1048"/>
                      </a:lnTo>
                      <a:lnTo>
                        <a:pt x="2697" y="1048"/>
                      </a:lnTo>
                      <a:lnTo>
                        <a:pt x="2697" y="1047"/>
                      </a:lnTo>
                      <a:lnTo>
                        <a:pt x="2698" y="1047"/>
                      </a:lnTo>
                      <a:lnTo>
                        <a:pt x="2698" y="1046"/>
                      </a:lnTo>
                      <a:lnTo>
                        <a:pt x="2699" y="1046"/>
                      </a:lnTo>
                      <a:lnTo>
                        <a:pt x="2700" y="1046"/>
                      </a:lnTo>
                      <a:lnTo>
                        <a:pt x="2700" y="1045"/>
                      </a:lnTo>
                      <a:lnTo>
                        <a:pt x="2701" y="1045"/>
                      </a:lnTo>
                      <a:lnTo>
                        <a:pt x="2701" y="1045"/>
                      </a:lnTo>
                      <a:lnTo>
                        <a:pt x="2702" y="1045"/>
                      </a:lnTo>
                      <a:lnTo>
                        <a:pt x="2702" y="1044"/>
                      </a:lnTo>
                      <a:lnTo>
                        <a:pt x="2703" y="1044"/>
                      </a:lnTo>
                      <a:lnTo>
                        <a:pt x="2703" y="1044"/>
                      </a:lnTo>
                      <a:lnTo>
                        <a:pt x="2704" y="1043"/>
                      </a:lnTo>
                      <a:lnTo>
                        <a:pt x="2704" y="1043"/>
                      </a:lnTo>
                      <a:lnTo>
                        <a:pt x="2705" y="1043"/>
                      </a:lnTo>
                      <a:lnTo>
                        <a:pt x="2705" y="1042"/>
                      </a:lnTo>
                      <a:lnTo>
                        <a:pt x="2706" y="1042"/>
                      </a:lnTo>
                      <a:lnTo>
                        <a:pt x="2707" y="1042"/>
                      </a:lnTo>
                      <a:lnTo>
                        <a:pt x="2707" y="1041"/>
                      </a:lnTo>
                      <a:lnTo>
                        <a:pt x="2708" y="1041"/>
                      </a:lnTo>
                      <a:lnTo>
                        <a:pt x="2708" y="1041"/>
                      </a:lnTo>
                      <a:lnTo>
                        <a:pt x="2709" y="1040"/>
                      </a:lnTo>
                      <a:lnTo>
                        <a:pt x="2709" y="1040"/>
                      </a:lnTo>
                      <a:lnTo>
                        <a:pt x="2710" y="1040"/>
                      </a:lnTo>
                      <a:lnTo>
                        <a:pt x="2710" y="1040"/>
                      </a:lnTo>
                      <a:lnTo>
                        <a:pt x="2711" y="1039"/>
                      </a:lnTo>
                      <a:lnTo>
                        <a:pt x="2711" y="1039"/>
                      </a:lnTo>
                      <a:lnTo>
                        <a:pt x="2712" y="1038"/>
                      </a:lnTo>
                      <a:lnTo>
                        <a:pt x="2712" y="1038"/>
                      </a:lnTo>
                      <a:lnTo>
                        <a:pt x="2713" y="1038"/>
                      </a:lnTo>
                      <a:lnTo>
                        <a:pt x="2713" y="1037"/>
                      </a:lnTo>
                      <a:lnTo>
                        <a:pt x="2714" y="1037"/>
                      </a:lnTo>
                      <a:lnTo>
                        <a:pt x="2715" y="1037"/>
                      </a:lnTo>
                      <a:lnTo>
                        <a:pt x="2715" y="1037"/>
                      </a:lnTo>
                      <a:lnTo>
                        <a:pt x="2716" y="1036"/>
                      </a:lnTo>
                      <a:lnTo>
                        <a:pt x="2716" y="1036"/>
                      </a:lnTo>
                      <a:lnTo>
                        <a:pt x="2717" y="1035"/>
                      </a:lnTo>
                      <a:lnTo>
                        <a:pt x="2718" y="1035"/>
                      </a:lnTo>
                      <a:lnTo>
                        <a:pt x="2718" y="1035"/>
                      </a:lnTo>
                      <a:lnTo>
                        <a:pt x="2718" y="1034"/>
                      </a:lnTo>
                      <a:lnTo>
                        <a:pt x="2719" y="1034"/>
                      </a:lnTo>
                      <a:lnTo>
                        <a:pt x="2719" y="1034"/>
                      </a:lnTo>
                      <a:lnTo>
                        <a:pt x="2720" y="1034"/>
                      </a:lnTo>
                      <a:lnTo>
                        <a:pt x="2720" y="1033"/>
                      </a:lnTo>
                      <a:lnTo>
                        <a:pt x="2721" y="1033"/>
                      </a:lnTo>
                      <a:lnTo>
                        <a:pt x="2722" y="1033"/>
                      </a:lnTo>
                      <a:lnTo>
                        <a:pt x="2722" y="1032"/>
                      </a:lnTo>
                      <a:lnTo>
                        <a:pt x="2723" y="1032"/>
                      </a:lnTo>
                      <a:lnTo>
                        <a:pt x="2723" y="1031"/>
                      </a:lnTo>
                      <a:lnTo>
                        <a:pt x="2724" y="1031"/>
                      </a:lnTo>
                      <a:lnTo>
                        <a:pt x="2724" y="1031"/>
                      </a:lnTo>
                      <a:lnTo>
                        <a:pt x="2725" y="1030"/>
                      </a:lnTo>
                      <a:lnTo>
                        <a:pt x="2726" y="1030"/>
                      </a:lnTo>
                      <a:lnTo>
                        <a:pt x="2726" y="1030"/>
                      </a:lnTo>
                      <a:lnTo>
                        <a:pt x="2727" y="1030"/>
                      </a:lnTo>
                      <a:lnTo>
                        <a:pt x="2727" y="1029"/>
                      </a:lnTo>
                      <a:lnTo>
                        <a:pt x="2727" y="1029"/>
                      </a:lnTo>
                      <a:lnTo>
                        <a:pt x="2728" y="1029"/>
                      </a:lnTo>
                      <a:lnTo>
                        <a:pt x="2729" y="1028"/>
                      </a:lnTo>
                      <a:lnTo>
                        <a:pt x="2729" y="1028"/>
                      </a:lnTo>
                      <a:lnTo>
                        <a:pt x="2730" y="1027"/>
                      </a:lnTo>
                      <a:lnTo>
                        <a:pt x="2730" y="1027"/>
                      </a:lnTo>
                      <a:lnTo>
                        <a:pt x="2731" y="1027"/>
                      </a:lnTo>
                      <a:lnTo>
                        <a:pt x="2731" y="1026"/>
                      </a:lnTo>
                      <a:lnTo>
                        <a:pt x="2732" y="1026"/>
                      </a:lnTo>
                      <a:lnTo>
                        <a:pt x="2733" y="1026"/>
                      </a:lnTo>
                      <a:lnTo>
                        <a:pt x="2733" y="1025"/>
                      </a:lnTo>
                      <a:lnTo>
                        <a:pt x="2734" y="1025"/>
                      </a:lnTo>
                      <a:lnTo>
                        <a:pt x="2734" y="1025"/>
                      </a:lnTo>
                      <a:lnTo>
                        <a:pt x="2735" y="1025"/>
                      </a:lnTo>
                      <a:lnTo>
                        <a:pt x="2735" y="1024"/>
                      </a:lnTo>
                      <a:lnTo>
                        <a:pt x="2736" y="1024"/>
                      </a:lnTo>
                      <a:lnTo>
                        <a:pt x="2736" y="1023"/>
                      </a:lnTo>
                      <a:lnTo>
                        <a:pt x="2737" y="1023"/>
                      </a:lnTo>
                      <a:lnTo>
                        <a:pt x="2737" y="1023"/>
                      </a:lnTo>
                      <a:lnTo>
                        <a:pt x="2738" y="1022"/>
                      </a:lnTo>
                      <a:lnTo>
                        <a:pt x="2738" y="1022"/>
                      </a:lnTo>
                      <a:lnTo>
                        <a:pt x="2739" y="1022"/>
                      </a:lnTo>
                      <a:lnTo>
                        <a:pt x="2740" y="1021"/>
                      </a:lnTo>
                      <a:lnTo>
                        <a:pt x="2740" y="1021"/>
                      </a:lnTo>
                      <a:lnTo>
                        <a:pt x="2741" y="1021"/>
                      </a:lnTo>
                      <a:lnTo>
                        <a:pt x="2741" y="1020"/>
                      </a:lnTo>
                      <a:lnTo>
                        <a:pt x="2742" y="1020"/>
                      </a:lnTo>
                      <a:lnTo>
                        <a:pt x="2742" y="1019"/>
                      </a:lnTo>
                      <a:lnTo>
                        <a:pt x="2743" y="1019"/>
                      </a:lnTo>
                      <a:lnTo>
                        <a:pt x="2743" y="1019"/>
                      </a:lnTo>
                      <a:lnTo>
                        <a:pt x="2744" y="1018"/>
                      </a:lnTo>
                      <a:lnTo>
                        <a:pt x="2744" y="1018"/>
                      </a:lnTo>
                      <a:lnTo>
                        <a:pt x="2745" y="1018"/>
                      </a:lnTo>
                      <a:lnTo>
                        <a:pt x="2745" y="1017"/>
                      </a:lnTo>
                      <a:lnTo>
                        <a:pt x="2746" y="1017"/>
                      </a:lnTo>
                      <a:lnTo>
                        <a:pt x="2746" y="1017"/>
                      </a:lnTo>
                      <a:lnTo>
                        <a:pt x="2747" y="1016"/>
                      </a:lnTo>
                      <a:lnTo>
                        <a:pt x="2748" y="1016"/>
                      </a:lnTo>
                      <a:lnTo>
                        <a:pt x="2748" y="1016"/>
                      </a:lnTo>
                      <a:lnTo>
                        <a:pt x="2749" y="1015"/>
                      </a:lnTo>
                      <a:lnTo>
                        <a:pt x="2749" y="1015"/>
                      </a:lnTo>
                      <a:lnTo>
                        <a:pt x="2750" y="1015"/>
                      </a:lnTo>
                      <a:lnTo>
                        <a:pt x="2750" y="1014"/>
                      </a:lnTo>
                      <a:lnTo>
                        <a:pt x="2751" y="1014"/>
                      </a:lnTo>
                      <a:lnTo>
                        <a:pt x="2751" y="1014"/>
                      </a:lnTo>
                      <a:lnTo>
                        <a:pt x="2752" y="1013"/>
                      </a:lnTo>
                      <a:lnTo>
                        <a:pt x="2752" y="1013"/>
                      </a:lnTo>
                      <a:lnTo>
                        <a:pt x="2753" y="1012"/>
                      </a:lnTo>
                      <a:lnTo>
                        <a:pt x="2753" y="1012"/>
                      </a:lnTo>
                      <a:lnTo>
                        <a:pt x="2754" y="1012"/>
                      </a:lnTo>
                      <a:lnTo>
                        <a:pt x="2755" y="1011"/>
                      </a:lnTo>
                      <a:lnTo>
                        <a:pt x="2755" y="1011"/>
                      </a:lnTo>
                      <a:lnTo>
                        <a:pt x="2756" y="1011"/>
                      </a:lnTo>
                      <a:lnTo>
                        <a:pt x="2756" y="1010"/>
                      </a:lnTo>
                      <a:lnTo>
                        <a:pt x="2757" y="1010"/>
                      </a:lnTo>
                      <a:lnTo>
                        <a:pt x="2757" y="1010"/>
                      </a:lnTo>
                      <a:lnTo>
                        <a:pt x="2758" y="1009"/>
                      </a:lnTo>
                      <a:lnTo>
                        <a:pt x="2758" y="1009"/>
                      </a:lnTo>
                      <a:lnTo>
                        <a:pt x="2759" y="1008"/>
                      </a:lnTo>
                      <a:lnTo>
                        <a:pt x="2759" y="1008"/>
                      </a:lnTo>
                      <a:lnTo>
                        <a:pt x="2760" y="1008"/>
                      </a:lnTo>
                      <a:lnTo>
                        <a:pt x="2760" y="1007"/>
                      </a:lnTo>
                      <a:lnTo>
                        <a:pt x="2761" y="1007"/>
                      </a:lnTo>
                      <a:lnTo>
                        <a:pt x="2762" y="1007"/>
                      </a:lnTo>
                      <a:lnTo>
                        <a:pt x="2762" y="1006"/>
                      </a:lnTo>
                      <a:lnTo>
                        <a:pt x="2763" y="1006"/>
                      </a:lnTo>
                      <a:lnTo>
                        <a:pt x="2763" y="1006"/>
                      </a:lnTo>
                      <a:lnTo>
                        <a:pt x="2764" y="1005"/>
                      </a:lnTo>
                      <a:lnTo>
                        <a:pt x="2764" y="1004"/>
                      </a:lnTo>
                      <a:lnTo>
                        <a:pt x="2765" y="1004"/>
                      </a:lnTo>
                      <a:lnTo>
                        <a:pt x="2766" y="1004"/>
                      </a:lnTo>
                      <a:lnTo>
                        <a:pt x="2766" y="1003"/>
                      </a:lnTo>
                      <a:lnTo>
                        <a:pt x="2766" y="1003"/>
                      </a:lnTo>
                      <a:lnTo>
                        <a:pt x="2767" y="1003"/>
                      </a:lnTo>
                      <a:lnTo>
                        <a:pt x="2767" y="1002"/>
                      </a:lnTo>
                      <a:lnTo>
                        <a:pt x="2768" y="1002"/>
                      </a:lnTo>
                      <a:lnTo>
                        <a:pt x="2768" y="1002"/>
                      </a:lnTo>
                      <a:lnTo>
                        <a:pt x="2769" y="1001"/>
                      </a:lnTo>
                      <a:lnTo>
                        <a:pt x="2770" y="1001"/>
                      </a:lnTo>
                      <a:lnTo>
                        <a:pt x="2770" y="1000"/>
                      </a:lnTo>
                      <a:lnTo>
                        <a:pt x="2771" y="1000"/>
                      </a:lnTo>
                      <a:lnTo>
                        <a:pt x="2771" y="1000"/>
                      </a:lnTo>
                      <a:lnTo>
                        <a:pt x="2772" y="999"/>
                      </a:lnTo>
                      <a:lnTo>
                        <a:pt x="2773" y="999"/>
                      </a:lnTo>
                      <a:lnTo>
                        <a:pt x="2773" y="999"/>
                      </a:lnTo>
                      <a:lnTo>
                        <a:pt x="2774" y="998"/>
                      </a:lnTo>
                      <a:lnTo>
                        <a:pt x="2774" y="998"/>
                      </a:lnTo>
                      <a:lnTo>
                        <a:pt x="2775" y="998"/>
                      </a:lnTo>
                      <a:lnTo>
                        <a:pt x="2775" y="997"/>
                      </a:lnTo>
                      <a:lnTo>
                        <a:pt x="2775" y="997"/>
                      </a:lnTo>
                      <a:lnTo>
                        <a:pt x="2776" y="996"/>
                      </a:lnTo>
                      <a:lnTo>
                        <a:pt x="2777" y="996"/>
                      </a:lnTo>
                      <a:lnTo>
                        <a:pt x="2777" y="996"/>
                      </a:lnTo>
                      <a:lnTo>
                        <a:pt x="2778" y="995"/>
                      </a:lnTo>
                      <a:lnTo>
                        <a:pt x="2778" y="995"/>
                      </a:lnTo>
                      <a:lnTo>
                        <a:pt x="2779" y="994"/>
                      </a:lnTo>
                      <a:lnTo>
                        <a:pt x="2779" y="994"/>
                      </a:lnTo>
                      <a:lnTo>
                        <a:pt x="2780" y="994"/>
                      </a:lnTo>
                      <a:lnTo>
                        <a:pt x="2781" y="993"/>
                      </a:lnTo>
                      <a:lnTo>
                        <a:pt x="2781" y="993"/>
                      </a:lnTo>
                      <a:lnTo>
                        <a:pt x="2782" y="992"/>
                      </a:lnTo>
                      <a:lnTo>
                        <a:pt x="2782" y="992"/>
                      </a:lnTo>
                      <a:lnTo>
                        <a:pt x="2783" y="992"/>
                      </a:lnTo>
                      <a:lnTo>
                        <a:pt x="2783" y="991"/>
                      </a:lnTo>
                      <a:lnTo>
                        <a:pt x="2784" y="991"/>
                      </a:lnTo>
                      <a:lnTo>
                        <a:pt x="2784" y="991"/>
                      </a:lnTo>
                      <a:lnTo>
                        <a:pt x="2785" y="990"/>
                      </a:lnTo>
                      <a:lnTo>
                        <a:pt x="2785" y="990"/>
                      </a:lnTo>
                      <a:lnTo>
                        <a:pt x="2786" y="989"/>
                      </a:lnTo>
                      <a:lnTo>
                        <a:pt x="2786" y="989"/>
                      </a:lnTo>
                      <a:lnTo>
                        <a:pt x="2787" y="988"/>
                      </a:lnTo>
                      <a:lnTo>
                        <a:pt x="2788" y="988"/>
                      </a:lnTo>
                      <a:lnTo>
                        <a:pt x="2788" y="988"/>
                      </a:lnTo>
                      <a:lnTo>
                        <a:pt x="2789" y="987"/>
                      </a:lnTo>
                      <a:lnTo>
                        <a:pt x="2789" y="987"/>
                      </a:lnTo>
                      <a:lnTo>
                        <a:pt x="2790" y="987"/>
                      </a:lnTo>
                      <a:lnTo>
                        <a:pt x="2790" y="986"/>
                      </a:lnTo>
                      <a:lnTo>
                        <a:pt x="2791" y="986"/>
                      </a:lnTo>
                      <a:lnTo>
                        <a:pt x="2791" y="985"/>
                      </a:lnTo>
                      <a:lnTo>
                        <a:pt x="2792" y="985"/>
                      </a:lnTo>
                      <a:lnTo>
                        <a:pt x="2792" y="984"/>
                      </a:lnTo>
                      <a:lnTo>
                        <a:pt x="2793" y="984"/>
                      </a:lnTo>
                      <a:lnTo>
                        <a:pt x="2793" y="984"/>
                      </a:lnTo>
                      <a:lnTo>
                        <a:pt x="2794" y="983"/>
                      </a:lnTo>
                      <a:lnTo>
                        <a:pt x="2795" y="983"/>
                      </a:lnTo>
                      <a:lnTo>
                        <a:pt x="2795" y="983"/>
                      </a:lnTo>
                      <a:lnTo>
                        <a:pt x="2796" y="982"/>
                      </a:lnTo>
                      <a:lnTo>
                        <a:pt x="2796" y="982"/>
                      </a:lnTo>
                      <a:lnTo>
                        <a:pt x="2797" y="981"/>
                      </a:lnTo>
                      <a:lnTo>
                        <a:pt x="2797" y="981"/>
                      </a:lnTo>
                      <a:lnTo>
                        <a:pt x="2798" y="980"/>
                      </a:lnTo>
                      <a:lnTo>
                        <a:pt x="2798" y="980"/>
                      </a:lnTo>
                      <a:lnTo>
                        <a:pt x="2799" y="980"/>
                      </a:lnTo>
                      <a:lnTo>
                        <a:pt x="2799" y="979"/>
                      </a:lnTo>
                      <a:lnTo>
                        <a:pt x="2800" y="979"/>
                      </a:lnTo>
                      <a:lnTo>
                        <a:pt x="2800" y="979"/>
                      </a:lnTo>
                      <a:lnTo>
                        <a:pt x="2801" y="978"/>
                      </a:lnTo>
                      <a:lnTo>
                        <a:pt x="2801" y="977"/>
                      </a:lnTo>
                      <a:lnTo>
                        <a:pt x="2802" y="977"/>
                      </a:lnTo>
                      <a:lnTo>
                        <a:pt x="2803" y="977"/>
                      </a:lnTo>
                      <a:lnTo>
                        <a:pt x="2803" y="976"/>
                      </a:lnTo>
                      <a:lnTo>
                        <a:pt x="2804" y="976"/>
                      </a:lnTo>
                      <a:lnTo>
                        <a:pt x="2804" y="976"/>
                      </a:lnTo>
                      <a:lnTo>
                        <a:pt x="2805" y="975"/>
                      </a:lnTo>
                      <a:lnTo>
                        <a:pt x="2805" y="975"/>
                      </a:lnTo>
                      <a:lnTo>
                        <a:pt x="2806" y="974"/>
                      </a:lnTo>
                      <a:lnTo>
                        <a:pt x="2806" y="974"/>
                      </a:lnTo>
                      <a:lnTo>
                        <a:pt x="2807" y="973"/>
                      </a:lnTo>
                      <a:lnTo>
                        <a:pt x="2807" y="973"/>
                      </a:lnTo>
                      <a:lnTo>
                        <a:pt x="2808" y="973"/>
                      </a:lnTo>
                      <a:lnTo>
                        <a:pt x="2808" y="972"/>
                      </a:lnTo>
                      <a:lnTo>
                        <a:pt x="2809" y="972"/>
                      </a:lnTo>
                      <a:lnTo>
                        <a:pt x="2810" y="971"/>
                      </a:lnTo>
                      <a:lnTo>
                        <a:pt x="2810" y="971"/>
                      </a:lnTo>
                      <a:lnTo>
                        <a:pt x="2811" y="971"/>
                      </a:lnTo>
                      <a:lnTo>
                        <a:pt x="2811" y="970"/>
                      </a:lnTo>
                      <a:lnTo>
                        <a:pt x="2812" y="970"/>
                      </a:lnTo>
                      <a:lnTo>
                        <a:pt x="2812" y="969"/>
                      </a:lnTo>
                      <a:lnTo>
                        <a:pt x="2813" y="969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5" y="967"/>
                      </a:lnTo>
                      <a:lnTo>
                        <a:pt x="2815" y="967"/>
                      </a:lnTo>
                      <a:lnTo>
                        <a:pt x="2816" y="966"/>
                      </a:lnTo>
                      <a:lnTo>
                        <a:pt x="2817" y="966"/>
                      </a:lnTo>
                      <a:lnTo>
                        <a:pt x="2817" y="965"/>
                      </a:lnTo>
                      <a:lnTo>
                        <a:pt x="2818" y="965"/>
                      </a:lnTo>
                      <a:lnTo>
                        <a:pt x="2818" y="965"/>
                      </a:lnTo>
                      <a:lnTo>
                        <a:pt x="2819" y="964"/>
                      </a:lnTo>
                      <a:lnTo>
                        <a:pt x="2819" y="964"/>
                      </a:lnTo>
                      <a:lnTo>
                        <a:pt x="2820" y="963"/>
                      </a:lnTo>
                      <a:lnTo>
                        <a:pt x="2821" y="963"/>
                      </a:lnTo>
                      <a:lnTo>
                        <a:pt x="2821" y="962"/>
                      </a:lnTo>
                      <a:lnTo>
                        <a:pt x="2822" y="962"/>
                      </a:lnTo>
                      <a:lnTo>
                        <a:pt x="2822" y="961"/>
                      </a:lnTo>
                      <a:lnTo>
                        <a:pt x="2823" y="961"/>
                      </a:lnTo>
                      <a:lnTo>
                        <a:pt x="2823" y="961"/>
                      </a:lnTo>
                      <a:lnTo>
                        <a:pt x="2824" y="960"/>
                      </a:lnTo>
                      <a:lnTo>
                        <a:pt x="2824" y="960"/>
                      </a:lnTo>
                      <a:lnTo>
                        <a:pt x="2825" y="959"/>
                      </a:lnTo>
                      <a:lnTo>
                        <a:pt x="2825" y="959"/>
                      </a:lnTo>
                      <a:lnTo>
                        <a:pt x="2826" y="958"/>
                      </a:lnTo>
                      <a:lnTo>
                        <a:pt x="2826" y="958"/>
                      </a:lnTo>
                      <a:lnTo>
                        <a:pt x="2827" y="958"/>
                      </a:lnTo>
                      <a:lnTo>
                        <a:pt x="2828" y="957"/>
                      </a:lnTo>
                      <a:lnTo>
                        <a:pt x="2828" y="957"/>
                      </a:lnTo>
                      <a:lnTo>
                        <a:pt x="2829" y="956"/>
                      </a:lnTo>
                      <a:lnTo>
                        <a:pt x="2829" y="956"/>
                      </a:lnTo>
                      <a:lnTo>
                        <a:pt x="2830" y="956"/>
                      </a:lnTo>
                      <a:lnTo>
                        <a:pt x="2830" y="955"/>
                      </a:lnTo>
                      <a:lnTo>
                        <a:pt x="2831" y="954"/>
                      </a:lnTo>
                      <a:lnTo>
                        <a:pt x="2831" y="954"/>
                      </a:lnTo>
                      <a:lnTo>
                        <a:pt x="2832" y="954"/>
                      </a:lnTo>
                      <a:lnTo>
                        <a:pt x="2832" y="953"/>
                      </a:lnTo>
                      <a:lnTo>
                        <a:pt x="2833" y="953"/>
                      </a:lnTo>
                      <a:lnTo>
                        <a:pt x="2833" y="952"/>
                      </a:lnTo>
                      <a:lnTo>
                        <a:pt x="2834" y="952"/>
                      </a:lnTo>
                      <a:lnTo>
                        <a:pt x="2834" y="951"/>
                      </a:lnTo>
                      <a:lnTo>
                        <a:pt x="2835" y="951"/>
                      </a:lnTo>
                      <a:lnTo>
                        <a:pt x="2836" y="950"/>
                      </a:lnTo>
                      <a:lnTo>
                        <a:pt x="2836" y="950"/>
                      </a:lnTo>
                      <a:lnTo>
                        <a:pt x="2837" y="950"/>
                      </a:lnTo>
                      <a:lnTo>
                        <a:pt x="2837" y="949"/>
                      </a:lnTo>
                      <a:lnTo>
                        <a:pt x="2838" y="949"/>
                      </a:lnTo>
                      <a:lnTo>
                        <a:pt x="2838" y="948"/>
                      </a:lnTo>
                      <a:lnTo>
                        <a:pt x="2839" y="948"/>
                      </a:lnTo>
                      <a:lnTo>
                        <a:pt x="2839" y="947"/>
                      </a:lnTo>
                      <a:lnTo>
                        <a:pt x="2840" y="947"/>
                      </a:lnTo>
                      <a:lnTo>
                        <a:pt x="2840" y="946"/>
                      </a:lnTo>
                      <a:lnTo>
                        <a:pt x="2841" y="946"/>
                      </a:lnTo>
                      <a:lnTo>
                        <a:pt x="2841" y="945"/>
                      </a:lnTo>
                      <a:lnTo>
                        <a:pt x="2842" y="945"/>
                      </a:lnTo>
                      <a:lnTo>
                        <a:pt x="2843" y="945"/>
                      </a:lnTo>
                      <a:lnTo>
                        <a:pt x="2843" y="944"/>
                      </a:lnTo>
                      <a:lnTo>
                        <a:pt x="2844" y="943"/>
                      </a:lnTo>
                      <a:lnTo>
                        <a:pt x="2844" y="943"/>
                      </a:lnTo>
                      <a:lnTo>
                        <a:pt x="2845" y="943"/>
                      </a:lnTo>
                      <a:lnTo>
                        <a:pt x="2845" y="942"/>
                      </a:lnTo>
                      <a:lnTo>
                        <a:pt x="2846" y="942"/>
                      </a:lnTo>
                      <a:lnTo>
                        <a:pt x="2846" y="941"/>
                      </a:lnTo>
                      <a:lnTo>
                        <a:pt x="2847" y="941"/>
                      </a:lnTo>
                      <a:lnTo>
                        <a:pt x="2847" y="940"/>
                      </a:lnTo>
                      <a:lnTo>
                        <a:pt x="2848" y="940"/>
                      </a:lnTo>
                      <a:lnTo>
                        <a:pt x="2848" y="939"/>
                      </a:lnTo>
                      <a:lnTo>
                        <a:pt x="2849" y="939"/>
                      </a:lnTo>
                      <a:lnTo>
                        <a:pt x="2850" y="938"/>
                      </a:lnTo>
                      <a:lnTo>
                        <a:pt x="2850" y="938"/>
                      </a:lnTo>
                      <a:lnTo>
                        <a:pt x="2851" y="938"/>
                      </a:lnTo>
                      <a:lnTo>
                        <a:pt x="2851" y="937"/>
                      </a:lnTo>
                      <a:lnTo>
                        <a:pt x="2852" y="937"/>
                      </a:lnTo>
                      <a:lnTo>
                        <a:pt x="2852" y="936"/>
                      </a:lnTo>
                      <a:lnTo>
                        <a:pt x="2853" y="936"/>
                      </a:lnTo>
                      <a:lnTo>
                        <a:pt x="2853" y="935"/>
                      </a:lnTo>
                      <a:lnTo>
                        <a:pt x="2854" y="935"/>
                      </a:lnTo>
                      <a:lnTo>
                        <a:pt x="2854" y="934"/>
                      </a:lnTo>
                      <a:lnTo>
                        <a:pt x="2855" y="934"/>
                      </a:lnTo>
                      <a:lnTo>
                        <a:pt x="2855" y="933"/>
                      </a:lnTo>
                      <a:lnTo>
                        <a:pt x="2856" y="933"/>
                      </a:lnTo>
                      <a:lnTo>
                        <a:pt x="2856" y="932"/>
                      </a:lnTo>
                      <a:lnTo>
                        <a:pt x="2857" y="932"/>
                      </a:lnTo>
                      <a:lnTo>
                        <a:pt x="2858" y="931"/>
                      </a:lnTo>
                      <a:lnTo>
                        <a:pt x="2858" y="931"/>
                      </a:lnTo>
                      <a:lnTo>
                        <a:pt x="2859" y="930"/>
                      </a:lnTo>
                      <a:lnTo>
                        <a:pt x="2859" y="930"/>
                      </a:lnTo>
                      <a:lnTo>
                        <a:pt x="2860" y="930"/>
                      </a:lnTo>
                      <a:lnTo>
                        <a:pt x="2861" y="929"/>
                      </a:lnTo>
                      <a:lnTo>
                        <a:pt x="2861" y="929"/>
                      </a:lnTo>
                      <a:lnTo>
                        <a:pt x="2862" y="928"/>
                      </a:lnTo>
                      <a:lnTo>
                        <a:pt x="2862" y="927"/>
                      </a:lnTo>
                      <a:lnTo>
                        <a:pt x="2862" y="927"/>
                      </a:lnTo>
                      <a:lnTo>
                        <a:pt x="2863" y="927"/>
                      </a:lnTo>
                      <a:lnTo>
                        <a:pt x="2863" y="926"/>
                      </a:lnTo>
                      <a:lnTo>
                        <a:pt x="2864" y="926"/>
                      </a:lnTo>
                      <a:lnTo>
                        <a:pt x="2865" y="925"/>
                      </a:lnTo>
                      <a:lnTo>
                        <a:pt x="2865" y="925"/>
                      </a:lnTo>
                      <a:lnTo>
                        <a:pt x="2866" y="924"/>
                      </a:lnTo>
                      <a:lnTo>
                        <a:pt x="2866" y="924"/>
                      </a:lnTo>
                      <a:lnTo>
                        <a:pt x="2867" y="923"/>
                      </a:lnTo>
                      <a:lnTo>
                        <a:pt x="2867" y="923"/>
                      </a:lnTo>
                      <a:lnTo>
                        <a:pt x="2868" y="922"/>
                      </a:lnTo>
                      <a:lnTo>
                        <a:pt x="2869" y="922"/>
                      </a:lnTo>
                      <a:lnTo>
                        <a:pt x="2869" y="921"/>
                      </a:lnTo>
                      <a:lnTo>
                        <a:pt x="2870" y="921"/>
                      </a:lnTo>
                      <a:lnTo>
                        <a:pt x="2870" y="920"/>
                      </a:lnTo>
                      <a:lnTo>
                        <a:pt x="2871" y="920"/>
                      </a:lnTo>
                      <a:lnTo>
                        <a:pt x="2871" y="919"/>
                      </a:lnTo>
                      <a:lnTo>
                        <a:pt x="2872" y="919"/>
                      </a:lnTo>
                      <a:lnTo>
                        <a:pt x="2872" y="918"/>
                      </a:lnTo>
                      <a:lnTo>
                        <a:pt x="2873" y="918"/>
                      </a:lnTo>
                      <a:lnTo>
                        <a:pt x="2873" y="917"/>
                      </a:lnTo>
                      <a:lnTo>
                        <a:pt x="2874" y="917"/>
                      </a:lnTo>
                      <a:lnTo>
                        <a:pt x="2874" y="916"/>
                      </a:lnTo>
                      <a:lnTo>
                        <a:pt x="2875" y="916"/>
                      </a:lnTo>
                      <a:lnTo>
                        <a:pt x="2876" y="915"/>
                      </a:lnTo>
                      <a:lnTo>
                        <a:pt x="2876" y="915"/>
                      </a:lnTo>
                      <a:lnTo>
                        <a:pt x="2877" y="914"/>
                      </a:lnTo>
                      <a:lnTo>
                        <a:pt x="2877" y="914"/>
                      </a:lnTo>
                      <a:lnTo>
                        <a:pt x="2878" y="913"/>
                      </a:lnTo>
                      <a:lnTo>
                        <a:pt x="2878" y="913"/>
                      </a:lnTo>
                      <a:lnTo>
                        <a:pt x="2879" y="912"/>
                      </a:lnTo>
                      <a:lnTo>
                        <a:pt x="2879" y="912"/>
                      </a:lnTo>
                      <a:lnTo>
                        <a:pt x="2880" y="911"/>
                      </a:lnTo>
                      <a:lnTo>
                        <a:pt x="2880" y="911"/>
                      </a:lnTo>
                      <a:lnTo>
                        <a:pt x="2881" y="910"/>
                      </a:lnTo>
                      <a:lnTo>
                        <a:pt x="2881" y="910"/>
                      </a:lnTo>
                      <a:lnTo>
                        <a:pt x="2882" y="909"/>
                      </a:lnTo>
                      <a:lnTo>
                        <a:pt x="2883" y="908"/>
                      </a:lnTo>
                      <a:lnTo>
                        <a:pt x="2883" y="908"/>
                      </a:lnTo>
                      <a:lnTo>
                        <a:pt x="2884" y="908"/>
                      </a:lnTo>
                      <a:lnTo>
                        <a:pt x="2884" y="907"/>
                      </a:lnTo>
                      <a:lnTo>
                        <a:pt x="2885" y="907"/>
                      </a:lnTo>
                      <a:lnTo>
                        <a:pt x="2885" y="906"/>
                      </a:lnTo>
                      <a:lnTo>
                        <a:pt x="2886" y="906"/>
                      </a:lnTo>
                      <a:lnTo>
                        <a:pt x="2886" y="905"/>
                      </a:lnTo>
                      <a:lnTo>
                        <a:pt x="2887" y="904"/>
                      </a:lnTo>
                      <a:lnTo>
                        <a:pt x="2887" y="904"/>
                      </a:lnTo>
                      <a:lnTo>
                        <a:pt x="2888" y="903"/>
                      </a:lnTo>
                      <a:lnTo>
                        <a:pt x="2888" y="903"/>
                      </a:lnTo>
                      <a:lnTo>
                        <a:pt x="2889" y="902"/>
                      </a:lnTo>
                      <a:lnTo>
                        <a:pt x="2889" y="902"/>
                      </a:lnTo>
                      <a:lnTo>
                        <a:pt x="2890" y="902"/>
                      </a:lnTo>
                      <a:lnTo>
                        <a:pt x="2891" y="901"/>
                      </a:lnTo>
                      <a:lnTo>
                        <a:pt x="2891" y="900"/>
                      </a:lnTo>
                      <a:lnTo>
                        <a:pt x="2892" y="900"/>
                      </a:lnTo>
                      <a:lnTo>
                        <a:pt x="2892" y="899"/>
                      </a:lnTo>
                      <a:lnTo>
                        <a:pt x="2893" y="899"/>
                      </a:lnTo>
                      <a:lnTo>
                        <a:pt x="2893" y="898"/>
                      </a:lnTo>
                      <a:lnTo>
                        <a:pt x="2894" y="898"/>
                      </a:lnTo>
                      <a:lnTo>
                        <a:pt x="2894" y="897"/>
                      </a:lnTo>
                      <a:lnTo>
                        <a:pt x="2895" y="897"/>
                      </a:lnTo>
                      <a:lnTo>
                        <a:pt x="2895" y="896"/>
                      </a:lnTo>
                      <a:lnTo>
                        <a:pt x="2896" y="896"/>
                      </a:lnTo>
                      <a:lnTo>
                        <a:pt x="2896" y="895"/>
                      </a:lnTo>
                      <a:lnTo>
                        <a:pt x="2897" y="895"/>
                      </a:lnTo>
                      <a:lnTo>
                        <a:pt x="2898" y="894"/>
                      </a:lnTo>
                      <a:lnTo>
                        <a:pt x="2898" y="893"/>
                      </a:lnTo>
                      <a:lnTo>
                        <a:pt x="2899" y="893"/>
                      </a:lnTo>
                      <a:lnTo>
                        <a:pt x="2899" y="892"/>
                      </a:lnTo>
                      <a:lnTo>
                        <a:pt x="2900" y="892"/>
                      </a:lnTo>
                      <a:lnTo>
                        <a:pt x="2901" y="891"/>
                      </a:lnTo>
                      <a:lnTo>
                        <a:pt x="2901" y="891"/>
                      </a:lnTo>
                      <a:lnTo>
                        <a:pt x="2901" y="890"/>
                      </a:lnTo>
                      <a:lnTo>
                        <a:pt x="2902" y="889"/>
                      </a:lnTo>
                      <a:lnTo>
                        <a:pt x="2902" y="889"/>
                      </a:lnTo>
                      <a:lnTo>
                        <a:pt x="2903" y="889"/>
                      </a:lnTo>
                      <a:lnTo>
                        <a:pt x="2903" y="888"/>
                      </a:lnTo>
                      <a:lnTo>
                        <a:pt x="2904" y="888"/>
                      </a:lnTo>
                      <a:lnTo>
                        <a:pt x="2905" y="887"/>
                      </a:lnTo>
                      <a:lnTo>
                        <a:pt x="2905" y="887"/>
                      </a:lnTo>
                      <a:lnTo>
                        <a:pt x="2906" y="886"/>
                      </a:lnTo>
                      <a:lnTo>
                        <a:pt x="2906" y="885"/>
                      </a:lnTo>
                      <a:lnTo>
                        <a:pt x="2907" y="885"/>
                      </a:lnTo>
                      <a:lnTo>
                        <a:pt x="2907" y="884"/>
                      </a:lnTo>
                      <a:lnTo>
                        <a:pt x="2908" y="884"/>
                      </a:lnTo>
                      <a:lnTo>
                        <a:pt x="2909" y="883"/>
                      </a:lnTo>
                      <a:lnTo>
                        <a:pt x="2909" y="883"/>
                      </a:lnTo>
                      <a:lnTo>
                        <a:pt x="2910" y="882"/>
                      </a:lnTo>
                      <a:lnTo>
                        <a:pt x="2910" y="881"/>
                      </a:lnTo>
                      <a:lnTo>
                        <a:pt x="2910" y="881"/>
                      </a:lnTo>
                      <a:lnTo>
                        <a:pt x="2911" y="880"/>
                      </a:lnTo>
                      <a:lnTo>
                        <a:pt x="2912" y="880"/>
                      </a:lnTo>
                      <a:lnTo>
                        <a:pt x="2912" y="879"/>
                      </a:lnTo>
                      <a:lnTo>
                        <a:pt x="2913" y="879"/>
                      </a:lnTo>
                      <a:lnTo>
                        <a:pt x="2913" y="878"/>
                      </a:lnTo>
                      <a:lnTo>
                        <a:pt x="2914" y="877"/>
                      </a:lnTo>
                      <a:lnTo>
                        <a:pt x="2914" y="877"/>
                      </a:lnTo>
                      <a:lnTo>
                        <a:pt x="2915" y="876"/>
                      </a:lnTo>
                      <a:lnTo>
                        <a:pt x="2916" y="876"/>
                      </a:lnTo>
                      <a:lnTo>
                        <a:pt x="2916" y="875"/>
                      </a:lnTo>
                      <a:lnTo>
                        <a:pt x="2917" y="875"/>
                      </a:lnTo>
                      <a:lnTo>
                        <a:pt x="2917" y="874"/>
                      </a:lnTo>
                      <a:lnTo>
                        <a:pt x="2918" y="873"/>
                      </a:lnTo>
                      <a:lnTo>
                        <a:pt x="2918" y="873"/>
                      </a:lnTo>
                      <a:lnTo>
                        <a:pt x="2919" y="872"/>
                      </a:lnTo>
                      <a:lnTo>
                        <a:pt x="2919" y="872"/>
                      </a:lnTo>
                      <a:lnTo>
                        <a:pt x="2920" y="871"/>
                      </a:lnTo>
                      <a:lnTo>
                        <a:pt x="2920" y="871"/>
                      </a:lnTo>
                      <a:lnTo>
                        <a:pt x="2921" y="870"/>
                      </a:lnTo>
                      <a:lnTo>
                        <a:pt x="2921" y="870"/>
                      </a:lnTo>
                      <a:lnTo>
                        <a:pt x="2922" y="869"/>
                      </a:lnTo>
                      <a:lnTo>
                        <a:pt x="2923" y="868"/>
                      </a:lnTo>
                      <a:lnTo>
                        <a:pt x="2923" y="868"/>
                      </a:lnTo>
                      <a:lnTo>
                        <a:pt x="2924" y="867"/>
                      </a:lnTo>
                      <a:lnTo>
                        <a:pt x="2924" y="867"/>
                      </a:lnTo>
                      <a:lnTo>
                        <a:pt x="2925" y="866"/>
                      </a:lnTo>
                      <a:lnTo>
                        <a:pt x="2925" y="866"/>
                      </a:lnTo>
                      <a:lnTo>
                        <a:pt x="2926" y="865"/>
                      </a:lnTo>
                      <a:lnTo>
                        <a:pt x="2926" y="864"/>
                      </a:lnTo>
                      <a:lnTo>
                        <a:pt x="2927" y="864"/>
                      </a:lnTo>
                      <a:lnTo>
                        <a:pt x="2927" y="863"/>
                      </a:lnTo>
                      <a:lnTo>
                        <a:pt x="2928" y="863"/>
                      </a:lnTo>
                      <a:lnTo>
                        <a:pt x="2928" y="862"/>
                      </a:lnTo>
                      <a:lnTo>
                        <a:pt x="2929" y="861"/>
                      </a:lnTo>
                      <a:lnTo>
                        <a:pt x="2929" y="861"/>
                      </a:lnTo>
                      <a:lnTo>
                        <a:pt x="2930" y="860"/>
                      </a:lnTo>
                      <a:lnTo>
                        <a:pt x="2931" y="860"/>
                      </a:lnTo>
                      <a:lnTo>
                        <a:pt x="2931" y="859"/>
                      </a:lnTo>
                      <a:lnTo>
                        <a:pt x="2932" y="858"/>
                      </a:lnTo>
                      <a:lnTo>
                        <a:pt x="2932" y="858"/>
                      </a:lnTo>
                      <a:lnTo>
                        <a:pt x="2933" y="857"/>
                      </a:lnTo>
                      <a:lnTo>
                        <a:pt x="2933" y="857"/>
                      </a:lnTo>
                      <a:lnTo>
                        <a:pt x="2934" y="856"/>
                      </a:lnTo>
                      <a:lnTo>
                        <a:pt x="2934" y="856"/>
                      </a:lnTo>
                      <a:lnTo>
                        <a:pt x="2935" y="855"/>
                      </a:lnTo>
                      <a:lnTo>
                        <a:pt x="2935" y="854"/>
                      </a:lnTo>
                      <a:lnTo>
                        <a:pt x="2936" y="854"/>
                      </a:lnTo>
                      <a:lnTo>
                        <a:pt x="2936" y="853"/>
                      </a:lnTo>
                      <a:lnTo>
                        <a:pt x="2937" y="853"/>
                      </a:lnTo>
                      <a:lnTo>
                        <a:pt x="2938" y="852"/>
                      </a:lnTo>
                      <a:lnTo>
                        <a:pt x="2938" y="852"/>
                      </a:lnTo>
                      <a:lnTo>
                        <a:pt x="2939" y="851"/>
                      </a:lnTo>
                      <a:lnTo>
                        <a:pt x="2939" y="850"/>
                      </a:lnTo>
                      <a:lnTo>
                        <a:pt x="2940" y="850"/>
                      </a:lnTo>
                      <a:lnTo>
                        <a:pt x="2940" y="849"/>
                      </a:lnTo>
                      <a:lnTo>
                        <a:pt x="2941" y="848"/>
                      </a:lnTo>
                      <a:lnTo>
                        <a:pt x="2941" y="848"/>
                      </a:lnTo>
                      <a:lnTo>
                        <a:pt x="2942" y="847"/>
                      </a:lnTo>
                      <a:lnTo>
                        <a:pt x="2942" y="846"/>
                      </a:lnTo>
                      <a:lnTo>
                        <a:pt x="2943" y="846"/>
                      </a:lnTo>
                      <a:lnTo>
                        <a:pt x="2943" y="845"/>
                      </a:lnTo>
                      <a:lnTo>
                        <a:pt x="2944" y="845"/>
                      </a:lnTo>
                      <a:lnTo>
                        <a:pt x="2945" y="844"/>
                      </a:lnTo>
                      <a:lnTo>
                        <a:pt x="2945" y="843"/>
                      </a:lnTo>
                      <a:lnTo>
                        <a:pt x="2946" y="843"/>
                      </a:lnTo>
                      <a:lnTo>
                        <a:pt x="2946" y="842"/>
                      </a:lnTo>
                      <a:lnTo>
                        <a:pt x="2947" y="842"/>
                      </a:lnTo>
                      <a:lnTo>
                        <a:pt x="2947" y="841"/>
                      </a:lnTo>
                      <a:lnTo>
                        <a:pt x="2948" y="841"/>
                      </a:lnTo>
                      <a:lnTo>
                        <a:pt x="2949" y="840"/>
                      </a:lnTo>
                      <a:lnTo>
                        <a:pt x="2949" y="839"/>
                      </a:lnTo>
                      <a:lnTo>
                        <a:pt x="2949" y="839"/>
                      </a:lnTo>
                      <a:lnTo>
                        <a:pt x="2950" y="838"/>
                      </a:lnTo>
                      <a:lnTo>
                        <a:pt x="2950" y="837"/>
                      </a:lnTo>
                      <a:lnTo>
                        <a:pt x="2951" y="837"/>
                      </a:lnTo>
                      <a:lnTo>
                        <a:pt x="2951" y="836"/>
                      </a:lnTo>
                      <a:lnTo>
                        <a:pt x="2952" y="835"/>
                      </a:lnTo>
                      <a:lnTo>
                        <a:pt x="2953" y="835"/>
                      </a:lnTo>
                      <a:lnTo>
                        <a:pt x="2953" y="834"/>
                      </a:lnTo>
                      <a:lnTo>
                        <a:pt x="2954" y="834"/>
                      </a:lnTo>
                      <a:lnTo>
                        <a:pt x="2954" y="833"/>
                      </a:lnTo>
                      <a:lnTo>
                        <a:pt x="2955" y="832"/>
                      </a:lnTo>
                      <a:lnTo>
                        <a:pt x="2956" y="832"/>
                      </a:lnTo>
                      <a:lnTo>
                        <a:pt x="2956" y="831"/>
                      </a:lnTo>
                      <a:lnTo>
                        <a:pt x="2957" y="830"/>
                      </a:lnTo>
                      <a:lnTo>
                        <a:pt x="2957" y="830"/>
                      </a:lnTo>
                      <a:lnTo>
                        <a:pt x="2958" y="829"/>
                      </a:lnTo>
                      <a:lnTo>
                        <a:pt x="2958" y="829"/>
                      </a:lnTo>
                      <a:lnTo>
                        <a:pt x="2959" y="828"/>
                      </a:lnTo>
                      <a:lnTo>
                        <a:pt x="2959" y="827"/>
                      </a:lnTo>
                      <a:lnTo>
                        <a:pt x="2960" y="827"/>
                      </a:lnTo>
                      <a:lnTo>
                        <a:pt x="2960" y="826"/>
                      </a:lnTo>
                      <a:lnTo>
                        <a:pt x="2961" y="825"/>
                      </a:lnTo>
                      <a:lnTo>
                        <a:pt x="2961" y="825"/>
                      </a:lnTo>
                      <a:lnTo>
                        <a:pt x="2962" y="824"/>
                      </a:lnTo>
                      <a:lnTo>
                        <a:pt x="2962" y="823"/>
                      </a:lnTo>
                      <a:lnTo>
                        <a:pt x="2963" y="823"/>
                      </a:lnTo>
                      <a:lnTo>
                        <a:pt x="2964" y="822"/>
                      </a:lnTo>
                      <a:lnTo>
                        <a:pt x="2964" y="822"/>
                      </a:lnTo>
                      <a:lnTo>
                        <a:pt x="2965" y="821"/>
                      </a:lnTo>
                      <a:lnTo>
                        <a:pt x="2965" y="820"/>
                      </a:lnTo>
                      <a:lnTo>
                        <a:pt x="2966" y="819"/>
                      </a:lnTo>
                      <a:lnTo>
                        <a:pt x="2966" y="819"/>
                      </a:lnTo>
                      <a:lnTo>
                        <a:pt x="2967" y="818"/>
                      </a:lnTo>
                      <a:lnTo>
                        <a:pt x="2967" y="818"/>
                      </a:lnTo>
                      <a:lnTo>
                        <a:pt x="2968" y="817"/>
                      </a:lnTo>
                      <a:lnTo>
                        <a:pt x="2968" y="816"/>
                      </a:lnTo>
                      <a:lnTo>
                        <a:pt x="2969" y="815"/>
                      </a:lnTo>
                      <a:lnTo>
                        <a:pt x="2969" y="815"/>
                      </a:lnTo>
                      <a:lnTo>
                        <a:pt x="2970" y="814"/>
                      </a:lnTo>
                      <a:lnTo>
                        <a:pt x="2971" y="814"/>
                      </a:lnTo>
                      <a:lnTo>
                        <a:pt x="2971" y="813"/>
                      </a:lnTo>
                      <a:lnTo>
                        <a:pt x="2972" y="812"/>
                      </a:lnTo>
                      <a:lnTo>
                        <a:pt x="2972" y="811"/>
                      </a:lnTo>
                      <a:lnTo>
                        <a:pt x="2973" y="811"/>
                      </a:lnTo>
                      <a:lnTo>
                        <a:pt x="2973" y="810"/>
                      </a:lnTo>
                      <a:lnTo>
                        <a:pt x="2974" y="810"/>
                      </a:lnTo>
                      <a:lnTo>
                        <a:pt x="2974" y="809"/>
                      </a:lnTo>
                      <a:lnTo>
                        <a:pt x="2975" y="808"/>
                      </a:lnTo>
                      <a:lnTo>
                        <a:pt x="2975" y="807"/>
                      </a:lnTo>
                      <a:lnTo>
                        <a:pt x="2976" y="807"/>
                      </a:lnTo>
                      <a:lnTo>
                        <a:pt x="2976" y="806"/>
                      </a:lnTo>
                      <a:lnTo>
                        <a:pt x="2977" y="806"/>
                      </a:lnTo>
                      <a:lnTo>
                        <a:pt x="2978" y="805"/>
                      </a:lnTo>
                      <a:lnTo>
                        <a:pt x="2978" y="804"/>
                      </a:lnTo>
                      <a:lnTo>
                        <a:pt x="2979" y="803"/>
                      </a:lnTo>
                      <a:lnTo>
                        <a:pt x="2979" y="803"/>
                      </a:lnTo>
                      <a:lnTo>
                        <a:pt x="2980" y="802"/>
                      </a:lnTo>
                      <a:lnTo>
                        <a:pt x="2980" y="802"/>
                      </a:lnTo>
                      <a:lnTo>
                        <a:pt x="2981" y="801"/>
                      </a:lnTo>
                      <a:lnTo>
                        <a:pt x="2981" y="800"/>
                      </a:lnTo>
                      <a:lnTo>
                        <a:pt x="2982" y="799"/>
                      </a:lnTo>
                      <a:lnTo>
                        <a:pt x="2982" y="799"/>
                      </a:lnTo>
                      <a:lnTo>
                        <a:pt x="2983" y="798"/>
                      </a:lnTo>
                      <a:lnTo>
                        <a:pt x="2983" y="797"/>
                      </a:lnTo>
                      <a:lnTo>
                        <a:pt x="2984" y="797"/>
                      </a:lnTo>
                      <a:lnTo>
                        <a:pt x="2984" y="796"/>
                      </a:lnTo>
                      <a:lnTo>
                        <a:pt x="2985" y="795"/>
                      </a:lnTo>
                      <a:lnTo>
                        <a:pt x="2986" y="795"/>
                      </a:lnTo>
                      <a:lnTo>
                        <a:pt x="2986" y="794"/>
                      </a:lnTo>
                      <a:lnTo>
                        <a:pt x="2987" y="793"/>
                      </a:lnTo>
                      <a:lnTo>
                        <a:pt x="2987" y="792"/>
                      </a:lnTo>
                      <a:lnTo>
                        <a:pt x="2988" y="792"/>
                      </a:lnTo>
                      <a:lnTo>
                        <a:pt x="2988" y="791"/>
                      </a:lnTo>
                      <a:lnTo>
                        <a:pt x="2989" y="790"/>
                      </a:lnTo>
                      <a:lnTo>
                        <a:pt x="2989" y="789"/>
                      </a:lnTo>
                      <a:lnTo>
                        <a:pt x="2990" y="789"/>
                      </a:lnTo>
                      <a:lnTo>
                        <a:pt x="2990" y="788"/>
                      </a:lnTo>
                      <a:lnTo>
                        <a:pt x="2991" y="788"/>
                      </a:lnTo>
                      <a:lnTo>
                        <a:pt x="2991" y="787"/>
                      </a:lnTo>
                      <a:lnTo>
                        <a:pt x="2992" y="786"/>
                      </a:lnTo>
                      <a:lnTo>
                        <a:pt x="2993" y="785"/>
                      </a:lnTo>
                      <a:lnTo>
                        <a:pt x="2993" y="785"/>
                      </a:lnTo>
                      <a:lnTo>
                        <a:pt x="2994" y="784"/>
                      </a:lnTo>
                      <a:lnTo>
                        <a:pt x="2994" y="783"/>
                      </a:lnTo>
                      <a:lnTo>
                        <a:pt x="2995" y="783"/>
                      </a:lnTo>
                      <a:lnTo>
                        <a:pt x="2995" y="782"/>
                      </a:lnTo>
                      <a:lnTo>
                        <a:pt x="2996" y="781"/>
                      </a:lnTo>
                      <a:lnTo>
                        <a:pt x="2997" y="780"/>
                      </a:lnTo>
                      <a:lnTo>
                        <a:pt x="2997" y="780"/>
                      </a:lnTo>
                      <a:lnTo>
                        <a:pt x="2997" y="779"/>
                      </a:lnTo>
                      <a:lnTo>
                        <a:pt x="2998" y="778"/>
                      </a:lnTo>
                      <a:lnTo>
                        <a:pt x="2998" y="777"/>
                      </a:lnTo>
                      <a:lnTo>
                        <a:pt x="2999" y="777"/>
                      </a:lnTo>
                      <a:lnTo>
                        <a:pt x="3000" y="776"/>
                      </a:lnTo>
                      <a:lnTo>
                        <a:pt x="3000" y="775"/>
                      </a:lnTo>
                      <a:lnTo>
                        <a:pt x="3001" y="774"/>
                      </a:lnTo>
                      <a:lnTo>
                        <a:pt x="3001" y="774"/>
                      </a:lnTo>
                      <a:lnTo>
                        <a:pt x="3002" y="773"/>
                      </a:lnTo>
                      <a:lnTo>
                        <a:pt x="3002" y="772"/>
                      </a:lnTo>
                      <a:lnTo>
                        <a:pt x="3003" y="772"/>
                      </a:lnTo>
                      <a:lnTo>
                        <a:pt x="3004" y="771"/>
                      </a:lnTo>
                      <a:lnTo>
                        <a:pt x="3004" y="770"/>
                      </a:lnTo>
                      <a:lnTo>
                        <a:pt x="3005" y="769"/>
                      </a:lnTo>
                      <a:lnTo>
                        <a:pt x="3005" y="769"/>
                      </a:lnTo>
                      <a:lnTo>
                        <a:pt x="3006" y="768"/>
                      </a:lnTo>
                      <a:lnTo>
                        <a:pt x="3006" y="767"/>
                      </a:lnTo>
                      <a:lnTo>
                        <a:pt x="3007" y="766"/>
                      </a:lnTo>
                      <a:lnTo>
                        <a:pt x="3007" y="766"/>
                      </a:lnTo>
                      <a:lnTo>
                        <a:pt x="3008" y="765"/>
                      </a:lnTo>
                      <a:lnTo>
                        <a:pt x="3008" y="764"/>
                      </a:lnTo>
                      <a:lnTo>
                        <a:pt x="3009" y="764"/>
                      </a:lnTo>
                      <a:lnTo>
                        <a:pt x="3009" y="763"/>
                      </a:lnTo>
                      <a:lnTo>
                        <a:pt x="3010" y="762"/>
                      </a:lnTo>
                      <a:lnTo>
                        <a:pt x="3011" y="761"/>
                      </a:lnTo>
                      <a:lnTo>
                        <a:pt x="3011" y="760"/>
                      </a:lnTo>
                      <a:lnTo>
                        <a:pt x="3012" y="760"/>
                      </a:lnTo>
                      <a:lnTo>
                        <a:pt x="3012" y="759"/>
                      </a:lnTo>
                      <a:lnTo>
                        <a:pt x="3013" y="758"/>
                      </a:lnTo>
                      <a:lnTo>
                        <a:pt x="3013" y="757"/>
                      </a:lnTo>
                      <a:lnTo>
                        <a:pt x="3014" y="757"/>
                      </a:lnTo>
                      <a:lnTo>
                        <a:pt x="3014" y="756"/>
                      </a:lnTo>
                      <a:lnTo>
                        <a:pt x="3015" y="755"/>
                      </a:lnTo>
                      <a:lnTo>
                        <a:pt x="3015" y="754"/>
                      </a:lnTo>
                      <a:lnTo>
                        <a:pt x="3016" y="754"/>
                      </a:lnTo>
                      <a:lnTo>
                        <a:pt x="3016" y="753"/>
                      </a:lnTo>
                      <a:lnTo>
                        <a:pt x="3017" y="752"/>
                      </a:lnTo>
                      <a:lnTo>
                        <a:pt x="3017" y="751"/>
                      </a:lnTo>
                      <a:lnTo>
                        <a:pt x="3018" y="750"/>
                      </a:lnTo>
                      <a:lnTo>
                        <a:pt x="3019" y="750"/>
                      </a:lnTo>
                      <a:lnTo>
                        <a:pt x="3019" y="749"/>
                      </a:lnTo>
                      <a:lnTo>
                        <a:pt x="3020" y="748"/>
                      </a:lnTo>
                      <a:lnTo>
                        <a:pt x="3020" y="747"/>
                      </a:lnTo>
                      <a:lnTo>
                        <a:pt x="3021" y="746"/>
                      </a:lnTo>
                      <a:lnTo>
                        <a:pt x="3021" y="746"/>
                      </a:lnTo>
                      <a:lnTo>
                        <a:pt x="3022" y="745"/>
                      </a:lnTo>
                      <a:lnTo>
                        <a:pt x="3022" y="744"/>
                      </a:lnTo>
                      <a:lnTo>
                        <a:pt x="3023" y="743"/>
                      </a:lnTo>
                      <a:lnTo>
                        <a:pt x="3023" y="743"/>
                      </a:lnTo>
                      <a:lnTo>
                        <a:pt x="3024" y="742"/>
                      </a:lnTo>
                      <a:lnTo>
                        <a:pt x="3024" y="741"/>
                      </a:lnTo>
                      <a:lnTo>
                        <a:pt x="3025" y="740"/>
                      </a:lnTo>
                      <a:lnTo>
                        <a:pt x="3026" y="739"/>
                      </a:lnTo>
                      <a:lnTo>
                        <a:pt x="3026" y="739"/>
                      </a:lnTo>
                      <a:lnTo>
                        <a:pt x="3027" y="738"/>
                      </a:lnTo>
                      <a:lnTo>
                        <a:pt x="3027" y="737"/>
                      </a:lnTo>
                      <a:lnTo>
                        <a:pt x="3028" y="736"/>
                      </a:lnTo>
                      <a:lnTo>
                        <a:pt x="3028" y="735"/>
                      </a:lnTo>
                      <a:lnTo>
                        <a:pt x="3029" y="735"/>
                      </a:lnTo>
                      <a:lnTo>
                        <a:pt x="3029" y="734"/>
                      </a:lnTo>
                      <a:lnTo>
                        <a:pt x="3030" y="733"/>
                      </a:lnTo>
                      <a:lnTo>
                        <a:pt x="3030" y="732"/>
                      </a:lnTo>
                      <a:lnTo>
                        <a:pt x="3031" y="731"/>
                      </a:lnTo>
                      <a:lnTo>
                        <a:pt x="3031" y="731"/>
                      </a:lnTo>
                      <a:lnTo>
                        <a:pt x="3032" y="730"/>
                      </a:lnTo>
                      <a:lnTo>
                        <a:pt x="3033" y="729"/>
                      </a:lnTo>
                      <a:lnTo>
                        <a:pt x="3033" y="728"/>
                      </a:lnTo>
                      <a:lnTo>
                        <a:pt x="3034" y="727"/>
                      </a:lnTo>
                      <a:lnTo>
                        <a:pt x="3034" y="727"/>
                      </a:lnTo>
                      <a:lnTo>
                        <a:pt x="3035" y="726"/>
                      </a:lnTo>
                      <a:lnTo>
                        <a:pt x="3035" y="725"/>
                      </a:lnTo>
                      <a:lnTo>
                        <a:pt x="3036" y="724"/>
                      </a:lnTo>
                      <a:lnTo>
                        <a:pt x="3036" y="723"/>
                      </a:lnTo>
                      <a:lnTo>
                        <a:pt x="3037" y="722"/>
                      </a:lnTo>
                      <a:lnTo>
                        <a:pt x="3037" y="722"/>
                      </a:lnTo>
                      <a:lnTo>
                        <a:pt x="3038" y="721"/>
                      </a:lnTo>
                      <a:lnTo>
                        <a:pt x="3038" y="720"/>
                      </a:lnTo>
                      <a:lnTo>
                        <a:pt x="3039" y="719"/>
                      </a:lnTo>
                      <a:lnTo>
                        <a:pt x="3039" y="718"/>
                      </a:lnTo>
                      <a:lnTo>
                        <a:pt x="3040" y="717"/>
                      </a:lnTo>
                      <a:lnTo>
                        <a:pt x="3041" y="716"/>
                      </a:lnTo>
                      <a:lnTo>
                        <a:pt x="3041" y="716"/>
                      </a:lnTo>
                      <a:lnTo>
                        <a:pt x="3042" y="715"/>
                      </a:lnTo>
                      <a:lnTo>
                        <a:pt x="3042" y="714"/>
                      </a:lnTo>
                      <a:lnTo>
                        <a:pt x="3043" y="713"/>
                      </a:lnTo>
                      <a:lnTo>
                        <a:pt x="3044" y="712"/>
                      </a:lnTo>
                      <a:lnTo>
                        <a:pt x="3044" y="711"/>
                      </a:lnTo>
                      <a:lnTo>
                        <a:pt x="3045" y="711"/>
                      </a:lnTo>
                      <a:lnTo>
                        <a:pt x="3045" y="710"/>
                      </a:lnTo>
                      <a:lnTo>
                        <a:pt x="3045" y="709"/>
                      </a:lnTo>
                      <a:lnTo>
                        <a:pt x="3046" y="708"/>
                      </a:lnTo>
                      <a:lnTo>
                        <a:pt x="3046" y="707"/>
                      </a:lnTo>
                      <a:lnTo>
                        <a:pt x="3047" y="706"/>
                      </a:lnTo>
                      <a:lnTo>
                        <a:pt x="3048" y="706"/>
                      </a:lnTo>
                      <a:lnTo>
                        <a:pt x="3048" y="704"/>
                      </a:lnTo>
                      <a:lnTo>
                        <a:pt x="3049" y="704"/>
                      </a:lnTo>
                      <a:lnTo>
                        <a:pt x="3049" y="703"/>
                      </a:lnTo>
                      <a:lnTo>
                        <a:pt x="3050" y="702"/>
                      </a:lnTo>
                      <a:lnTo>
                        <a:pt x="3050" y="701"/>
                      </a:lnTo>
                      <a:lnTo>
                        <a:pt x="3051" y="700"/>
                      </a:lnTo>
                      <a:lnTo>
                        <a:pt x="3052" y="699"/>
                      </a:lnTo>
                      <a:lnTo>
                        <a:pt x="3052" y="699"/>
                      </a:lnTo>
                      <a:lnTo>
                        <a:pt x="3053" y="697"/>
                      </a:lnTo>
                      <a:lnTo>
                        <a:pt x="3053" y="697"/>
                      </a:lnTo>
                      <a:lnTo>
                        <a:pt x="3054" y="696"/>
                      </a:lnTo>
                      <a:lnTo>
                        <a:pt x="3054" y="695"/>
                      </a:lnTo>
                      <a:lnTo>
                        <a:pt x="3055" y="694"/>
                      </a:lnTo>
                      <a:lnTo>
                        <a:pt x="3055" y="693"/>
                      </a:lnTo>
                      <a:lnTo>
                        <a:pt x="3056" y="692"/>
                      </a:lnTo>
                      <a:lnTo>
                        <a:pt x="3056" y="691"/>
                      </a:lnTo>
                      <a:lnTo>
                        <a:pt x="3057" y="691"/>
                      </a:lnTo>
                      <a:lnTo>
                        <a:pt x="3057" y="689"/>
                      </a:lnTo>
                      <a:lnTo>
                        <a:pt x="3058" y="689"/>
                      </a:lnTo>
                      <a:lnTo>
                        <a:pt x="3059" y="688"/>
                      </a:lnTo>
                      <a:lnTo>
                        <a:pt x="3059" y="687"/>
                      </a:lnTo>
                      <a:lnTo>
                        <a:pt x="3060" y="686"/>
                      </a:lnTo>
                      <a:lnTo>
                        <a:pt x="3060" y="685"/>
                      </a:lnTo>
                      <a:lnTo>
                        <a:pt x="3061" y="684"/>
                      </a:lnTo>
                      <a:lnTo>
                        <a:pt x="3061" y="683"/>
                      </a:lnTo>
                      <a:lnTo>
                        <a:pt x="3062" y="683"/>
                      </a:lnTo>
                      <a:lnTo>
                        <a:pt x="3062" y="681"/>
                      </a:lnTo>
                      <a:lnTo>
                        <a:pt x="3063" y="681"/>
                      </a:lnTo>
                      <a:lnTo>
                        <a:pt x="3063" y="680"/>
                      </a:lnTo>
                      <a:lnTo>
                        <a:pt x="3064" y="679"/>
                      </a:lnTo>
                      <a:lnTo>
                        <a:pt x="3064" y="678"/>
                      </a:lnTo>
                      <a:lnTo>
                        <a:pt x="3065" y="677"/>
                      </a:lnTo>
                      <a:lnTo>
                        <a:pt x="3066" y="676"/>
                      </a:lnTo>
                      <a:lnTo>
                        <a:pt x="3066" y="675"/>
                      </a:lnTo>
                      <a:lnTo>
                        <a:pt x="3067" y="674"/>
                      </a:lnTo>
                      <a:lnTo>
                        <a:pt x="3067" y="673"/>
                      </a:lnTo>
                      <a:lnTo>
                        <a:pt x="3068" y="672"/>
                      </a:lnTo>
                      <a:lnTo>
                        <a:pt x="3068" y="671"/>
                      </a:lnTo>
                      <a:lnTo>
                        <a:pt x="3069" y="670"/>
                      </a:lnTo>
                      <a:lnTo>
                        <a:pt x="3069" y="669"/>
                      </a:lnTo>
                      <a:lnTo>
                        <a:pt x="3070" y="668"/>
                      </a:lnTo>
                      <a:lnTo>
                        <a:pt x="3070" y="668"/>
                      </a:lnTo>
                      <a:lnTo>
                        <a:pt x="3071" y="666"/>
                      </a:lnTo>
                      <a:lnTo>
                        <a:pt x="3071" y="666"/>
                      </a:lnTo>
                      <a:lnTo>
                        <a:pt x="3072" y="665"/>
                      </a:lnTo>
                      <a:lnTo>
                        <a:pt x="3072" y="664"/>
                      </a:lnTo>
                      <a:lnTo>
                        <a:pt x="3073" y="663"/>
                      </a:lnTo>
                      <a:lnTo>
                        <a:pt x="3074" y="662"/>
                      </a:lnTo>
                      <a:lnTo>
                        <a:pt x="3074" y="661"/>
                      </a:lnTo>
                      <a:lnTo>
                        <a:pt x="3075" y="660"/>
                      </a:lnTo>
                      <a:lnTo>
                        <a:pt x="3075" y="659"/>
                      </a:lnTo>
                      <a:lnTo>
                        <a:pt x="3076" y="658"/>
                      </a:lnTo>
                      <a:lnTo>
                        <a:pt x="3076" y="657"/>
                      </a:lnTo>
                      <a:lnTo>
                        <a:pt x="3077" y="656"/>
                      </a:lnTo>
                      <a:lnTo>
                        <a:pt x="3077" y="655"/>
                      </a:lnTo>
                      <a:lnTo>
                        <a:pt x="3078" y="654"/>
                      </a:lnTo>
                      <a:lnTo>
                        <a:pt x="3078" y="653"/>
                      </a:lnTo>
                      <a:lnTo>
                        <a:pt x="3079" y="652"/>
                      </a:lnTo>
                      <a:lnTo>
                        <a:pt x="3079" y="651"/>
                      </a:lnTo>
                      <a:lnTo>
                        <a:pt x="3080" y="650"/>
                      </a:lnTo>
                      <a:lnTo>
                        <a:pt x="3081" y="649"/>
                      </a:lnTo>
                      <a:lnTo>
                        <a:pt x="3081" y="648"/>
                      </a:lnTo>
                      <a:lnTo>
                        <a:pt x="3082" y="647"/>
                      </a:lnTo>
                      <a:lnTo>
                        <a:pt x="3082" y="646"/>
                      </a:lnTo>
                      <a:lnTo>
                        <a:pt x="3083" y="645"/>
                      </a:lnTo>
                      <a:lnTo>
                        <a:pt x="3083" y="644"/>
                      </a:lnTo>
                      <a:lnTo>
                        <a:pt x="3084" y="643"/>
                      </a:lnTo>
                      <a:lnTo>
                        <a:pt x="3084" y="642"/>
                      </a:lnTo>
                      <a:lnTo>
                        <a:pt x="3085" y="641"/>
                      </a:lnTo>
                      <a:lnTo>
                        <a:pt x="3085" y="640"/>
                      </a:lnTo>
                      <a:lnTo>
                        <a:pt x="3086" y="639"/>
                      </a:lnTo>
                      <a:lnTo>
                        <a:pt x="3086" y="638"/>
                      </a:lnTo>
                      <a:lnTo>
                        <a:pt x="3087" y="637"/>
                      </a:lnTo>
                      <a:lnTo>
                        <a:pt x="3088" y="636"/>
                      </a:lnTo>
                      <a:lnTo>
                        <a:pt x="3088" y="635"/>
                      </a:lnTo>
                      <a:lnTo>
                        <a:pt x="3089" y="634"/>
                      </a:lnTo>
                      <a:lnTo>
                        <a:pt x="3089" y="633"/>
                      </a:lnTo>
                      <a:lnTo>
                        <a:pt x="3090" y="632"/>
                      </a:lnTo>
                      <a:lnTo>
                        <a:pt x="3090" y="631"/>
                      </a:lnTo>
                      <a:lnTo>
                        <a:pt x="3091" y="630"/>
                      </a:lnTo>
                      <a:lnTo>
                        <a:pt x="3092" y="629"/>
                      </a:lnTo>
                      <a:lnTo>
                        <a:pt x="3092" y="628"/>
                      </a:lnTo>
                      <a:lnTo>
                        <a:pt x="3093" y="627"/>
                      </a:lnTo>
                      <a:lnTo>
                        <a:pt x="3093" y="626"/>
                      </a:lnTo>
                      <a:lnTo>
                        <a:pt x="3094" y="625"/>
                      </a:lnTo>
                      <a:lnTo>
                        <a:pt x="3094" y="624"/>
                      </a:lnTo>
                      <a:lnTo>
                        <a:pt x="3094" y="623"/>
                      </a:lnTo>
                      <a:lnTo>
                        <a:pt x="3095" y="622"/>
                      </a:lnTo>
                      <a:lnTo>
                        <a:pt x="3096" y="620"/>
                      </a:lnTo>
                      <a:lnTo>
                        <a:pt x="3096" y="620"/>
                      </a:lnTo>
                      <a:lnTo>
                        <a:pt x="3097" y="619"/>
                      </a:lnTo>
                      <a:lnTo>
                        <a:pt x="3097" y="618"/>
                      </a:lnTo>
                      <a:lnTo>
                        <a:pt x="3098" y="616"/>
                      </a:lnTo>
                      <a:lnTo>
                        <a:pt x="3099" y="615"/>
                      </a:lnTo>
                      <a:lnTo>
                        <a:pt x="3099" y="614"/>
                      </a:lnTo>
                      <a:lnTo>
                        <a:pt x="3100" y="613"/>
                      </a:lnTo>
                      <a:lnTo>
                        <a:pt x="3100" y="612"/>
                      </a:lnTo>
                      <a:lnTo>
                        <a:pt x="3101" y="611"/>
                      </a:lnTo>
                      <a:lnTo>
                        <a:pt x="3101" y="610"/>
                      </a:lnTo>
                      <a:lnTo>
                        <a:pt x="3102" y="609"/>
                      </a:lnTo>
                      <a:lnTo>
                        <a:pt x="3102" y="608"/>
                      </a:lnTo>
                      <a:lnTo>
                        <a:pt x="3103" y="607"/>
                      </a:lnTo>
                      <a:lnTo>
                        <a:pt x="3103" y="605"/>
                      </a:lnTo>
                      <a:lnTo>
                        <a:pt x="3104" y="604"/>
                      </a:lnTo>
                      <a:lnTo>
                        <a:pt x="3104" y="603"/>
                      </a:lnTo>
                      <a:lnTo>
                        <a:pt x="3105" y="602"/>
                      </a:lnTo>
                      <a:lnTo>
                        <a:pt x="3106" y="601"/>
                      </a:lnTo>
                      <a:lnTo>
                        <a:pt x="3106" y="600"/>
                      </a:lnTo>
                      <a:lnTo>
                        <a:pt x="3107" y="599"/>
                      </a:lnTo>
                      <a:lnTo>
                        <a:pt x="3107" y="598"/>
                      </a:lnTo>
                      <a:lnTo>
                        <a:pt x="3108" y="597"/>
                      </a:lnTo>
                      <a:lnTo>
                        <a:pt x="3108" y="596"/>
                      </a:lnTo>
                      <a:lnTo>
                        <a:pt x="3109" y="595"/>
                      </a:lnTo>
                      <a:lnTo>
                        <a:pt x="3109" y="593"/>
                      </a:lnTo>
                      <a:lnTo>
                        <a:pt x="3110" y="592"/>
                      </a:lnTo>
                      <a:lnTo>
                        <a:pt x="3110" y="591"/>
                      </a:lnTo>
                      <a:lnTo>
                        <a:pt x="3111" y="590"/>
                      </a:lnTo>
                      <a:lnTo>
                        <a:pt x="3111" y="589"/>
                      </a:lnTo>
                      <a:lnTo>
                        <a:pt x="3112" y="588"/>
                      </a:lnTo>
                      <a:lnTo>
                        <a:pt x="3112" y="587"/>
                      </a:lnTo>
                      <a:lnTo>
                        <a:pt x="3113" y="585"/>
                      </a:lnTo>
                      <a:lnTo>
                        <a:pt x="3114" y="584"/>
                      </a:lnTo>
                      <a:lnTo>
                        <a:pt x="3114" y="583"/>
                      </a:lnTo>
                      <a:lnTo>
                        <a:pt x="3115" y="582"/>
                      </a:lnTo>
                      <a:lnTo>
                        <a:pt x="3115" y="581"/>
                      </a:lnTo>
                      <a:lnTo>
                        <a:pt x="3116" y="580"/>
                      </a:lnTo>
                      <a:lnTo>
                        <a:pt x="3116" y="578"/>
                      </a:lnTo>
                      <a:lnTo>
                        <a:pt x="3117" y="577"/>
                      </a:lnTo>
                      <a:lnTo>
                        <a:pt x="3117" y="576"/>
                      </a:lnTo>
                      <a:lnTo>
                        <a:pt x="3118" y="575"/>
                      </a:lnTo>
                      <a:lnTo>
                        <a:pt x="3118" y="574"/>
                      </a:lnTo>
                      <a:lnTo>
                        <a:pt x="3119" y="573"/>
                      </a:lnTo>
                      <a:lnTo>
                        <a:pt x="3119" y="572"/>
                      </a:lnTo>
                      <a:lnTo>
                        <a:pt x="3120" y="570"/>
                      </a:lnTo>
                      <a:lnTo>
                        <a:pt x="3121" y="569"/>
                      </a:lnTo>
                      <a:lnTo>
                        <a:pt x="3121" y="568"/>
                      </a:lnTo>
                      <a:lnTo>
                        <a:pt x="3122" y="567"/>
                      </a:lnTo>
                      <a:lnTo>
                        <a:pt x="3122" y="565"/>
                      </a:lnTo>
                      <a:lnTo>
                        <a:pt x="3123" y="564"/>
                      </a:lnTo>
                      <a:lnTo>
                        <a:pt x="3123" y="563"/>
                      </a:lnTo>
                      <a:lnTo>
                        <a:pt x="3124" y="562"/>
                      </a:lnTo>
                      <a:lnTo>
                        <a:pt x="3124" y="561"/>
                      </a:lnTo>
                      <a:lnTo>
                        <a:pt x="3125" y="559"/>
                      </a:lnTo>
                      <a:lnTo>
                        <a:pt x="3125" y="558"/>
                      </a:lnTo>
                      <a:lnTo>
                        <a:pt x="3126" y="557"/>
                      </a:lnTo>
                      <a:lnTo>
                        <a:pt x="3126" y="556"/>
                      </a:lnTo>
                      <a:lnTo>
                        <a:pt x="3127" y="554"/>
                      </a:lnTo>
                      <a:lnTo>
                        <a:pt x="3128" y="553"/>
                      </a:lnTo>
                      <a:lnTo>
                        <a:pt x="3128" y="552"/>
                      </a:lnTo>
                      <a:lnTo>
                        <a:pt x="3129" y="551"/>
                      </a:lnTo>
                      <a:lnTo>
                        <a:pt x="3129" y="550"/>
                      </a:lnTo>
                      <a:lnTo>
                        <a:pt x="3130" y="548"/>
                      </a:lnTo>
                      <a:lnTo>
                        <a:pt x="3130" y="547"/>
                      </a:lnTo>
                      <a:lnTo>
                        <a:pt x="3131" y="546"/>
                      </a:lnTo>
                      <a:lnTo>
                        <a:pt x="3132" y="545"/>
                      </a:lnTo>
                      <a:lnTo>
                        <a:pt x="3132" y="543"/>
                      </a:lnTo>
                      <a:lnTo>
                        <a:pt x="3132" y="542"/>
                      </a:lnTo>
                      <a:lnTo>
                        <a:pt x="3133" y="541"/>
                      </a:lnTo>
                      <a:lnTo>
                        <a:pt x="3133" y="539"/>
                      </a:lnTo>
                      <a:lnTo>
                        <a:pt x="3134" y="538"/>
                      </a:lnTo>
                      <a:lnTo>
                        <a:pt x="3134" y="537"/>
                      </a:lnTo>
                      <a:lnTo>
                        <a:pt x="3135" y="535"/>
                      </a:lnTo>
                      <a:lnTo>
                        <a:pt x="3136" y="534"/>
                      </a:lnTo>
                      <a:lnTo>
                        <a:pt x="3136" y="533"/>
                      </a:lnTo>
                      <a:lnTo>
                        <a:pt x="3137" y="531"/>
                      </a:lnTo>
                      <a:lnTo>
                        <a:pt x="3137" y="530"/>
                      </a:lnTo>
                      <a:lnTo>
                        <a:pt x="3138" y="529"/>
                      </a:lnTo>
                      <a:lnTo>
                        <a:pt x="3139" y="528"/>
                      </a:lnTo>
                      <a:lnTo>
                        <a:pt x="3139" y="526"/>
                      </a:lnTo>
                      <a:lnTo>
                        <a:pt x="3140" y="525"/>
                      </a:lnTo>
                      <a:lnTo>
                        <a:pt x="3140" y="524"/>
                      </a:lnTo>
                      <a:lnTo>
                        <a:pt x="3141" y="522"/>
                      </a:lnTo>
                      <a:lnTo>
                        <a:pt x="3141" y="521"/>
                      </a:lnTo>
                      <a:lnTo>
                        <a:pt x="3142" y="520"/>
                      </a:lnTo>
                      <a:lnTo>
                        <a:pt x="3142" y="518"/>
                      </a:lnTo>
                      <a:lnTo>
                        <a:pt x="3143" y="517"/>
                      </a:lnTo>
                      <a:lnTo>
                        <a:pt x="3143" y="516"/>
                      </a:lnTo>
                      <a:lnTo>
                        <a:pt x="3144" y="514"/>
                      </a:lnTo>
                      <a:lnTo>
                        <a:pt x="3144" y="513"/>
                      </a:lnTo>
                      <a:lnTo>
                        <a:pt x="3145" y="511"/>
                      </a:lnTo>
                      <a:lnTo>
                        <a:pt x="3145" y="510"/>
                      </a:lnTo>
                      <a:lnTo>
                        <a:pt x="3146" y="509"/>
                      </a:lnTo>
                      <a:lnTo>
                        <a:pt x="3147" y="507"/>
                      </a:lnTo>
                      <a:lnTo>
                        <a:pt x="3147" y="506"/>
                      </a:lnTo>
                      <a:lnTo>
                        <a:pt x="3148" y="504"/>
                      </a:lnTo>
                      <a:lnTo>
                        <a:pt x="3148" y="503"/>
                      </a:lnTo>
                      <a:lnTo>
                        <a:pt x="3149" y="502"/>
                      </a:lnTo>
                      <a:lnTo>
                        <a:pt x="3149" y="500"/>
                      </a:lnTo>
                      <a:lnTo>
                        <a:pt x="3150" y="499"/>
                      </a:lnTo>
                      <a:lnTo>
                        <a:pt x="3150" y="497"/>
                      </a:lnTo>
                      <a:lnTo>
                        <a:pt x="3151" y="496"/>
                      </a:lnTo>
                      <a:lnTo>
                        <a:pt x="3151" y="495"/>
                      </a:lnTo>
                      <a:lnTo>
                        <a:pt x="3152" y="493"/>
                      </a:lnTo>
                      <a:lnTo>
                        <a:pt x="3152" y="492"/>
                      </a:lnTo>
                      <a:lnTo>
                        <a:pt x="3153" y="490"/>
                      </a:lnTo>
                      <a:lnTo>
                        <a:pt x="3154" y="489"/>
                      </a:lnTo>
                      <a:lnTo>
                        <a:pt x="3154" y="487"/>
                      </a:lnTo>
                      <a:lnTo>
                        <a:pt x="3155" y="486"/>
                      </a:lnTo>
                      <a:lnTo>
                        <a:pt x="3155" y="484"/>
                      </a:lnTo>
                      <a:lnTo>
                        <a:pt x="3156" y="483"/>
                      </a:lnTo>
                      <a:lnTo>
                        <a:pt x="3156" y="481"/>
                      </a:lnTo>
                      <a:lnTo>
                        <a:pt x="3157" y="480"/>
                      </a:lnTo>
                      <a:lnTo>
                        <a:pt x="3157" y="478"/>
                      </a:lnTo>
                      <a:lnTo>
                        <a:pt x="3158" y="477"/>
                      </a:lnTo>
                      <a:lnTo>
                        <a:pt x="3158" y="476"/>
                      </a:lnTo>
                      <a:lnTo>
                        <a:pt x="3159" y="474"/>
                      </a:lnTo>
                      <a:lnTo>
                        <a:pt x="3159" y="472"/>
                      </a:lnTo>
                      <a:lnTo>
                        <a:pt x="3160" y="471"/>
                      </a:lnTo>
                      <a:lnTo>
                        <a:pt x="3161" y="469"/>
                      </a:lnTo>
                      <a:lnTo>
                        <a:pt x="3161" y="468"/>
                      </a:lnTo>
                      <a:lnTo>
                        <a:pt x="3162" y="466"/>
                      </a:lnTo>
                      <a:lnTo>
                        <a:pt x="3162" y="465"/>
                      </a:lnTo>
                      <a:lnTo>
                        <a:pt x="3163" y="463"/>
                      </a:lnTo>
                      <a:lnTo>
                        <a:pt x="3163" y="462"/>
                      </a:lnTo>
                      <a:lnTo>
                        <a:pt x="3164" y="460"/>
                      </a:lnTo>
                      <a:lnTo>
                        <a:pt x="3164" y="458"/>
                      </a:lnTo>
                      <a:lnTo>
                        <a:pt x="3165" y="457"/>
                      </a:lnTo>
                      <a:lnTo>
                        <a:pt x="3165" y="455"/>
                      </a:lnTo>
                      <a:lnTo>
                        <a:pt x="3166" y="454"/>
                      </a:lnTo>
                      <a:lnTo>
                        <a:pt x="3166" y="452"/>
                      </a:lnTo>
                      <a:lnTo>
                        <a:pt x="3167" y="450"/>
                      </a:lnTo>
                      <a:lnTo>
                        <a:pt x="3167" y="449"/>
                      </a:lnTo>
                      <a:lnTo>
                        <a:pt x="3168" y="447"/>
                      </a:lnTo>
                      <a:lnTo>
                        <a:pt x="3169" y="446"/>
                      </a:lnTo>
                      <a:lnTo>
                        <a:pt x="3169" y="444"/>
                      </a:lnTo>
                      <a:lnTo>
                        <a:pt x="3170" y="442"/>
                      </a:lnTo>
                      <a:lnTo>
                        <a:pt x="3170" y="441"/>
                      </a:lnTo>
                      <a:lnTo>
                        <a:pt x="3171" y="439"/>
                      </a:lnTo>
                      <a:lnTo>
                        <a:pt x="3171" y="438"/>
                      </a:lnTo>
                      <a:lnTo>
                        <a:pt x="3172" y="436"/>
                      </a:lnTo>
                      <a:lnTo>
                        <a:pt x="3172" y="434"/>
                      </a:lnTo>
                      <a:lnTo>
                        <a:pt x="3173" y="432"/>
                      </a:lnTo>
                      <a:lnTo>
                        <a:pt x="3173" y="431"/>
                      </a:lnTo>
                      <a:lnTo>
                        <a:pt x="3174" y="429"/>
                      </a:lnTo>
                      <a:lnTo>
                        <a:pt x="3174" y="427"/>
                      </a:lnTo>
                      <a:lnTo>
                        <a:pt x="3175" y="426"/>
                      </a:lnTo>
                      <a:lnTo>
                        <a:pt x="3176" y="424"/>
                      </a:lnTo>
                      <a:lnTo>
                        <a:pt x="3176" y="422"/>
                      </a:lnTo>
                      <a:lnTo>
                        <a:pt x="3177" y="420"/>
                      </a:lnTo>
                      <a:lnTo>
                        <a:pt x="3177" y="419"/>
                      </a:lnTo>
                      <a:lnTo>
                        <a:pt x="3178" y="417"/>
                      </a:lnTo>
                      <a:lnTo>
                        <a:pt x="3178" y="415"/>
                      </a:lnTo>
                      <a:lnTo>
                        <a:pt x="3179" y="413"/>
                      </a:lnTo>
                      <a:lnTo>
                        <a:pt x="3180" y="411"/>
                      </a:lnTo>
                      <a:lnTo>
                        <a:pt x="3180" y="409"/>
                      </a:lnTo>
                      <a:lnTo>
                        <a:pt x="3180" y="408"/>
                      </a:lnTo>
                      <a:lnTo>
                        <a:pt x="3181" y="406"/>
                      </a:lnTo>
                      <a:lnTo>
                        <a:pt x="3181" y="404"/>
                      </a:lnTo>
                      <a:lnTo>
                        <a:pt x="3182" y="403"/>
                      </a:lnTo>
                      <a:lnTo>
                        <a:pt x="3183" y="400"/>
                      </a:lnTo>
                      <a:lnTo>
                        <a:pt x="3183" y="399"/>
                      </a:lnTo>
                      <a:lnTo>
                        <a:pt x="3184" y="397"/>
                      </a:lnTo>
                      <a:lnTo>
                        <a:pt x="3184" y="395"/>
                      </a:lnTo>
                      <a:lnTo>
                        <a:pt x="3185" y="393"/>
                      </a:lnTo>
                      <a:lnTo>
                        <a:pt x="3185" y="391"/>
                      </a:lnTo>
                      <a:lnTo>
                        <a:pt x="3186" y="389"/>
                      </a:lnTo>
                      <a:lnTo>
                        <a:pt x="3187" y="387"/>
                      </a:lnTo>
                      <a:lnTo>
                        <a:pt x="3187" y="385"/>
                      </a:lnTo>
                      <a:lnTo>
                        <a:pt x="3188" y="384"/>
                      </a:lnTo>
                      <a:lnTo>
                        <a:pt x="3188" y="381"/>
                      </a:lnTo>
                      <a:lnTo>
                        <a:pt x="3189" y="380"/>
                      </a:lnTo>
                      <a:lnTo>
                        <a:pt x="3189" y="377"/>
                      </a:lnTo>
                      <a:lnTo>
                        <a:pt x="3190" y="376"/>
                      </a:lnTo>
                      <a:lnTo>
                        <a:pt x="3190" y="374"/>
                      </a:lnTo>
                      <a:lnTo>
                        <a:pt x="3191" y="372"/>
                      </a:lnTo>
                      <a:lnTo>
                        <a:pt x="3191" y="369"/>
                      </a:lnTo>
                      <a:lnTo>
                        <a:pt x="3192" y="367"/>
                      </a:lnTo>
                      <a:lnTo>
                        <a:pt x="3192" y="365"/>
                      </a:lnTo>
                      <a:lnTo>
                        <a:pt x="3193" y="363"/>
                      </a:lnTo>
                      <a:lnTo>
                        <a:pt x="3194" y="361"/>
                      </a:lnTo>
                      <a:lnTo>
                        <a:pt x="3194" y="359"/>
                      </a:lnTo>
                      <a:lnTo>
                        <a:pt x="3195" y="357"/>
                      </a:lnTo>
                      <a:lnTo>
                        <a:pt x="3195" y="355"/>
                      </a:lnTo>
                      <a:lnTo>
                        <a:pt x="3196" y="353"/>
                      </a:lnTo>
                      <a:lnTo>
                        <a:pt x="3196" y="351"/>
                      </a:lnTo>
                      <a:lnTo>
                        <a:pt x="3197" y="349"/>
                      </a:lnTo>
                      <a:lnTo>
                        <a:pt x="3197" y="346"/>
                      </a:lnTo>
                      <a:lnTo>
                        <a:pt x="3198" y="344"/>
                      </a:lnTo>
                      <a:lnTo>
                        <a:pt x="3198" y="342"/>
                      </a:lnTo>
                      <a:lnTo>
                        <a:pt x="3199" y="340"/>
                      </a:lnTo>
                      <a:lnTo>
                        <a:pt x="3199" y="338"/>
                      </a:lnTo>
                      <a:lnTo>
                        <a:pt x="3200" y="335"/>
                      </a:lnTo>
                      <a:lnTo>
                        <a:pt x="3200" y="333"/>
                      </a:lnTo>
                      <a:lnTo>
                        <a:pt x="3201" y="331"/>
                      </a:lnTo>
                      <a:lnTo>
                        <a:pt x="3202" y="328"/>
                      </a:lnTo>
                      <a:lnTo>
                        <a:pt x="3202" y="326"/>
                      </a:lnTo>
                      <a:lnTo>
                        <a:pt x="3203" y="324"/>
                      </a:lnTo>
                      <a:lnTo>
                        <a:pt x="3203" y="321"/>
                      </a:lnTo>
                      <a:lnTo>
                        <a:pt x="3204" y="319"/>
                      </a:lnTo>
                      <a:lnTo>
                        <a:pt x="3204" y="316"/>
                      </a:lnTo>
                      <a:lnTo>
                        <a:pt x="3205" y="314"/>
                      </a:lnTo>
                      <a:lnTo>
                        <a:pt x="3205" y="312"/>
                      </a:lnTo>
                      <a:lnTo>
                        <a:pt x="3206" y="309"/>
                      </a:lnTo>
                      <a:lnTo>
                        <a:pt x="3206" y="307"/>
                      </a:lnTo>
                      <a:lnTo>
                        <a:pt x="3207" y="304"/>
                      </a:lnTo>
                      <a:lnTo>
                        <a:pt x="3207" y="301"/>
                      </a:lnTo>
                      <a:lnTo>
                        <a:pt x="3208" y="299"/>
                      </a:lnTo>
                      <a:lnTo>
                        <a:pt x="3209" y="296"/>
                      </a:lnTo>
                      <a:lnTo>
                        <a:pt x="3209" y="294"/>
                      </a:lnTo>
                      <a:lnTo>
                        <a:pt x="3210" y="291"/>
                      </a:lnTo>
                      <a:lnTo>
                        <a:pt x="3210" y="289"/>
                      </a:lnTo>
                      <a:lnTo>
                        <a:pt x="3211" y="286"/>
                      </a:lnTo>
                      <a:lnTo>
                        <a:pt x="3211" y="283"/>
                      </a:lnTo>
                      <a:lnTo>
                        <a:pt x="3212" y="280"/>
                      </a:lnTo>
                      <a:lnTo>
                        <a:pt x="3212" y="278"/>
                      </a:lnTo>
                      <a:lnTo>
                        <a:pt x="3213" y="275"/>
                      </a:lnTo>
                      <a:lnTo>
                        <a:pt x="3213" y="272"/>
                      </a:lnTo>
                      <a:lnTo>
                        <a:pt x="3214" y="269"/>
                      </a:lnTo>
                      <a:lnTo>
                        <a:pt x="3214" y="266"/>
                      </a:lnTo>
                      <a:lnTo>
                        <a:pt x="3215" y="263"/>
                      </a:lnTo>
                      <a:lnTo>
                        <a:pt x="3216" y="260"/>
                      </a:lnTo>
                      <a:lnTo>
                        <a:pt x="3216" y="257"/>
                      </a:lnTo>
                      <a:lnTo>
                        <a:pt x="3217" y="254"/>
                      </a:lnTo>
                      <a:lnTo>
                        <a:pt x="3217" y="251"/>
                      </a:lnTo>
                      <a:lnTo>
                        <a:pt x="3218" y="248"/>
                      </a:lnTo>
                      <a:lnTo>
                        <a:pt x="3218" y="245"/>
                      </a:lnTo>
                      <a:lnTo>
                        <a:pt x="3219" y="242"/>
                      </a:lnTo>
                      <a:lnTo>
                        <a:pt x="3219" y="239"/>
                      </a:lnTo>
                      <a:lnTo>
                        <a:pt x="3220" y="235"/>
                      </a:lnTo>
                      <a:lnTo>
                        <a:pt x="3220" y="232"/>
                      </a:lnTo>
                      <a:lnTo>
                        <a:pt x="3221" y="228"/>
                      </a:lnTo>
                      <a:lnTo>
                        <a:pt x="3221" y="225"/>
                      </a:lnTo>
                      <a:lnTo>
                        <a:pt x="3222" y="221"/>
                      </a:lnTo>
                      <a:lnTo>
                        <a:pt x="3222" y="218"/>
                      </a:lnTo>
                      <a:lnTo>
                        <a:pt x="3223" y="214"/>
                      </a:lnTo>
                      <a:lnTo>
                        <a:pt x="3224" y="211"/>
                      </a:lnTo>
                      <a:lnTo>
                        <a:pt x="3224" y="207"/>
                      </a:lnTo>
                      <a:lnTo>
                        <a:pt x="3225" y="203"/>
                      </a:lnTo>
                      <a:lnTo>
                        <a:pt x="3225" y="199"/>
                      </a:lnTo>
                      <a:lnTo>
                        <a:pt x="3226" y="195"/>
                      </a:lnTo>
                      <a:lnTo>
                        <a:pt x="3227" y="191"/>
                      </a:lnTo>
                      <a:lnTo>
                        <a:pt x="3227" y="187"/>
                      </a:lnTo>
                      <a:lnTo>
                        <a:pt x="3228" y="182"/>
                      </a:lnTo>
                      <a:lnTo>
                        <a:pt x="3228" y="178"/>
                      </a:lnTo>
                      <a:lnTo>
                        <a:pt x="3229" y="174"/>
                      </a:lnTo>
                      <a:lnTo>
                        <a:pt x="3229" y="169"/>
                      </a:lnTo>
                      <a:lnTo>
                        <a:pt x="3229" y="165"/>
                      </a:lnTo>
                      <a:lnTo>
                        <a:pt x="3230" y="159"/>
                      </a:lnTo>
                      <a:lnTo>
                        <a:pt x="3231" y="154"/>
                      </a:lnTo>
                      <a:lnTo>
                        <a:pt x="3231" y="149"/>
                      </a:lnTo>
                      <a:lnTo>
                        <a:pt x="3232" y="144"/>
                      </a:lnTo>
                      <a:lnTo>
                        <a:pt x="3232" y="138"/>
                      </a:lnTo>
                      <a:lnTo>
                        <a:pt x="3233" y="132"/>
                      </a:lnTo>
                      <a:lnTo>
                        <a:pt x="3233" y="126"/>
                      </a:lnTo>
                      <a:lnTo>
                        <a:pt x="3234" y="120"/>
                      </a:lnTo>
                      <a:lnTo>
                        <a:pt x="3235" y="113"/>
                      </a:lnTo>
                      <a:lnTo>
                        <a:pt x="3235" y="105"/>
                      </a:lnTo>
                      <a:lnTo>
                        <a:pt x="3236" y="98"/>
                      </a:lnTo>
                      <a:lnTo>
                        <a:pt x="3236" y="89"/>
                      </a:lnTo>
                      <a:lnTo>
                        <a:pt x="3237" y="80"/>
                      </a:lnTo>
                      <a:lnTo>
                        <a:pt x="3237" y="69"/>
                      </a:lnTo>
                      <a:lnTo>
                        <a:pt x="3238" y="56"/>
                      </a:lnTo>
                      <a:lnTo>
                        <a:pt x="3238" y="40"/>
                      </a:lnTo>
                      <a:lnTo>
                        <a:pt x="3239" y="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847141" y="3359782"/>
                <a:ext cx="1489624" cy="1100369"/>
                <a:chOff x="3557346" y="3079965"/>
                <a:chExt cx="1989324" cy="1930472"/>
              </a:xfrm>
              <a:solidFill>
                <a:srgbClr val="FF0000"/>
              </a:solidFill>
            </p:grpSpPr>
            <p:sp>
              <p:nvSpPr>
                <p:cNvPr id="14" name="Freeform 5"/>
                <p:cNvSpPr>
                  <a:spLocks/>
                </p:cNvSpPr>
                <p:nvPr/>
              </p:nvSpPr>
              <p:spPr bwMode="auto">
                <a:xfrm rot="540000">
                  <a:off x="3677099" y="3079965"/>
                  <a:ext cx="1869571" cy="974955"/>
                </a:xfrm>
                <a:custGeom>
                  <a:avLst/>
                  <a:gdLst>
                    <a:gd name="T0" fmla="*/ 50 w 3239"/>
                    <a:gd name="T1" fmla="*/ 987 h 1200"/>
                    <a:gd name="T2" fmla="*/ 101 w 3239"/>
                    <a:gd name="T3" fmla="*/ 898 h 1200"/>
                    <a:gd name="T4" fmla="*/ 152 w 3239"/>
                    <a:gd name="T5" fmla="*/ 830 h 1200"/>
                    <a:gd name="T6" fmla="*/ 202 w 3239"/>
                    <a:gd name="T7" fmla="*/ 772 h 1200"/>
                    <a:gd name="T8" fmla="*/ 253 w 3239"/>
                    <a:gd name="T9" fmla="*/ 721 h 1200"/>
                    <a:gd name="T10" fmla="*/ 304 w 3239"/>
                    <a:gd name="T11" fmla="*/ 674 h 1200"/>
                    <a:gd name="T12" fmla="*/ 355 w 3239"/>
                    <a:gd name="T13" fmla="*/ 632 h 1200"/>
                    <a:gd name="T14" fmla="*/ 405 w 3239"/>
                    <a:gd name="T15" fmla="*/ 592 h 1200"/>
                    <a:gd name="T16" fmla="*/ 456 w 3239"/>
                    <a:gd name="T17" fmla="*/ 555 h 1200"/>
                    <a:gd name="T18" fmla="*/ 507 w 3239"/>
                    <a:gd name="T19" fmla="*/ 520 h 1200"/>
                    <a:gd name="T20" fmla="*/ 557 w 3239"/>
                    <a:gd name="T21" fmla="*/ 487 h 1200"/>
                    <a:gd name="T22" fmla="*/ 608 w 3239"/>
                    <a:gd name="T23" fmla="*/ 455 h 1200"/>
                    <a:gd name="T24" fmla="*/ 659 w 3239"/>
                    <a:gd name="T25" fmla="*/ 425 h 1200"/>
                    <a:gd name="T26" fmla="*/ 710 w 3239"/>
                    <a:gd name="T27" fmla="*/ 396 h 1200"/>
                    <a:gd name="T28" fmla="*/ 761 w 3239"/>
                    <a:gd name="T29" fmla="*/ 369 h 1200"/>
                    <a:gd name="T30" fmla="*/ 811 w 3239"/>
                    <a:gd name="T31" fmla="*/ 342 h 1200"/>
                    <a:gd name="T32" fmla="*/ 862 w 3239"/>
                    <a:gd name="T33" fmla="*/ 317 h 1200"/>
                    <a:gd name="T34" fmla="*/ 913 w 3239"/>
                    <a:gd name="T35" fmla="*/ 292 h 1200"/>
                    <a:gd name="T36" fmla="*/ 963 w 3239"/>
                    <a:gd name="T37" fmla="*/ 269 h 1200"/>
                    <a:gd name="T38" fmla="*/ 1014 w 3239"/>
                    <a:gd name="T39" fmla="*/ 246 h 1200"/>
                    <a:gd name="T40" fmla="*/ 1065 w 3239"/>
                    <a:gd name="T41" fmla="*/ 225 h 1200"/>
                    <a:gd name="T42" fmla="*/ 1116 w 3239"/>
                    <a:gd name="T43" fmla="*/ 204 h 1200"/>
                    <a:gd name="T44" fmla="*/ 1166 w 3239"/>
                    <a:gd name="T45" fmla="*/ 185 h 1200"/>
                    <a:gd name="T46" fmla="*/ 1217 w 3239"/>
                    <a:gd name="T47" fmla="*/ 166 h 1200"/>
                    <a:gd name="T48" fmla="*/ 1268 w 3239"/>
                    <a:gd name="T49" fmla="*/ 148 h 1200"/>
                    <a:gd name="T50" fmla="*/ 1319 w 3239"/>
                    <a:gd name="T51" fmla="*/ 131 h 1200"/>
                    <a:gd name="T52" fmla="*/ 1369 w 3239"/>
                    <a:gd name="T53" fmla="*/ 115 h 1200"/>
                    <a:gd name="T54" fmla="*/ 1420 w 3239"/>
                    <a:gd name="T55" fmla="*/ 100 h 1200"/>
                    <a:gd name="T56" fmla="*/ 1471 w 3239"/>
                    <a:gd name="T57" fmla="*/ 86 h 1200"/>
                    <a:gd name="T58" fmla="*/ 1522 w 3239"/>
                    <a:gd name="T59" fmla="*/ 73 h 1200"/>
                    <a:gd name="T60" fmla="*/ 1572 w 3239"/>
                    <a:gd name="T61" fmla="*/ 61 h 1200"/>
                    <a:gd name="T62" fmla="*/ 1623 w 3239"/>
                    <a:gd name="T63" fmla="*/ 49 h 1200"/>
                    <a:gd name="T64" fmla="*/ 1674 w 3239"/>
                    <a:gd name="T65" fmla="*/ 40 h 1200"/>
                    <a:gd name="T66" fmla="*/ 1725 w 3239"/>
                    <a:gd name="T67" fmla="*/ 30 h 1200"/>
                    <a:gd name="T68" fmla="*/ 1775 w 3239"/>
                    <a:gd name="T69" fmla="*/ 22 h 1200"/>
                    <a:gd name="T70" fmla="*/ 1826 w 3239"/>
                    <a:gd name="T71" fmla="*/ 15 h 1200"/>
                    <a:gd name="T72" fmla="*/ 1877 w 3239"/>
                    <a:gd name="T73" fmla="*/ 10 h 1200"/>
                    <a:gd name="T74" fmla="*/ 1928 w 3239"/>
                    <a:gd name="T75" fmla="*/ 5 h 1200"/>
                    <a:gd name="T76" fmla="*/ 1978 w 3239"/>
                    <a:gd name="T77" fmla="*/ 2 h 1200"/>
                    <a:gd name="T78" fmla="*/ 2029 w 3239"/>
                    <a:gd name="T79" fmla="*/ 0 h 1200"/>
                    <a:gd name="T80" fmla="*/ 2080 w 3239"/>
                    <a:gd name="T81" fmla="*/ 0 h 1200"/>
                    <a:gd name="T82" fmla="*/ 2130 w 3239"/>
                    <a:gd name="T83" fmla="*/ 1 h 1200"/>
                    <a:gd name="T84" fmla="*/ 2181 w 3239"/>
                    <a:gd name="T85" fmla="*/ 3 h 1200"/>
                    <a:gd name="T86" fmla="*/ 2232 w 3239"/>
                    <a:gd name="T87" fmla="*/ 8 h 1200"/>
                    <a:gd name="T88" fmla="*/ 2283 w 3239"/>
                    <a:gd name="T89" fmla="*/ 14 h 1200"/>
                    <a:gd name="T90" fmla="*/ 2334 w 3239"/>
                    <a:gd name="T91" fmla="*/ 22 h 1200"/>
                    <a:gd name="T92" fmla="*/ 2384 w 3239"/>
                    <a:gd name="T93" fmla="*/ 33 h 1200"/>
                    <a:gd name="T94" fmla="*/ 2435 w 3239"/>
                    <a:gd name="T95" fmla="*/ 45 h 1200"/>
                    <a:gd name="T96" fmla="*/ 2486 w 3239"/>
                    <a:gd name="T97" fmla="*/ 60 h 1200"/>
                    <a:gd name="T98" fmla="*/ 2536 w 3239"/>
                    <a:gd name="T99" fmla="*/ 77 h 1200"/>
                    <a:gd name="T100" fmla="*/ 2587 w 3239"/>
                    <a:gd name="T101" fmla="*/ 97 h 1200"/>
                    <a:gd name="T102" fmla="*/ 2638 w 3239"/>
                    <a:gd name="T103" fmla="*/ 121 h 1200"/>
                    <a:gd name="T104" fmla="*/ 2689 w 3239"/>
                    <a:gd name="T105" fmla="*/ 148 h 1200"/>
                    <a:gd name="T106" fmla="*/ 2740 w 3239"/>
                    <a:gd name="T107" fmla="*/ 178 h 1200"/>
                    <a:gd name="T108" fmla="*/ 2790 w 3239"/>
                    <a:gd name="T109" fmla="*/ 213 h 1200"/>
                    <a:gd name="T110" fmla="*/ 2841 w 3239"/>
                    <a:gd name="T111" fmla="*/ 253 h 1200"/>
                    <a:gd name="T112" fmla="*/ 2892 w 3239"/>
                    <a:gd name="T113" fmla="*/ 300 h 1200"/>
                    <a:gd name="T114" fmla="*/ 2942 w 3239"/>
                    <a:gd name="T115" fmla="*/ 353 h 1200"/>
                    <a:gd name="T116" fmla="*/ 2993 w 3239"/>
                    <a:gd name="T117" fmla="*/ 415 h 1200"/>
                    <a:gd name="T118" fmla="*/ 3044 w 3239"/>
                    <a:gd name="T119" fmla="*/ 488 h 1200"/>
                    <a:gd name="T120" fmla="*/ 3094 w 3239"/>
                    <a:gd name="T121" fmla="*/ 577 h 1200"/>
                    <a:gd name="T122" fmla="*/ 3145 w 3239"/>
                    <a:gd name="T123" fmla="*/ 689 h 1200"/>
                    <a:gd name="T124" fmla="*/ 3196 w 3239"/>
                    <a:gd name="T125" fmla="*/ 84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1200"/>
                      </a:moveTo>
                      <a:lnTo>
                        <a:pt x="0" y="1178"/>
                      </a:lnTo>
                      <a:lnTo>
                        <a:pt x="1" y="1169"/>
                      </a:lnTo>
                      <a:lnTo>
                        <a:pt x="2" y="1162"/>
                      </a:lnTo>
                      <a:lnTo>
                        <a:pt x="2" y="1156"/>
                      </a:lnTo>
                      <a:lnTo>
                        <a:pt x="3" y="1151"/>
                      </a:lnTo>
                      <a:lnTo>
                        <a:pt x="3" y="1146"/>
                      </a:lnTo>
                      <a:lnTo>
                        <a:pt x="4" y="1142"/>
                      </a:lnTo>
                      <a:lnTo>
                        <a:pt x="4" y="1137"/>
                      </a:lnTo>
                      <a:lnTo>
                        <a:pt x="5" y="1134"/>
                      </a:lnTo>
                      <a:lnTo>
                        <a:pt x="5" y="1130"/>
                      </a:lnTo>
                      <a:lnTo>
                        <a:pt x="6" y="1127"/>
                      </a:lnTo>
                      <a:lnTo>
                        <a:pt x="6" y="1124"/>
                      </a:lnTo>
                      <a:lnTo>
                        <a:pt x="7" y="1120"/>
                      </a:lnTo>
                      <a:lnTo>
                        <a:pt x="7" y="1117"/>
                      </a:lnTo>
                      <a:lnTo>
                        <a:pt x="8" y="1114"/>
                      </a:lnTo>
                      <a:lnTo>
                        <a:pt x="8" y="1112"/>
                      </a:lnTo>
                      <a:lnTo>
                        <a:pt x="9" y="1109"/>
                      </a:lnTo>
                      <a:lnTo>
                        <a:pt x="10" y="1106"/>
                      </a:lnTo>
                      <a:lnTo>
                        <a:pt x="10" y="1104"/>
                      </a:lnTo>
                      <a:lnTo>
                        <a:pt x="11" y="1101"/>
                      </a:lnTo>
                      <a:lnTo>
                        <a:pt x="11" y="1099"/>
                      </a:lnTo>
                      <a:lnTo>
                        <a:pt x="12" y="1097"/>
                      </a:lnTo>
                      <a:lnTo>
                        <a:pt x="12" y="1094"/>
                      </a:lnTo>
                      <a:lnTo>
                        <a:pt x="13" y="1092"/>
                      </a:lnTo>
                      <a:lnTo>
                        <a:pt x="13" y="1090"/>
                      </a:lnTo>
                      <a:lnTo>
                        <a:pt x="14" y="1087"/>
                      </a:lnTo>
                      <a:lnTo>
                        <a:pt x="14" y="1085"/>
                      </a:lnTo>
                      <a:lnTo>
                        <a:pt x="15" y="1083"/>
                      </a:lnTo>
                      <a:lnTo>
                        <a:pt x="15" y="1081"/>
                      </a:lnTo>
                      <a:lnTo>
                        <a:pt x="16" y="1079"/>
                      </a:lnTo>
                      <a:lnTo>
                        <a:pt x="17" y="1077"/>
                      </a:lnTo>
                      <a:lnTo>
                        <a:pt x="17" y="1075"/>
                      </a:lnTo>
                      <a:lnTo>
                        <a:pt x="18" y="1073"/>
                      </a:lnTo>
                      <a:lnTo>
                        <a:pt x="18" y="1071"/>
                      </a:lnTo>
                      <a:lnTo>
                        <a:pt x="19" y="1070"/>
                      </a:lnTo>
                      <a:lnTo>
                        <a:pt x="19" y="1068"/>
                      </a:lnTo>
                      <a:lnTo>
                        <a:pt x="20" y="1066"/>
                      </a:lnTo>
                      <a:lnTo>
                        <a:pt x="20" y="1064"/>
                      </a:lnTo>
                      <a:lnTo>
                        <a:pt x="21" y="1062"/>
                      </a:lnTo>
                      <a:lnTo>
                        <a:pt x="21" y="1060"/>
                      </a:lnTo>
                      <a:lnTo>
                        <a:pt x="22" y="1059"/>
                      </a:lnTo>
                      <a:lnTo>
                        <a:pt x="22" y="1057"/>
                      </a:lnTo>
                      <a:lnTo>
                        <a:pt x="23" y="1055"/>
                      </a:lnTo>
                      <a:lnTo>
                        <a:pt x="24" y="1054"/>
                      </a:lnTo>
                      <a:lnTo>
                        <a:pt x="24" y="1052"/>
                      </a:lnTo>
                      <a:lnTo>
                        <a:pt x="25" y="1051"/>
                      </a:lnTo>
                      <a:lnTo>
                        <a:pt x="25" y="1049"/>
                      </a:lnTo>
                      <a:lnTo>
                        <a:pt x="26" y="1047"/>
                      </a:lnTo>
                      <a:lnTo>
                        <a:pt x="26" y="1046"/>
                      </a:lnTo>
                      <a:lnTo>
                        <a:pt x="27" y="1044"/>
                      </a:lnTo>
                      <a:lnTo>
                        <a:pt x="28" y="1043"/>
                      </a:lnTo>
                      <a:lnTo>
                        <a:pt x="28" y="1041"/>
                      </a:lnTo>
                      <a:lnTo>
                        <a:pt x="28" y="1040"/>
                      </a:lnTo>
                      <a:lnTo>
                        <a:pt x="29" y="1038"/>
                      </a:lnTo>
                      <a:lnTo>
                        <a:pt x="29" y="1036"/>
                      </a:lnTo>
                      <a:lnTo>
                        <a:pt x="30" y="1035"/>
                      </a:lnTo>
                      <a:lnTo>
                        <a:pt x="30" y="1033"/>
                      </a:lnTo>
                      <a:lnTo>
                        <a:pt x="31" y="1032"/>
                      </a:lnTo>
                      <a:lnTo>
                        <a:pt x="32" y="1031"/>
                      </a:lnTo>
                      <a:lnTo>
                        <a:pt x="32" y="1029"/>
                      </a:lnTo>
                      <a:lnTo>
                        <a:pt x="33" y="1028"/>
                      </a:lnTo>
                      <a:lnTo>
                        <a:pt x="33" y="1027"/>
                      </a:lnTo>
                      <a:lnTo>
                        <a:pt x="34" y="1025"/>
                      </a:lnTo>
                      <a:lnTo>
                        <a:pt x="35" y="1024"/>
                      </a:lnTo>
                      <a:lnTo>
                        <a:pt x="35" y="1022"/>
                      </a:lnTo>
                      <a:lnTo>
                        <a:pt x="36" y="1021"/>
                      </a:lnTo>
                      <a:lnTo>
                        <a:pt x="36" y="1020"/>
                      </a:lnTo>
                      <a:lnTo>
                        <a:pt x="37" y="1018"/>
                      </a:lnTo>
                      <a:lnTo>
                        <a:pt x="37" y="1017"/>
                      </a:lnTo>
                      <a:lnTo>
                        <a:pt x="38" y="1016"/>
                      </a:lnTo>
                      <a:lnTo>
                        <a:pt x="38" y="1014"/>
                      </a:lnTo>
                      <a:lnTo>
                        <a:pt x="39" y="1013"/>
                      </a:lnTo>
                      <a:lnTo>
                        <a:pt x="39" y="1012"/>
                      </a:lnTo>
                      <a:lnTo>
                        <a:pt x="40" y="1010"/>
                      </a:lnTo>
                      <a:lnTo>
                        <a:pt x="40" y="1009"/>
                      </a:lnTo>
                      <a:lnTo>
                        <a:pt x="41" y="1008"/>
                      </a:lnTo>
                      <a:lnTo>
                        <a:pt x="41" y="1006"/>
                      </a:lnTo>
                      <a:lnTo>
                        <a:pt x="42" y="1005"/>
                      </a:lnTo>
                      <a:lnTo>
                        <a:pt x="43" y="1004"/>
                      </a:lnTo>
                      <a:lnTo>
                        <a:pt x="43" y="1003"/>
                      </a:lnTo>
                      <a:lnTo>
                        <a:pt x="44" y="1002"/>
                      </a:lnTo>
                      <a:lnTo>
                        <a:pt x="44" y="1000"/>
                      </a:lnTo>
                      <a:lnTo>
                        <a:pt x="45" y="999"/>
                      </a:lnTo>
                      <a:lnTo>
                        <a:pt x="45" y="998"/>
                      </a:lnTo>
                      <a:lnTo>
                        <a:pt x="46" y="997"/>
                      </a:lnTo>
                      <a:lnTo>
                        <a:pt x="46" y="996"/>
                      </a:lnTo>
                      <a:lnTo>
                        <a:pt x="47" y="994"/>
                      </a:lnTo>
                      <a:lnTo>
                        <a:pt x="47" y="993"/>
                      </a:lnTo>
                      <a:lnTo>
                        <a:pt x="48" y="992"/>
                      </a:lnTo>
                      <a:lnTo>
                        <a:pt x="48" y="991"/>
                      </a:lnTo>
                      <a:lnTo>
                        <a:pt x="49" y="990"/>
                      </a:lnTo>
                      <a:lnTo>
                        <a:pt x="50" y="989"/>
                      </a:lnTo>
                      <a:lnTo>
                        <a:pt x="50" y="987"/>
                      </a:lnTo>
                      <a:lnTo>
                        <a:pt x="51" y="986"/>
                      </a:lnTo>
                      <a:lnTo>
                        <a:pt x="51" y="985"/>
                      </a:lnTo>
                      <a:lnTo>
                        <a:pt x="52" y="984"/>
                      </a:lnTo>
                      <a:lnTo>
                        <a:pt x="52" y="983"/>
                      </a:lnTo>
                      <a:lnTo>
                        <a:pt x="53" y="982"/>
                      </a:lnTo>
                      <a:lnTo>
                        <a:pt x="53" y="981"/>
                      </a:lnTo>
                      <a:lnTo>
                        <a:pt x="54" y="979"/>
                      </a:lnTo>
                      <a:lnTo>
                        <a:pt x="54" y="978"/>
                      </a:lnTo>
                      <a:lnTo>
                        <a:pt x="55" y="977"/>
                      </a:lnTo>
                      <a:lnTo>
                        <a:pt x="55" y="976"/>
                      </a:lnTo>
                      <a:lnTo>
                        <a:pt x="56" y="975"/>
                      </a:lnTo>
                      <a:lnTo>
                        <a:pt x="57" y="974"/>
                      </a:lnTo>
                      <a:lnTo>
                        <a:pt x="57" y="973"/>
                      </a:lnTo>
                      <a:lnTo>
                        <a:pt x="58" y="972"/>
                      </a:lnTo>
                      <a:lnTo>
                        <a:pt x="58" y="971"/>
                      </a:lnTo>
                      <a:lnTo>
                        <a:pt x="59" y="970"/>
                      </a:lnTo>
                      <a:lnTo>
                        <a:pt x="59" y="969"/>
                      </a:lnTo>
                      <a:lnTo>
                        <a:pt x="60" y="968"/>
                      </a:lnTo>
                      <a:lnTo>
                        <a:pt x="60" y="967"/>
                      </a:lnTo>
                      <a:lnTo>
                        <a:pt x="61" y="966"/>
                      </a:lnTo>
                      <a:lnTo>
                        <a:pt x="61" y="964"/>
                      </a:lnTo>
                      <a:lnTo>
                        <a:pt x="62" y="963"/>
                      </a:lnTo>
                      <a:lnTo>
                        <a:pt x="62" y="963"/>
                      </a:lnTo>
                      <a:lnTo>
                        <a:pt x="63" y="962"/>
                      </a:lnTo>
                      <a:lnTo>
                        <a:pt x="64" y="960"/>
                      </a:lnTo>
                      <a:lnTo>
                        <a:pt x="64" y="959"/>
                      </a:lnTo>
                      <a:lnTo>
                        <a:pt x="65" y="958"/>
                      </a:lnTo>
                      <a:lnTo>
                        <a:pt x="65" y="958"/>
                      </a:lnTo>
                      <a:lnTo>
                        <a:pt x="66" y="956"/>
                      </a:lnTo>
                      <a:lnTo>
                        <a:pt x="66" y="955"/>
                      </a:lnTo>
                      <a:lnTo>
                        <a:pt x="67" y="954"/>
                      </a:lnTo>
                      <a:lnTo>
                        <a:pt x="67" y="954"/>
                      </a:lnTo>
                      <a:lnTo>
                        <a:pt x="68" y="952"/>
                      </a:lnTo>
                      <a:lnTo>
                        <a:pt x="68" y="951"/>
                      </a:lnTo>
                      <a:lnTo>
                        <a:pt x="69" y="951"/>
                      </a:lnTo>
                      <a:lnTo>
                        <a:pt x="69" y="950"/>
                      </a:lnTo>
                      <a:lnTo>
                        <a:pt x="70" y="948"/>
                      </a:lnTo>
                      <a:lnTo>
                        <a:pt x="70" y="948"/>
                      </a:lnTo>
                      <a:lnTo>
                        <a:pt x="71" y="947"/>
                      </a:lnTo>
                      <a:lnTo>
                        <a:pt x="72" y="945"/>
                      </a:lnTo>
                      <a:lnTo>
                        <a:pt x="72" y="945"/>
                      </a:lnTo>
                      <a:lnTo>
                        <a:pt x="73" y="944"/>
                      </a:lnTo>
                      <a:lnTo>
                        <a:pt x="73" y="943"/>
                      </a:lnTo>
                      <a:lnTo>
                        <a:pt x="74" y="942"/>
                      </a:lnTo>
                      <a:lnTo>
                        <a:pt x="75" y="941"/>
                      </a:lnTo>
                      <a:lnTo>
                        <a:pt x="75" y="940"/>
                      </a:lnTo>
                      <a:lnTo>
                        <a:pt x="76" y="939"/>
                      </a:lnTo>
                      <a:lnTo>
                        <a:pt x="76" y="938"/>
                      </a:lnTo>
                      <a:lnTo>
                        <a:pt x="76" y="937"/>
                      </a:lnTo>
                      <a:lnTo>
                        <a:pt x="77" y="936"/>
                      </a:lnTo>
                      <a:lnTo>
                        <a:pt x="77" y="935"/>
                      </a:lnTo>
                      <a:lnTo>
                        <a:pt x="78" y="935"/>
                      </a:lnTo>
                      <a:lnTo>
                        <a:pt x="79" y="933"/>
                      </a:lnTo>
                      <a:lnTo>
                        <a:pt x="79" y="933"/>
                      </a:lnTo>
                      <a:lnTo>
                        <a:pt x="80" y="932"/>
                      </a:lnTo>
                      <a:lnTo>
                        <a:pt x="80" y="931"/>
                      </a:lnTo>
                      <a:lnTo>
                        <a:pt x="81" y="930"/>
                      </a:lnTo>
                      <a:lnTo>
                        <a:pt x="81" y="929"/>
                      </a:lnTo>
                      <a:lnTo>
                        <a:pt x="82" y="928"/>
                      </a:lnTo>
                      <a:lnTo>
                        <a:pt x="83" y="927"/>
                      </a:lnTo>
                      <a:lnTo>
                        <a:pt x="83" y="926"/>
                      </a:lnTo>
                      <a:lnTo>
                        <a:pt x="84" y="925"/>
                      </a:lnTo>
                      <a:lnTo>
                        <a:pt x="84" y="924"/>
                      </a:lnTo>
                      <a:lnTo>
                        <a:pt x="85" y="924"/>
                      </a:lnTo>
                      <a:lnTo>
                        <a:pt x="85" y="923"/>
                      </a:lnTo>
                      <a:lnTo>
                        <a:pt x="86" y="922"/>
                      </a:lnTo>
                      <a:lnTo>
                        <a:pt x="86" y="921"/>
                      </a:lnTo>
                      <a:lnTo>
                        <a:pt x="87" y="920"/>
                      </a:lnTo>
                      <a:lnTo>
                        <a:pt x="87" y="919"/>
                      </a:lnTo>
                      <a:lnTo>
                        <a:pt x="88" y="918"/>
                      </a:lnTo>
                      <a:lnTo>
                        <a:pt x="88" y="917"/>
                      </a:lnTo>
                      <a:lnTo>
                        <a:pt x="89" y="917"/>
                      </a:lnTo>
                      <a:lnTo>
                        <a:pt x="90" y="916"/>
                      </a:lnTo>
                      <a:lnTo>
                        <a:pt x="90" y="915"/>
                      </a:lnTo>
                      <a:lnTo>
                        <a:pt x="91" y="914"/>
                      </a:lnTo>
                      <a:lnTo>
                        <a:pt x="91" y="913"/>
                      </a:lnTo>
                      <a:lnTo>
                        <a:pt x="92" y="912"/>
                      </a:lnTo>
                      <a:lnTo>
                        <a:pt x="92" y="912"/>
                      </a:lnTo>
                      <a:lnTo>
                        <a:pt x="93" y="910"/>
                      </a:lnTo>
                      <a:lnTo>
                        <a:pt x="93" y="910"/>
                      </a:lnTo>
                      <a:lnTo>
                        <a:pt x="94" y="909"/>
                      </a:lnTo>
                      <a:lnTo>
                        <a:pt x="94" y="908"/>
                      </a:lnTo>
                      <a:lnTo>
                        <a:pt x="95" y="907"/>
                      </a:lnTo>
                      <a:lnTo>
                        <a:pt x="95" y="906"/>
                      </a:lnTo>
                      <a:lnTo>
                        <a:pt x="96" y="906"/>
                      </a:lnTo>
                      <a:lnTo>
                        <a:pt x="97" y="905"/>
                      </a:lnTo>
                      <a:lnTo>
                        <a:pt x="97" y="904"/>
                      </a:lnTo>
                      <a:lnTo>
                        <a:pt x="98" y="903"/>
                      </a:lnTo>
                      <a:lnTo>
                        <a:pt x="98" y="902"/>
                      </a:lnTo>
                      <a:lnTo>
                        <a:pt x="99" y="901"/>
                      </a:lnTo>
                      <a:lnTo>
                        <a:pt x="99" y="901"/>
                      </a:lnTo>
                      <a:lnTo>
                        <a:pt x="100" y="900"/>
                      </a:lnTo>
                      <a:lnTo>
                        <a:pt x="100" y="899"/>
                      </a:lnTo>
                      <a:lnTo>
                        <a:pt x="101" y="898"/>
                      </a:lnTo>
                      <a:lnTo>
                        <a:pt x="101" y="897"/>
                      </a:lnTo>
                      <a:lnTo>
                        <a:pt x="102" y="897"/>
                      </a:lnTo>
                      <a:lnTo>
                        <a:pt x="102" y="896"/>
                      </a:lnTo>
                      <a:lnTo>
                        <a:pt x="103" y="895"/>
                      </a:lnTo>
                      <a:lnTo>
                        <a:pt x="103" y="894"/>
                      </a:lnTo>
                      <a:lnTo>
                        <a:pt x="104" y="893"/>
                      </a:lnTo>
                      <a:lnTo>
                        <a:pt x="105" y="893"/>
                      </a:lnTo>
                      <a:lnTo>
                        <a:pt x="105" y="892"/>
                      </a:lnTo>
                      <a:lnTo>
                        <a:pt x="106" y="891"/>
                      </a:lnTo>
                      <a:lnTo>
                        <a:pt x="106" y="890"/>
                      </a:lnTo>
                      <a:lnTo>
                        <a:pt x="107" y="889"/>
                      </a:lnTo>
                      <a:lnTo>
                        <a:pt x="107" y="889"/>
                      </a:lnTo>
                      <a:lnTo>
                        <a:pt x="108" y="888"/>
                      </a:lnTo>
                      <a:lnTo>
                        <a:pt x="108" y="887"/>
                      </a:lnTo>
                      <a:lnTo>
                        <a:pt x="109" y="886"/>
                      </a:lnTo>
                      <a:lnTo>
                        <a:pt x="109" y="886"/>
                      </a:lnTo>
                      <a:lnTo>
                        <a:pt x="110" y="885"/>
                      </a:lnTo>
                      <a:lnTo>
                        <a:pt x="110" y="884"/>
                      </a:lnTo>
                      <a:lnTo>
                        <a:pt x="111" y="883"/>
                      </a:lnTo>
                      <a:lnTo>
                        <a:pt x="112" y="882"/>
                      </a:lnTo>
                      <a:lnTo>
                        <a:pt x="112" y="882"/>
                      </a:lnTo>
                      <a:lnTo>
                        <a:pt x="113" y="881"/>
                      </a:lnTo>
                      <a:lnTo>
                        <a:pt x="113" y="880"/>
                      </a:lnTo>
                      <a:lnTo>
                        <a:pt x="114" y="879"/>
                      </a:lnTo>
                      <a:lnTo>
                        <a:pt x="114" y="879"/>
                      </a:lnTo>
                      <a:lnTo>
                        <a:pt x="115" y="878"/>
                      </a:lnTo>
                      <a:lnTo>
                        <a:pt x="115" y="877"/>
                      </a:lnTo>
                      <a:lnTo>
                        <a:pt x="116" y="876"/>
                      </a:lnTo>
                      <a:lnTo>
                        <a:pt x="116" y="875"/>
                      </a:lnTo>
                      <a:lnTo>
                        <a:pt x="117" y="875"/>
                      </a:lnTo>
                      <a:lnTo>
                        <a:pt x="117" y="874"/>
                      </a:lnTo>
                      <a:lnTo>
                        <a:pt x="118" y="873"/>
                      </a:lnTo>
                      <a:lnTo>
                        <a:pt x="119" y="872"/>
                      </a:lnTo>
                      <a:lnTo>
                        <a:pt x="119" y="872"/>
                      </a:lnTo>
                      <a:lnTo>
                        <a:pt x="120" y="871"/>
                      </a:lnTo>
                      <a:lnTo>
                        <a:pt x="120" y="870"/>
                      </a:lnTo>
                      <a:lnTo>
                        <a:pt x="121" y="870"/>
                      </a:lnTo>
                      <a:lnTo>
                        <a:pt x="121" y="869"/>
                      </a:lnTo>
                      <a:lnTo>
                        <a:pt x="122" y="868"/>
                      </a:lnTo>
                      <a:lnTo>
                        <a:pt x="123" y="867"/>
                      </a:lnTo>
                      <a:lnTo>
                        <a:pt x="123" y="867"/>
                      </a:lnTo>
                      <a:lnTo>
                        <a:pt x="124" y="866"/>
                      </a:lnTo>
                      <a:lnTo>
                        <a:pt x="124" y="865"/>
                      </a:lnTo>
                      <a:lnTo>
                        <a:pt x="125" y="864"/>
                      </a:lnTo>
                      <a:lnTo>
                        <a:pt x="125" y="864"/>
                      </a:lnTo>
                      <a:lnTo>
                        <a:pt x="125" y="863"/>
                      </a:lnTo>
                      <a:lnTo>
                        <a:pt x="126" y="862"/>
                      </a:lnTo>
                      <a:lnTo>
                        <a:pt x="127" y="862"/>
                      </a:lnTo>
                      <a:lnTo>
                        <a:pt x="127" y="861"/>
                      </a:lnTo>
                      <a:lnTo>
                        <a:pt x="128" y="860"/>
                      </a:lnTo>
                      <a:lnTo>
                        <a:pt x="128" y="859"/>
                      </a:lnTo>
                      <a:lnTo>
                        <a:pt x="129" y="859"/>
                      </a:lnTo>
                      <a:lnTo>
                        <a:pt x="130" y="858"/>
                      </a:lnTo>
                      <a:lnTo>
                        <a:pt x="130" y="857"/>
                      </a:lnTo>
                      <a:lnTo>
                        <a:pt x="131" y="856"/>
                      </a:lnTo>
                      <a:lnTo>
                        <a:pt x="131" y="856"/>
                      </a:lnTo>
                      <a:lnTo>
                        <a:pt x="132" y="855"/>
                      </a:lnTo>
                      <a:lnTo>
                        <a:pt x="132" y="854"/>
                      </a:lnTo>
                      <a:lnTo>
                        <a:pt x="133" y="854"/>
                      </a:lnTo>
                      <a:lnTo>
                        <a:pt x="133" y="853"/>
                      </a:lnTo>
                      <a:lnTo>
                        <a:pt x="134" y="852"/>
                      </a:lnTo>
                      <a:lnTo>
                        <a:pt x="134" y="852"/>
                      </a:lnTo>
                      <a:lnTo>
                        <a:pt x="135" y="851"/>
                      </a:lnTo>
                      <a:lnTo>
                        <a:pt x="135" y="850"/>
                      </a:lnTo>
                      <a:lnTo>
                        <a:pt x="136" y="849"/>
                      </a:lnTo>
                      <a:lnTo>
                        <a:pt x="136" y="849"/>
                      </a:lnTo>
                      <a:lnTo>
                        <a:pt x="137" y="848"/>
                      </a:lnTo>
                      <a:lnTo>
                        <a:pt x="138" y="847"/>
                      </a:lnTo>
                      <a:lnTo>
                        <a:pt x="138" y="847"/>
                      </a:lnTo>
                      <a:lnTo>
                        <a:pt x="139" y="846"/>
                      </a:lnTo>
                      <a:lnTo>
                        <a:pt x="139" y="845"/>
                      </a:lnTo>
                      <a:lnTo>
                        <a:pt x="140" y="844"/>
                      </a:lnTo>
                      <a:lnTo>
                        <a:pt x="140" y="844"/>
                      </a:lnTo>
                      <a:lnTo>
                        <a:pt x="141" y="843"/>
                      </a:lnTo>
                      <a:lnTo>
                        <a:pt x="141" y="843"/>
                      </a:lnTo>
                      <a:lnTo>
                        <a:pt x="142" y="842"/>
                      </a:lnTo>
                      <a:lnTo>
                        <a:pt x="142" y="841"/>
                      </a:lnTo>
                      <a:lnTo>
                        <a:pt x="143" y="840"/>
                      </a:lnTo>
                      <a:lnTo>
                        <a:pt x="143" y="840"/>
                      </a:lnTo>
                      <a:lnTo>
                        <a:pt x="144" y="839"/>
                      </a:lnTo>
                      <a:lnTo>
                        <a:pt x="145" y="839"/>
                      </a:lnTo>
                      <a:lnTo>
                        <a:pt x="145" y="838"/>
                      </a:lnTo>
                      <a:lnTo>
                        <a:pt x="146" y="837"/>
                      </a:lnTo>
                      <a:lnTo>
                        <a:pt x="146" y="836"/>
                      </a:lnTo>
                      <a:lnTo>
                        <a:pt x="147" y="836"/>
                      </a:lnTo>
                      <a:lnTo>
                        <a:pt x="147" y="835"/>
                      </a:lnTo>
                      <a:lnTo>
                        <a:pt x="148" y="834"/>
                      </a:lnTo>
                      <a:lnTo>
                        <a:pt x="148" y="834"/>
                      </a:lnTo>
                      <a:lnTo>
                        <a:pt x="149" y="833"/>
                      </a:lnTo>
                      <a:lnTo>
                        <a:pt x="149" y="832"/>
                      </a:lnTo>
                      <a:lnTo>
                        <a:pt x="150" y="832"/>
                      </a:lnTo>
                      <a:lnTo>
                        <a:pt x="150" y="831"/>
                      </a:lnTo>
                      <a:lnTo>
                        <a:pt x="151" y="830"/>
                      </a:lnTo>
                      <a:lnTo>
                        <a:pt x="152" y="830"/>
                      </a:lnTo>
                      <a:lnTo>
                        <a:pt x="152" y="829"/>
                      </a:lnTo>
                      <a:lnTo>
                        <a:pt x="153" y="828"/>
                      </a:lnTo>
                      <a:lnTo>
                        <a:pt x="153" y="828"/>
                      </a:lnTo>
                      <a:lnTo>
                        <a:pt x="154" y="827"/>
                      </a:lnTo>
                      <a:lnTo>
                        <a:pt x="154" y="826"/>
                      </a:lnTo>
                      <a:lnTo>
                        <a:pt x="155" y="826"/>
                      </a:lnTo>
                      <a:lnTo>
                        <a:pt x="155" y="825"/>
                      </a:lnTo>
                      <a:lnTo>
                        <a:pt x="156" y="824"/>
                      </a:lnTo>
                      <a:lnTo>
                        <a:pt x="156" y="824"/>
                      </a:lnTo>
                      <a:lnTo>
                        <a:pt x="157" y="823"/>
                      </a:lnTo>
                      <a:lnTo>
                        <a:pt x="157" y="822"/>
                      </a:lnTo>
                      <a:lnTo>
                        <a:pt x="158" y="822"/>
                      </a:lnTo>
                      <a:lnTo>
                        <a:pt x="158" y="821"/>
                      </a:lnTo>
                      <a:lnTo>
                        <a:pt x="159" y="821"/>
                      </a:lnTo>
                      <a:lnTo>
                        <a:pt x="160" y="820"/>
                      </a:lnTo>
                      <a:lnTo>
                        <a:pt x="160" y="819"/>
                      </a:lnTo>
                      <a:lnTo>
                        <a:pt x="161" y="818"/>
                      </a:lnTo>
                      <a:lnTo>
                        <a:pt x="161" y="818"/>
                      </a:lnTo>
                      <a:lnTo>
                        <a:pt x="162" y="817"/>
                      </a:lnTo>
                      <a:lnTo>
                        <a:pt x="163" y="817"/>
                      </a:lnTo>
                      <a:lnTo>
                        <a:pt x="163" y="816"/>
                      </a:lnTo>
                      <a:lnTo>
                        <a:pt x="163" y="815"/>
                      </a:lnTo>
                      <a:lnTo>
                        <a:pt x="164" y="815"/>
                      </a:lnTo>
                      <a:lnTo>
                        <a:pt x="164" y="814"/>
                      </a:lnTo>
                      <a:lnTo>
                        <a:pt x="165" y="813"/>
                      </a:lnTo>
                      <a:lnTo>
                        <a:pt x="165" y="813"/>
                      </a:lnTo>
                      <a:lnTo>
                        <a:pt x="166" y="812"/>
                      </a:lnTo>
                      <a:lnTo>
                        <a:pt x="167" y="812"/>
                      </a:lnTo>
                      <a:lnTo>
                        <a:pt x="167" y="811"/>
                      </a:lnTo>
                      <a:lnTo>
                        <a:pt x="168" y="810"/>
                      </a:lnTo>
                      <a:lnTo>
                        <a:pt x="168" y="810"/>
                      </a:lnTo>
                      <a:lnTo>
                        <a:pt x="169" y="809"/>
                      </a:lnTo>
                      <a:lnTo>
                        <a:pt x="169" y="808"/>
                      </a:lnTo>
                      <a:lnTo>
                        <a:pt x="170" y="808"/>
                      </a:lnTo>
                      <a:lnTo>
                        <a:pt x="171" y="807"/>
                      </a:lnTo>
                      <a:lnTo>
                        <a:pt x="171" y="806"/>
                      </a:lnTo>
                      <a:lnTo>
                        <a:pt x="172" y="806"/>
                      </a:lnTo>
                      <a:lnTo>
                        <a:pt x="172" y="805"/>
                      </a:lnTo>
                      <a:lnTo>
                        <a:pt x="173" y="805"/>
                      </a:lnTo>
                      <a:lnTo>
                        <a:pt x="173" y="804"/>
                      </a:lnTo>
                      <a:lnTo>
                        <a:pt x="174" y="803"/>
                      </a:lnTo>
                      <a:lnTo>
                        <a:pt x="174" y="803"/>
                      </a:lnTo>
                      <a:lnTo>
                        <a:pt x="175" y="802"/>
                      </a:lnTo>
                      <a:lnTo>
                        <a:pt x="175" y="802"/>
                      </a:lnTo>
                      <a:lnTo>
                        <a:pt x="176" y="801"/>
                      </a:lnTo>
                      <a:lnTo>
                        <a:pt x="176" y="800"/>
                      </a:lnTo>
                      <a:lnTo>
                        <a:pt x="177" y="800"/>
                      </a:lnTo>
                      <a:lnTo>
                        <a:pt x="178" y="799"/>
                      </a:lnTo>
                      <a:lnTo>
                        <a:pt x="178" y="798"/>
                      </a:lnTo>
                      <a:lnTo>
                        <a:pt x="179" y="798"/>
                      </a:lnTo>
                      <a:lnTo>
                        <a:pt x="179" y="797"/>
                      </a:lnTo>
                      <a:lnTo>
                        <a:pt x="180" y="797"/>
                      </a:lnTo>
                      <a:lnTo>
                        <a:pt x="180" y="796"/>
                      </a:lnTo>
                      <a:lnTo>
                        <a:pt x="181" y="795"/>
                      </a:lnTo>
                      <a:lnTo>
                        <a:pt x="181" y="795"/>
                      </a:lnTo>
                      <a:lnTo>
                        <a:pt x="182" y="794"/>
                      </a:lnTo>
                      <a:lnTo>
                        <a:pt x="182" y="794"/>
                      </a:lnTo>
                      <a:lnTo>
                        <a:pt x="183" y="793"/>
                      </a:lnTo>
                      <a:lnTo>
                        <a:pt x="183" y="793"/>
                      </a:lnTo>
                      <a:lnTo>
                        <a:pt x="184" y="792"/>
                      </a:lnTo>
                      <a:lnTo>
                        <a:pt x="185" y="791"/>
                      </a:lnTo>
                      <a:lnTo>
                        <a:pt x="185" y="791"/>
                      </a:lnTo>
                      <a:lnTo>
                        <a:pt x="186" y="790"/>
                      </a:lnTo>
                      <a:lnTo>
                        <a:pt x="186" y="789"/>
                      </a:lnTo>
                      <a:lnTo>
                        <a:pt x="187" y="789"/>
                      </a:lnTo>
                      <a:lnTo>
                        <a:pt x="187" y="788"/>
                      </a:lnTo>
                      <a:lnTo>
                        <a:pt x="188" y="787"/>
                      </a:lnTo>
                      <a:lnTo>
                        <a:pt x="188" y="787"/>
                      </a:lnTo>
                      <a:lnTo>
                        <a:pt x="189" y="786"/>
                      </a:lnTo>
                      <a:lnTo>
                        <a:pt x="189" y="786"/>
                      </a:lnTo>
                      <a:lnTo>
                        <a:pt x="190" y="785"/>
                      </a:lnTo>
                      <a:lnTo>
                        <a:pt x="190" y="785"/>
                      </a:lnTo>
                      <a:lnTo>
                        <a:pt x="191" y="784"/>
                      </a:lnTo>
                      <a:lnTo>
                        <a:pt x="191" y="783"/>
                      </a:lnTo>
                      <a:lnTo>
                        <a:pt x="192" y="783"/>
                      </a:lnTo>
                      <a:lnTo>
                        <a:pt x="193" y="782"/>
                      </a:lnTo>
                      <a:lnTo>
                        <a:pt x="193" y="782"/>
                      </a:lnTo>
                      <a:lnTo>
                        <a:pt x="194" y="781"/>
                      </a:lnTo>
                      <a:lnTo>
                        <a:pt x="194" y="781"/>
                      </a:lnTo>
                      <a:lnTo>
                        <a:pt x="195" y="780"/>
                      </a:lnTo>
                      <a:lnTo>
                        <a:pt x="195" y="779"/>
                      </a:lnTo>
                      <a:lnTo>
                        <a:pt x="196" y="779"/>
                      </a:lnTo>
                      <a:lnTo>
                        <a:pt x="196" y="778"/>
                      </a:lnTo>
                      <a:lnTo>
                        <a:pt x="197" y="778"/>
                      </a:lnTo>
                      <a:lnTo>
                        <a:pt x="197" y="777"/>
                      </a:lnTo>
                      <a:lnTo>
                        <a:pt x="198" y="776"/>
                      </a:lnTo>
                      <a:lnTo>
                        <a:pt x="198" y="776"/>
                      </a:lnTo>
                      <a:lnTo>
                        <a:pt x="199" y="775"/>
                      </a:lnTo>
                      <a:lnTo>
                        <a:pt x="200" y="775"/>
                      </a:lnTo>
                      <a:lnTo>
                        <a:pt x="200" y="774"/>
                      </a:lnTo>
                      <a:lnTo>
                        <a:pt x="201" y="774"/>
                      </a:lnTo>
                      <a:lnTo>
                        <a:pt x="201" y="773"/>
                      </a:lnTo>
                      <a:lnTo>
                        <a:pt x="202" y="772"/>
                      </a:lnTo>
                      <a:lnTo>
                        <a:pt x="202" y="772"/>
                      </a:lnTo>
                      <a:lnTo>
                        <a:pt x="203" y="771"/>
                      </a:lnTo>
                      <a:lnTo>
                        <a:pt x="203" y="771"/>
                      </a:lnTo>
                      <a:lnTo>
                        <a:pt x="204" y="770"/>
                      </a:lnTo>
                      <a:lnTo>
                        <a:pt x="204" y="770"/>
                      </a:lnTo>
                      <a:lnTo>
                        <a:pt x="205" y="769"/>
                      </a:lnTo>
                      <a:lnTo>
                        <a:pt x="205" y="768"/>
                      </a:lnTo>
                      <a:lnTo>
                        <a:pt x="206" y="768"/>
                      </a:lnTo>
                      <a:lnTo>
                        <a:pt x="207" y="767"/>
                      </a:lnTo>
                      <a:lnTo>
                        <a:pt x="207" y="767"/>
                      </a:lnTo>
                      <a:lnTo>
                        <a:pt x="208" y="766"/>
                      </a:lnTo>
                      <a:lnTo>
                        <a:pt x="208" y="766"/>
                      </a:lnTo>
                      <a:lnTo>
                        <a:pt x="209" y="765"/>
                      </a:lnTo>
                      <a:lnTo>
                        <a:pt x="209" y="764"/>
                      </a:lnTo>
                      <a:lnTo>
                        <a:pt x="210" y="764"/>
                      </a:lnTo>
                      <a:lnTo>
                        <a:pt x="211" y="763"/>
                      </a:lnTo>
                      <a:lnTo>
                        <a:pt x="211" y="763"/>
                      </a:lnTo>
                      <a:lnTo>
                        <a:pt x="211" y="762"/>
                      </a:lnTo>
                      <a:lnTo>
                        <a:pt x="212" y="762"/>
                      </a:lnTo>
                      <a:lnTo>
                        <a:pt x="212" y="761"/>
                      </a:lnTo>
                      <a:lnTo>
                        <a:pt x="213" y="760"/>
                      </a:lnTo>
                      <a:lnTo>
                        <a:pt x="213" y="760"/>
                      </a:lnTo>
                      <a:lnTo>
                        <a:pt x="214" y="759"/>
                      </a:lnTo>
                      <a:lnTo>
                        <a:pt x="215" y="759"/>
                      </a:lnTo>
                      <a:lnTo>
                        <a:pt x="215" y="758"/>
                      </a:lnTo>
                      <a:lnTo>
                        <a:pt x="216" y="758"/>
                      </a:lnTo>
                      <a:lnTo>
                        <a:pt x="216" y="757"/>
                      </a:lnTo>
                      <a:lnTo>
                        <a:pt x="217" y="756"/>
                      </a:lnTo>
                      <a:lnTo>
                        <a:pt x="218" y="756"/>
                      </a:lnTo>
                      <a:lnTo>
                        <a:pt x="218" y="755"/>
                      </a:lnTo>
                      <a:lnTo>
                        <a:pt x="219" y="755"/>
                      </a:lnTo>
                      <a:lnTo>
                        <a:pt x="219" y="754"/>
                      </a:lnTo>
                      <a:lnTo>
                        <a:pt x="220" y="754"/>
                      </a:lnTo>
                      <a:lnTo>
                        <a:pt x="220" y="753"/>
                      </a:lnTo>
                      <a:lnTo>
                        <a:pt x="221" y="753"/>
                      </a:lnTo>
                      <a:lnTo>
                        <a:pt x="221" y="752"/>
                      </a:lnTo>
                      <a:lnTo>
                        <a:pt x="222" y="752"/>
                      </a:lnTo>
                      <a:lnTo>
                        <a:pt x="222" y="751"/>
                      </a:lnTo>
                      <a:lnTo>
                        <a:pt x="223" y="751"/>
                      </a:lnTo>
                      <a:lnTo>
                        <a:pt x="223" y="750"/>
                      </a:lnTo>
                      <a:lnTo>
                        <a:pt x="224" y="749"/>
                      </a:lnTo>
                      <a:lnTo>
                        <a:pt x="224" y="749"/>
                      </a:lnTo>
                      <a:lnTo>
                        <a:pt x="225" y="748"/>
                      </a:lnTo>
                      <a:lnTo>
                        <a:pt x="226" y="748"/>
                      </a:lnTo>
                      <a:lnTo>
                        <a:pt x="226" y="747"/>
                      </a:lnTo>
                      <a:lnTo>
                        <a:pt x="227" y="747"/>
                      </a:lnTo>
                      <a:lnTo>
                        <a:pt x="227" y="746"/>
                      </a:lnTo>
                      <a:lnTo>
                        <a:pt x="228" y="745"/>
                      </a:lnTo>
                      <a:lnTo>
                        <a:pt x="228" y="745"/>
                      </a:lnTo>
                      <a:lnTo>
                        <a:pt x="229" y="744"/>
                      </a:lnTo>
                      <a:lnTo>
                        <a:pt x="229" y="744"/>
                      </a:lnTo>
                      <a:lnTo>
                        <a:pt x="230" y="743"/>
                      </a:lnTo>
                      <a:lnTo>
                        <a:pt x="230" y="743"/>
                      </a:lnTo>
                      <a:lnTo>
                        <a:pt x="231" y="742"/>
                      </a:lnTo>
                      <a:lnTo>
                        <a:pt x="231" y="742"/>
                      </a:lnTo>
                      <a:lnTo>
                        <a:pt x="232" y="741"/>
                      </a:lnTo>
                      <a:lnTo>
                        <a:pt x="233" y="741"/>
                      </a:lnTo>
                      <a:lnTo>
                        <a:pt x="233" y="740"/>
                      </a:lnTo>
                      <a:lnTo>
                        <a:pt x="234" y="740"/>
                      </a:lnTo>
                      <a:lnTo>
                        <a:pt x="234" y="739"/>
                      </a:lnTo>
                      <a:lnTo>
                        <a:pt x="235" y="739"/>
                      </a:lnTo>
                      <a:lnTo>
                        <a:pt x="235" y="738"/>
                      </a:lnTo>
                      <a:lnTo>
                        <a:pt x="236" y="737"/>
                      </a:lnTo>
                      <a:lnTo>
                        <a:pt x="236" y="737"/>
                      </a:lnTo>
                      <a:lnTo>
                        <a:pt x="237" y="736"/>
                      </a:lnTo>
                      <a:lnTo>
                        <a:pt x="237" y="736"/>
                      </a:lnTo>
                      <a:lnTo>
                        <a:pt x="238" y="735"/>
                      </a:lnTo>
                      <a:lnTo>
                        <a:pt x="238" y="735"/>
                      </a:lnTo>
                      <a:lnTo>
                        <a:pt x="239" y="734"/>
                      </a:lnTo>
                      <a:lnTo>
                        <a:pt x="240" y="734"/>
                      </a:lnTo>
                      <a:lnTo>
                        <a:pt x="240" y="733"/>
                      </a:lnTo>
                      <a:lnTo>
                        <a:pt x="241" y="733"/>
                      </a:lnTo>
                      <a:lnTo>
                        <a:pt x="241" y="732"/>
                      </a:lnTo>
                      <a:lnTo>
                        <a:pt x="242" y="732"/>
                      </a:lnTo>
                      <a:lnTo>
                        <a:pt x="242" y="731"/>
                      </a:lnTo>
                      <a:lnTo>
                        <a:pt x="243" y="730"/>
                      </a:lnTo>
                      <a:lnTo>
                        <a:pt x="243" y="730"/>
                      </a:lnTo>
                      <a:lnTo>
                        <a:pt x="244" y="729"/>
                      </a:lnTo>
                      <a:lnTo>
                        <a:pt x="244" y="729"/>
                      </a:lnTo>
                      <a:lnTo>
                        <a:pt x="245" y="728"/>
                      </a:lnTo>
                      <a:lnTo>
                        <a:pt x="245" y="728"/>
                      </a:lnTo>
                      <a:lnTo>
                        <a:pt x="246" y="727"/>
                      </a:lnTo>
                      <a:lnTo>
                        <a:pt x="246" y="727"/>
                      </a:lnTo>
                      <a:lnTo>
                        <a:pt x="247" y="726"/>
                      </a:lnTo>
                      <a:lnTo>
                        <a:pt x="248" y="726"/>
                      </a:lnTo>
                      <a:lnTo>
                        <a:pt x="248" y="725"/>
                      </a:lnTo>
                      <a:lnTo>
                        <a:pt x="249" y="725"/>
                      </a:lnTo>
                      <a:lnTo>
                        <a:pt x="249" y="724"/>
                      </a:lnTo>
                      <a:lnTo>
                        <a:pt x="250" y="724"/>
                      </a:lnTo>
                      <a:lnTo>
                        <a:pt x="250" y="723"/>
                      </a:lnTo>
                      <a:lnTo>
                        <a:pt x="251" y="723"/>
                      </a:lnTo>
                      <a:lnTo>
                        <a:pt x="251" y="722"/>
                      </a:lnTo>
                      <a:lnTo>
                        <a:pt x="252" y="722"/>
                      </a:lnTo>
                      <a:lnTo>
                        <a:pt x="252" y="721"/>
                      </a:lnTo>
                      <a:lnTo>
                        <a:pt x="253" y="721"/>
                      </a:lnTo>
                      <a:lnTo>
                        <a:pt x="253" y="720"/>
                      </a:lnTo>
                      <a:lnTo>
                        <a:pt x="254" y="720"/>
                      </a:lnTo>
                      <a:lnTo>
                        <a:pt x="255" y="719"/>
                      </a:lnTo>
                      <a:lnTo>
                        <a:pt x="255" y="718"/>
                      </a:lnTo>
                      <a:lnTo>
                        <a:pt x="256" y="718"/>
                      </a:lnTo>
                      <a:lnTo>
                        <a:pt x="256" y="718"/>
                      </a:lnTo>
                      <a:lnTo>
                        <a:pt x="257" y="717"/>
                      </a:lnTo>
                      <a:lnTo>
                        <a:pt x="257" y="717"/>
                      </a:lnTo>
                      <a:lnTo>
                        <a:pt x="258" y="716"/>
                      </a:lnTo>
                      <a:lnTo>
                        <a:pt x="259" y="716"/>
                      </a:lnTo>
                      <a:lnTo>
                        <a:pt x="259" y="715"/>
                      </a:lnTo>
                      <a:lnTo>
                        <a:pt x="260" y="714"/>
                      </a:lnTo>
                      <a:lnTo>
                        <a:pt x="260" y="714"/>
                      </a:lnTo>
                      <a:lnTo>
                        <a:pt x="260" y="713"/>
                      </a:lnTo>
                      <a:lnTo>
                        <a:pt x="261" y="713"/>
                      </a:lnTo>
                      <a:lnTo>
                        <a:pt x="262" y="713"/>
                      </a:lnTo>
                      <a:lnTo>
                        <a:pt x="262" y="712"/>
                      </a:lnTo>
                      <a:lnTo>
                        <a:pt x="263" y="712"/>
                      </a:lnTo>
                      <a:lnTo>
                        <a:pt x="263" y="711"/>
                      </a:lnTo>
                      <a:lnTo>
                        <a:pt x="264" y="710"/>
                      </a:lnTo>
                      <a:lnTo>
                        <a:pt x="264" y="710"/>
                      </a:lnTo>
                      <a:lnTo>
                        <a:pt x="265" y="709"/>
                      </a:lnTo>
                      <a:lnTo>
                        <a:pt x="266" y="709"/>
                      </a:lnTo>
                      <a:lnTo>
                        <a:pt x="266" y="709"/>
                      </a:lnTo>
                      <a:lnTo>
                        <a:pt x="267" y="708"/>
                      </a:lnTo>
                      <a:lnTo>
                        <a:pt x="267" y="707"/>
                      </a:lnTo>
                      <a:lnTo>
                        <a:pt x="268" y="707"/>
                      </a:lnTo>
                      <a:lnTo>
                        <a:pt x="268" y="706"/>
                      </a:lnTo>
                      <a:lnTo>
                        <a:pt x="269" y="706"/>
                      </a:lnTo>
                      <a:lnTo>
                        <a:pt x="269" y="705"/>
                      </a:lnTo>
                      <a:lnTo>
                        <a:pt x="270" y="705"/>
                      </a:lnTo>
                      <a:lnTo>
                        <a:pt x="270" y="705"/>
                      </a:lnTo>
                      <a:lnTo>
                        <a:pt x="271" y="704"/>
                      </a:lnTo>
                      <a:lnTo>
                        <a:pt x="271" y="703"/>
                      </a:lnTo>
                      <a:lnTo>
                        <a:pt x="272" y="703"/>
                      </a:lnTo>
                      <a:lnTo>
                        <a:pt x="273" y="702"/>
                      </a:lnTo>
                      <a:lnTo>
                        <a:pt x="273" y="702"/>
                      </a:lnTo>
                      <a:lnTo>
                        <a:pt x="274" y="701"/>
                      </a:lnTo>
                      <a:lnTo>
                        <a:pt x="274" y="701"/>
                      </a:lnTo>
                      <a:lnTo>
                        <a:pt x="275" y="701"/>
                      </a:lnTo>
                      <a:lnTo>
                        <a:pt x="275" y="700"/>
                      </a:lnTo>
                      <a:lnTo>
                        <a:pt x="276" y="699"/>
                      </a:lnTo>
                      <a:lnTo>
                        <a:pt x="276" y="699"/>
                      </a:lnTo>
                      <a:lnTo>
                        <a:pt x="277" y="698"/>
                      </a:lnTo>
                      <a:lnTo>
                        <a:pt x="277" y="698"/>
                      </a:lnTo>
                      <a:lnTo>
                        <a:pt x="278" y="698"/>
                      </a:lnTo>
                      <a:lnTo>
                        <a:pt x="278" y="697"/>
                      </a:lnTo>
                      <a:lnTo>
                        <a:pt x="279" y="697"/>
                      </a:lnTo>
                      <a:lnTo>
                        <a:pt x="280" y="696"/>
                      </a:lnTo>
                      <a:lnTo>
                        <a:pt x="280" y="695"/>
                      </a:lnTo>
                      <a:lnTo>
                        <a:pt x="281" y="695"/>
                      </a:lnTo>
                      <a:lnTo>
                        <a:pt x="281" y="694"/>
                      </a:lnTo>
                      <a:lnTo>
                        <a:pt x="282" y="694"/>
                      </a:lnTo>
                      <a:lnTo>
                        <a:pt x="282" y="694"/>
                      </a:lnTo>
                      <a:lnTo>
                        <a:pt x="283" y="693"/>
                      </a:lnTo>
                      <a:lnTo>
                        <a:pt x="283" y="693"/>
                      </a:lnTo>
                      <a:lnTo>
                        <a:pt x="284" y="692"/>
                      </a:lnTo>
                      <a:lnTo>
                        <a:pt x="284" y="691"/>
                      </a:lnTo>
                      <a:lnTo>
                        <a:pt x="285" y="691"/>
                      </a:lnTo>
                      <a:lnTo>
                        <a:pt x="285" y="691"/>
                      </a:lnTo>
                      <a:lnTo>
                        <a:pt x="286" y="690"/>
                      </a:lnTo>
                      <a:lnTo>
                        <a:pt x="286" y="690"/>
                      </a:lnTo>
                      <a:lnTo>
                        <a:pt x="287" y="689"/>
                      </a:lnTo>
                      <a:lnTo>
                        <a:pt x="288" y="689"/>
                      </a:lnTo>
                      <a:lnTo>
                        <a:pt x="288" y="688"/>
                      </a:lnTo>
                      <a:lnTo>
                        <a:pt x="289" y="688"/>
                      </a:lnTo>
                      <a:lnTo>
                        <a:pt x="289" y="687"/>
                      </a:lnTo>
                      <a:lnTo>
                        <a:pt x="290" y="687"/>
                      </a:lnTo>
                      <a:lnTo>
                        <a:pt x="290" y="686"/>
                      </a:lnTo>
                      <a:lnTo>
                        <a:pt x="291" y="686"/>
                      </a:lnTo>
                      <a:lnTo>
                        <a:pt x="291" y="685"/>
                      </a:lnTo>
                      <a:lnTo>
                        <a:pt x="292" y="685"/>
                      </a:lnTo>
                      <a:lnTo>
                        <a:pt x="292" y="685"/>
                      </a:lnTo>
                      <a:lnTo>
                        <a:pt x="293" y="684"/>
                      </a:lnTo>
                      <a:lnTo>
                        <a:pt x="293" y="683"/>
                      </a:lnTo>
                      <a:lnTo>
                        <a:pt x="294" y="683"/>
                      </a:lnTo>
                      <a:lnTo>
                        <a:pt x="295" y="682"/>
                      </a:lnTo>
                      <a:lnTo>
                        <a:pt x="295" y="682"/>
                      </a:lnTo>
                      <a:lnTo>
                        <a:pt x="296" y="682"/>
                      </a:lnTo>
                      <a:lnTo>
                        <a:pt x="296" y="681"/>
                      </a:lnTo>
                      <a:lnTo>
                        <a:pt x="297" y="680"/>
                      </a:lnTo>
                      <a:lnTo>
                        <a:pt x="297" y="680"/>
                      </a:lnTo>
                      <a:lnTo>
                        <a:pt x="298" y="680"/>
                      </a:lnTo>
                      <a:lnTo>
                        <a:pt x="298" y="679"/>
                      </a:lnTo>
                      <a:lnTo>
                        <a:pt x="299" y="679"/>
                      </a:lnTo>
                      <a:lnTo>
                        <a:pt x="299" y="678"/>
                      </a:lnTo>
                      <a:lnTo>
                        <a:pt x="300" y="678"/>
                      </a:lnTo>
                      <a:lnTo>
                        <a:pt x="300" y="677"/>
                      </a:lnTo>
                      <a:lnTo>
                        <a:pt x="301" y="677"/>
                      </a:lnTo>
                      <a:lnTo>
                        <a:pt x="302" y="676"/>
                      </a:lnTo>
                      <a:lnTo>
                        <a:pt x="302" y="676"/>
                      </a:lnTo>
                      <a:lnTo>
                        <a:pt x="303" y="675"/>
                      </a:lnTo>
                      <a:lnTo>
                        <a:pt x="303" y="675"/>
                      </a:lnTo>
                      <a:lnTo>
                        <a:pt x="304" y="674"/>
                      </a:lnTo>
                      <a:lnTo>
                        <a:pt x="304" y="674"/>
                      </a:lnTo>
                      <a:lnTo>
                        <a:pt x="305" y="674"/>
                      </a:lnTo>
                      <a:lnTo>
                        <a:pt x="306" y="673"/>
                      </a:lnTo>
                      <a:lnTo>
                        <a:pt x="306" y="672"/>
                      </a:lnTo>
                      <a:lnTo>
                        <a:pt x="307" y="672"/>
                      </a:lnTo>
                      <a:lnTo>
                        <a:pt x="307" y="672"/>
                      </a:lnTo>
                      <a:lnTo>
                        <a:pt x="308" y="671"/>
                      </a:lnTo>
                      <a:lnTo>
                        <a:pt x="308" y="671"/>
                      </a:lnTo>
                      <a:lnTo>
                        <a:pt x="308" y="670"/>
                      </a:lnTo>
                      <a:lnTo>
                        <a:pt x="309" y="670"/>
                      </a:lnTo>
                      <a:lnTo>
                        <a:pt x="310" y="669"/>
                      </a:lnTo>
                      <a:lnTo>
                        <a:pt x="310" y="669"/>
                      </a:lnTo>
                      <a:lnTo>
                        <a:pt x="311" y="668"/>
                      </a:lnTo>
                      <a:lnTo>
                        <a:pt x="311" y="668"/>
                      </a:lnTo>
                      <a:lnTo>
                        <a:pt x="312" y="667"/>
                      </a:lnTo>
                      <a:lnTo>
                        <a:pt x="313" y="667"/>
                      </a:lnTo>
                      <a:lnTo>
                        <a:pt x="313" y="667"/>
                      </a:lnTo>
                      <a:lnTo>
                        <a:pt x="314" y="666"/>
                      </a:lnTo>
                      <a:lnTo>
                        <a:pt x="314" y="666"/>
                      </a:lnTo>
                      <a:lnTo>
                        <a:pt x="315" y="665"/>
                      </a:lnTo>
                      <a:lnTo>
                        <a:pt x="315" y="664"/>
                      </a:lnTo>
                      <a:lnTo>
                        <a:pt x="316" y="664"/>
                      </a:lnTo>
                      <a:lnTo>
                        <a:pt x="316" y="664"/>
                      </a:lnTo>
                      <a:lnTo>
                        <a:pt x="317" y="663"/>
                      </a:lnTo>
                      <a:lnTo>
                        <a:pt x="317" y="663"/>
                      </a:lnTo>
                      <a:lnTo>
                        <a:pt x="318" y="662"/>
                      </a:lnTo>
                      <a:lnTo>
                        <a:pt x="318" y="662"/>
                      </a:lnTo>
                      <a:lnTo>
                        <a:pt x="319" y="662"/>
                      </a:lnTo>
                      <a:lnTo>
                        <a:pt x="319" y="661"/>
                      </a:lnTo>
                      <a:lnTo>
                        <a:pt x="320" y="660"/>
                      </a:lnTo>
                      <a:lnTo>
                        <a:pt x="321" y="660"/>
                      </a:lnTo>
                      <a:lnTo>
                        <a:pt x="321" y="660"/>
                      </a:lnTo>
                      <a:lnTo>
                        <a:pt x="322" y="659"/>
                      </a:lnTo>
                      <a:lnTo>
                        <a:pt x="322" y="659"/>
                      </a:lnTo>
                      <a:lnTo>
                        <a:pt x="323" y="658"/>
                      </a:lnTo>
                      <a:lnTo>
                        <a:pt x="323" y="658"/>
                      </a:lnTo>
                      <a:lnTo>
                        <a:pt x="324" y="657"/>
                      </a:lnTo>
                      <a:lnTo>
                        <a:pt x="324" y="657"/>
                      </a:lnTo>
                      <a:lnTo>
                        <a:pt x="325" y="656"/>
                      </a:lnTo>
                      <a:lnTo>
                        <a:pt x="325" y="656"/>
                      </a:lnTo>
                      <a:lnTo>
                        <a:pt x="326" y="655"/>
                      </a:lnTo>
                      <a:lnTo>
                        <a:pt x="326" y="655"/>
                      </a:lnTo>
                      <a:lnTo>
                        <a:pt x="327" y="655"/>
                      </a:lnTo>
                      <a:lnTo>
                        <a:pt x="328" y="654"/>
                      </a:lnTo>
                      <a:lnTo>
                        <a:pt x="328" y="653"/>
                      </a:lnTo>
                      <a:lnTo>
                        <a:pt x="329" y="653"/>
                      </a:lnTo>
                      <a:lnTo>
                        <a:pt x="329" y="653"/>
                      </a:lnTo>
                      <a:lnTo>
                        <a:pt x="330" y="652"/>
                      </a:lnTo>
                      <a:lnTo>
                        <a:pt x="330" y="652"/>
                      </a:lnTo>
                      <a:lnTo>
                        <a:pt x="331" y="651"/>
                      </a:lnTo>
                      <a:lnTo>
                        <a:pt x="331" y="651"/>
                      </a:lnTo>
                      <a:lnTo>
                        <a:pt x="332" y="651"/>
                      </a:lnTo>
                      <a:lnTo>
                        <a:pt x="332" y="650"/>
                      </a:lnTo>
                      <a:lnTo>
                        <a:pt x="333" y="649"/>
                      </a:lnTo>
                      <a:lnTo>
                        <a:pt x="333" y="649"/>
                      </a:lnTo>
                      <a:lnTo>
                        <a:pt x="334" y="649"/>
                      </a:lnTo>
                      <a:lnTo>
                        <a:pt x="335" y="648"/>
                      </a:lnTo>
                      <a:lnTo>
                        <a:pt x="335" y="648"/>
                      </a:lnTo>
                      <a:lnTo>
                        <a:pt x="336" y="647"/>
                      </a:lnTo>
                      <a:lnTo>
                        <a:pt x="336" y="647"/>
                      </a:lnTo>
                      <a:lnTo>
                        <a:pt x="337" y="647"/>
                      </a:lnTo>
                      <a:lnTo>
                        <a:pt x="337" y="646"/>
                      </a:lnTo>
                      <a:lnTo>
                        <a:pt x="338" y="645"/>
                      </a:lnTo>
                      <a:lnTo>
                        <a:pt x="338" y="645"/>
                      </a:lnTo>
                      <a:lnTo>
                        <a:pt x="339" y="645"/>
                      </a:lnTo>
                      <a:lnTo>
                        <a:pt x="339" y="644"/>
                      </a:lnTo>
                      <a:lnTo>
                        <a:pt x="340" y="644"/>
                      </a:lnTo>
                      <a:lnTo>
                        <a:pt x="340" y="643"/>
                      </a:lnTo>
                      <a:lnTo>
                        <a:pt x="341" y="643"/>
                      </a:lnTo>
                      <a:lnTo>
                        <a:pt x="341" y="643"/>
                      </a:lnTo>
                      <a:lnTo>
                        <a:pt x="342" y="642"/>
                      </a:lnTo>
                      <a:lnTo>
                        <a:pt x="343" y="641"/>
                      </a:lnTo>
                      <a:lnTo>
                        <a:pt x="343" y="641"/>
                      </a:lnTo>
                      <a:lnTo>
                        <a:pt x="344" y="641"/>
                      </a:lnTo>
                      <a:lnTo>
                        <a:pt x="344" y="640"/>
                      </a:lnTo>
                      <a:lnTo>
                        <a:pt x="345" y="640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7" y="638"/>
                      </a:lnTo>
                      <a:lnTo>
                        <a:pt x="347" y="637"/>
                      </a:lnTo>
                      <a:lnTo>
                        <a:pt x="348" y="637"/>
                      </a:lnTo>
                      <a:lnTo>
                        <a:pt x="348" y="637"/>
                      </a:lnTo>
                      <a:lnTo>
                        <a:pt x="349" y="636"/>
                      </a:lnTo>
                      <a:lnTo>
                        <a:pt x="350" y="636"/>
                      </a:lnTo>
                      <a:lnTo>
                        <a:pt x="350" y="635"/>
                      </a:lnTo>
                      <a:lnTo>
                        <a:pt x="351" y="635"/>
                      </a:lnTo>
                      <a:lnTo>
                        <a:pt x="351" y="634"/>
                      </a:lnTo>
                      <a:lnTo>
                        <a:pt x="352" y="634"/>
                      </a:lnTo>
                      <a:lnTo>
                        <a:pt x="352" y="633"/>
                      </a:lnTo>
                      <a:lnTo>
                        <a:pt x="353" y="633"/>
                      </a:lnTo>
                      <a:lnTo>
                        <a:pt x="354" y="633"/>
                      </a:lnTo>
                      <a:lnTo>
                        <a:pt x="354" y="632"/>
                      </a:lnTo>
                      <a:lnTo>
                        <a:pt x="355" y="632"/>
                      </a:lnTo>
                      <a:lnTo>
                        <a:pt x="355" y="632"/>
                      </a:lnTo>
                      <a:lnTo>
                        <a:pt x="356" y="631"/>
                      </a:lnTo>
                      <a:lnTo>
                        <a:pt x="356" y="630"/>
                      </a:lnTo>
                      <a:lnTo>
                        <a:pt x="357" y="630"/>
                      </a:lnTo>
                      <a:lnTo>
                        <a:pt x="357" y="630"/>
                      </a:lnTo>
                      <a:lnTo>
                        <a:pt x="358" y="629"/>
                      </a:lnTo>
                      <a:lnTo>
                        <a:pt x="358" y="629"/>
                      </a:lnTo>
                      <a:lnTo>
                        <a:pt x="359" y="628"/>
                      </a:lnTo>
                      <a:lnTo>
                        <a:pt x="359" y="628"/>
                      </a:lnTo>
                      <a:lnTo>
                        <a:pt x="360" y="628"/>
                      </a:lnTo>
                      <a:lnTo>
                        <a:pt x="361" y="627"/>
                      </a:lnTo>
                      <a:lnTo>
                        <a:pt x="361" y="626"/>
                      </a:lnTo>
                      <a:lnTo>
                        <a:pt x="362" y="626"/>
                      </a:lnTo>
                      <a:lnTo>
                        <a:pt x="362" y="626"/>
                      </a:lnTo>
                      <a:lnTo>
                        <a:pt x="363" y="625"/>
                      </a:lnTo>
                      <a:lnTo>
                        <a:pt x="363" y="625"/>
                      </a:lnTo>
                      <a:lnTo>
                        <a:pt x="364" y="625"/>
                      </a:lnTo>
                      <a:lnTo>
                        <a:pt x="364" y="624"/>
                      </a:lnTo>
                      <a:lnTo>
                        <a:pt x="365" y="624"/>
                      </a:lnTo>
                      <a:lnTo>
                        <a:pt x="365" y="623"/>
                      </a:lnTo>
                      <a:lnTo>
                        <a:pt x="366" y="623"/>
                      </a:lnTo>
                      <a:lnTo>
                        <a:pt x="366" y="622"/>
                      </a:lnTo>
                      <a:lnTo>
                        <a:pt x="367" y="622"/>
                      </a:lnTo>
                      <a:lnTo>
                        <a:pt x="368" y="621"/>
                      </a:lnTo>
                      <a:lnTo>
                        <a:pt x="368" y="621"/>
                      </a:lnTo>
                      <a:lnTo>
                        <a:pt x="369" y="621"/>
                      </a:lnTo>
                      <a:lnTo>
                        <a:pt x="369" y="620"/>
                      </a:lnTo>
                      <a:lnTo>
                        <a:pt x="370" y="620"/>
                      </a:lnTo>
                      <a:lnTo>
                        <a:pt x="370" y="619"/>
                      </a:lnTo>
                      <a:lnTo>
                        <a:pt x="371" y="619"/>
                      </a:lnTo>
                      <a:lnTo>
                        <a:pt x="371" y="618"/>
                      </a:lnTo>
                      <a:lnTo>
                        <a:pt x="372" y="618"/>
                      </a:lnTo>
                      <a:lnTo>
                        <a:pt x="372" y="618"/>
                      </a:lnTo>
                      <a:lnTo>
                        <a:pt x="373" y="617"/>
                      </a:lnTo>
                      <a:lnTo>
                        <a:pt x="373" y="617"/>
                      </a:lnTo>
                      <a:lnTo>
                        <a:pt x="374" y="616"/>
                      </a:lnTo>
                      <a:lnTo>
                        <a:pt x="374" y="616"/>
                      </a:lnTo>
                      <a:lnTo>
                        <a:pt x="375" y="616"/>
                      </a:lnTo>
                      <a:lnTo>
                        <a:pt x="376" y="615"/>
                      </a:lnTo>
                      <a:lnTo>
                        <a:pt x="376" y="615"/>
                      </a:lnTo>
                      <a:lnTo>
                        <a:pt x="377" y="614"/>
                      </a:lnTo>
                      <a:lnTo>
                        <a:pt x="377" y="614"/>
                      </a:lnTo>
                      <a:lnTo>
                        <a:pt x="378" y="613"/>
                      </a:lnTo>
                      <a:lnTo>
                        <a:pt x="378" y="613"/>
                      </a:lnTo>
                      <a:lnTo>
                        <a:pt x="379" y="613"/>
                      </a:lnTo>
                      <a:lnTo>
                        <a:pt x="379" y="612"/>
                      </a:lnTo>
                      <a:lnTo>
                        <a:pt x="380" y="612"/>
                      </a:lnTo>
                      <a:lnTo>
                        <a:pt x="380" y="611"/>
                      </a:lnTo>
                      <a:lnTo>
                        <a:pt x="381" y="611"/>
                      </a:lnTo>
                      <a:lnTo>
                        <a:pt x="381" y="610"/>
                      </a:lnTo>
                      <a:lnTo>
                        <a:pt x="382" y="610"/>
                      </a:lnTo>
                      <a:lnTo>
                        <a:pt x="383" y="610"/>
                      </a:lnTo>
                      <a:lnTo>
                        <a:pt x="383" y="609"/>
                      </a:lnTo>
                      <a:lnTo>
                        <a:pt x="384" y="609"/>
                      </a:lnTo>
                      <a:lnTo>
                        <a:pt x="384" y="608"/>
                      </a:lnTo>
                      <a:lnTo>
                        <a:pt x="385" y="608"/>
                      </a:lnTo>
                      <a:lnTo>
                        <a:pt x="385" y="607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7" y="606"/>
                      </a:lnTo>
                      <a:lnTo>
                        <a:pt x="387" y="606"/>
                      </a:lnTo>
                      <a:lnTo>
                        <a:pt x="388" y="605"/>
                      </a:lnTo>
                      <a:lnTo>
                        <a:pt x="388" y="605"/>
                      </a:lnTo>
                      <a:lnTo>
                        <a:pt x="389" y="605"/>
                      </a:lnTo>
                      <a:lnTo>
                        <a:pt x="390" y="604"/>
                      </a:lnTo>
                      <a:lnTo>
                        <a:pt x="390" y="604"/>
                      </a:lnTo>
                      <a:lnTo>
                        <a:pt x="391" y="603"/>
                      </a:lnTo>
                      <a:lnTo>
                        <a:pt x="391" y="603"/>
                      </a:lnTo>
                      <a:lnTo>
                        <a:pt x="392" y="602"/>
                      </a:lnTo>
                      <a:lnTo>
                        <a:pt x="392" y="602"/>
                      </a:lnTo>
                      <a:lnTo>
                        <a:pt x="393" y="602"/>
                      </a:lnTo>
                      <a:lnTo>
                        <a:pt x="394" y="601"/>
                      </a:lnTo>
                      <a:lnTo>
                        <a:pt x="394" y="601"/>
                      </a:lnTo>
                      <a:lnTo>
                        <a:pt x="395" y="601"/>
                      </a:lnTo>
                      <a:lnTo>
                        <a:pt x="395" y="600"/>
                      </a:lnTo>
                      <a:lnTo>
                        <a:pt x="395" y="599"/>
                      </a:lnTo>
                      <a:lnTo>
                        <a:pt x="396" y="599"/>
                      </a:lnTo>
                      <a:lnTo>
                        <a:pt x="396" y="599"/>
                      </a:lnTo>
                      <a:lnTo>
                        <a:pt x="397" y="598"/>
                      </a:lnTo>
                      <a:lnTo>
                        <a:pt x="398" y="598"/>
                      </a:lnTo>
                      <a:lnTo>
                        <a:pt x="398" y="598"/>
                      </a:lnTo>
                      <a:lnTo>
                        <a:pt x="399" y="597"/>
                      </a:lnTo>
                      <a:lnTo>
                        <a:pt x="399" y="597"/>
                      </a:lnTo>
                      <a:lnTo>
                        <a:pt x="400" y="596"/>
                      </a:lnTo>
                      <a:lnTo>
                        <a:pt x="401" y="596"/>
                      </a:lnTo>
                      <a:lnTo>
                        <a:pt x="401" y="595"/>
                      </a:lnTo>
                      <a:lnTo>
                        <a:pt x="402" y="595"/>
                      </a:lnTo>
                      <a:lnTo>
                        <a:pt x="402" y="595"/>
                      </a:lnTo>
                      <a:lnTo>
                        <a:pt x="403" y="594"/>
                      </a:lnTo>
                      <a:lnTo>
                        <a:pt x="403" y="594"/>
                      </a:lnTo>
                      <a:lnTo>
                        <a:pt x="404" y="594"/>
                      </a:lnTo>
                      <a:lnTo>
                        <a:pt x="404" y="593"/>
                      </a:lnTo>
                      <a:lnTo>
                        <a:pt x="405" y="593"/>
                      </a:lnTo>
                      <a:lnTo>
                        <a:pt x="405" y="592"/>
                      </a:lnTo>
                      <a:lnTo>
                        <a:pt x="406" y="592"/>
                      </a:lnTo>
                      <a:lnTo>
                        <a:pt x="406" y="591"/>
                      </a:lnTo>
                      <a:lnTo>
                        <a:pt x="407" y="591"/>
                      </a:lnTo>
                      <a:lnTo>
                        <a:pt x="407" y="591"/>
                      </a:lnTo>
                      <a:lnTo>
                        <a:pt x="408" y="590"/>
                      </a:lnTo>
                      <a:lnTo>
                        <a:pt x="409" y="590"/>
                      </a:lnTo>
                      <a:lnTo>
                        <a:pt x="409" y="589"/>
                      </a:lnTo>
                      <a:lnTo>
                        <a:pt x="410" y="589"/>
                      </a:lnTo>
                      <a:lnTo>
                        <a:pt x="410" y="588"/>
                      </a:lnTo>
                      <a:lnTo>
                        <a:pt x="411" y="588"/>
                      </a:lnTo>
                      <a:lnTo>
                        <a:pt x="411" y="588"/>
                      </a:lnTo>
                      <a:lnTo>
                        <a:pt x="412" y="587"/>
                      </a:lnTo>
                      <a:lnTo>
                        <a:pt x="412" y="587"/>
                      </a:lnTo>
                      <a:lnTo>
                        <a:pt x="413" y="587"/>
                      </a:lnTo>
                      <a:lnTo>
                        <a:pt x="413" y="586"/>
                      </a:lnTo>
                      <a:lnTo>
                        <a:pt x="414" y="586"/>
                      </a:lnTo>
                      <a:lnTo>
                        <a:pt x="414" y="585"/>
                      </a:lnTo>
                      <a:lnTo>
                        <a:pt x="415" y="585"/>
                      </a:lnTo>
                      <a:lnTo>
                        <a:pt x="416" y="584"/>
                      </a:lnTo>
                      <a:lnTo>
                        <a:pt x="416" y="584"/>
                      </a:lnTo>
                      <a:lnTo>
                        <a:pt x="417" y="584"/>
                      </a:lnTo>
                      <a:lnTo>
                        <a:pt x="417" y="583"/>
                      </a:lnTo>
                      <a:lnTo>
                        <a:pt x="418" y="583"/>
                      </a:lnTo>
                      <a:lnTo>
                        <a:pt x="418" y="583"/>
                      </a:lnTo>
                      <a:lnTo>
                        <a:pt x="419" y="582"/>
                      </a:lnTo>
                      <a:lnTo>
                        <a:pt x="419" y="582"/>
                      </a:lnTo>
                      <a:lnTo>
                        <a:pt x="420" y="581"/>
                      </a:lnTo>
                      <a:lnTo>
                        <a:pt x="420" y="581"/>
                      </a:lnTo>
                      <a:lnTo>
                        <a:pt x="421" y="580"/>
                      </a:lnTo>
                      <a:lnTo>
                        <a:pt x="421" y="580"/>
                      </a:lnTo>
                      <a:lnTo>
                        <a:pt x="422" y="580"/>
                      </a:lnTo>
                      <a:lnTo>
                        <a:pt x="423" y="579"/>
                      </a:lnTo>
                      <a:lnTo>
                        <a:pt x="423" y="579"/>
                      </a:lnTo>
                      <a:lnTo>
                        <a:pt x="424" y="579"/>
                      </a:lnTo>
                      <a:lnTo>
                        <a:pt x="424" y="578"/>
                      </a:lnTo>
                      <a:lnTo>
                        <a:pt x="425" y="578"/>
                      </a:lnTo>
                      <a:lnTo>
                        <a:pt x="425" y="577"/>
                      </a:lnTo>
                      <a:lnTo>
                        <a:pt x="426" y="577"/>
                      </a:lnTo>
                      <a:lnTo>
                        <a:pt x="426" y="576"/>
                      </a:lnTo>
                      <a:lnTo>
                        <a:pt x="427" y="576"/>
                      </a:lnTo>
                      <a:lnTo>
                        <a:pt x="427" y="576"/>
                      </a:lnTo>
                      <a:lnTo>
                        <a:pt x="428" y="575"/>
                      </a:lnTo>
                      <a:lnTo>
                        <a:pt x="428" y="575"/>
                      </a:lnTo>
                      <a:lnTo>
                        <a:pt x="429" y="575"/>
                      </a:lnTo>
                      <a:lnTo>
                        <a:pt x="429" y="574"/>
                      </a:lnTo>
                      <a:lnTo>
                        <a:pt x="430" y="574"/>
                      </a:lnTo>
                      <a:lnTo>
                        <a:pt x="431" y="574"/>
                      </a:lnTo>
                      <a:lnTo>
                        <a:pt x="431" y="573"/>
                      </a:lnTo>
                      <a:lnTo>
                        <a:pt x="432" y="572"/>
                      </a:lnTo>
                      <a:lnTo>
                        <a:pt x="432" y="572"/>
                      </a:lnTo>
                      <a:lnTo>
                        <a:pt x="433" y="572"/>
                      </a:lnTo>
                      <a:lnTo>
                        <a:pt x="433" y="571"/>
                      </a:lnTo>
                      <a:lnTo>
                        <a:pt x="434" y="571"/>
                      </a:lnTo>
                      <a:lnTo>
                        <a:pt x="434" y="571"/>
                      </a:lnTo>
                      <a:lnTo>
                        <a:pt x="435" y="570"/>
                      </a:lnTo>
                      <a:lnTo>
                        <a:pt x="435" y="570"/>
                      </a:lnTo>
                      <a:lnTo>
                        <a:pt x="436" y="570"/>
                      </a:lnTo>
                      <a:lnTo>
                        <a:pt x="436" y="569"/>
                      </a:lnTo>
                      <a:lnTo>
                        <a:pt x="437" y="569"/>
                      </a:lnTo>
                      <a:lnTo>
                        <a:pt x="438" y="568"/>
                      </a:lnTo>
                      <a:lnTo>
                        <a:pt x="438" y="568"/>
                      </a:lnTo>
                      <a:lnTo>
                        <a:pt x="439" y="567"/>
                      </a:lnTo>
                      <a:lnTo>
                        <a:pt x="439" y="567"/>
                      </a:lnTo>
                      <a:lnTo>
                        <a:pt x="440" y="567"/>
                      </a:lnTo>
                      <a:lnTo>
                        <a:pt x="440" y="566"/>
                      </a:lnTo>
                      <a:lnTo>
                        <a:pt x="441" y="566"/>
                      </a:lnTo>
                      <a:lnTo>
                        <a:pt x="442" y="566"/>
                      </a:lnTo>
                      <a:lnTo>
                        <a:pt x="442" y="565"/>
                      </a:lnTo>
                      <a:lnTo>
                        <a:pt x="443" y="565"/>
                      </a:lnTo>
                      <a:lnTo>
                        <a:pt x="443" y="564"/>
                      </a:lnTo>
                      <a:lnTo>
                        <a:pt x="443" y="564"/>
                      </a:lnTo>
                      <a:lnTo>
                        <a:pt x="444" y="564"/>
                      </a:lnTo>
                      <a:lnTo>
                        <a:pt x="445" y="563"/>
                      </a:lnTo>
                      <a:lnTo>
                        <a:pt x="445" y="563"/>
                      </a:lnTo>
                      <a:lnTo>
                        <a:pt x="446" y="563"/>
                      </a:lnTo>
                      <a:lnTo>
                        <a:pt x="446" y="562"/>
                      </a:lnTo>
                      <a:lnTo>
                        <a:pt x="447" y="561"/>
                      </a:lnTo>
                      <a:lnTo>
                        <a:pt x="447" y="561"/>
                      </a:lnTo>
                      <a:lnTo>
                        <a:pt x="448" y="561"/>
                      </a:lnTo>
                      <a:lnTo>
                        <a:pt x="449" y="560"/>
                      </a:lnTo>
                      <a:lnTo>
                        <a:pt x="449" y="560"/>
                      </a:lnTo>
                      <a:lnTo>
                        <a:pt x="450" y="560"/>
                      </a:lnTo>
                      <a:lnTo>
                        <a:pt x="450" y="559"/>
                      </a:lnTo>
                      <a:lnTo>
                        <a:pt x="451" y="559"/>
                      </a:lnTo>
                      <a:lnTo>
                        <a:pt x="451" y="559"/>
                      </a:lnTo>
                      <a:lnTo>
                        <a:pt x="452" y="558"/>
                      </a:lnTo>
                      <a:lnTo>
                        <a:pt x="452" y="558"/>
                      </a:lnTo>
                      <a:lnTo>
                        <a:pt x="453" y="557"/>
                      </a:lnTo>
                      <a:lnTo>
                        <a:pt x="453" y="557"/>
                      </a:lnTo>
                      <a:lnTo>
                        <a:pt x="454" y="557"/>
                      </a:lnTo>
                      <a:lnTo>
                        <a:pt x="454" y="556"/>
                      </a:lnTo>
                      <a:lnTo>
                        <a:pt x="455" y="556"/>
                      </a:lnTo>
                      <a:lnTo>
                        <a:pt x="456" y="556"/>
                      </a:lnTo>
                      <a:lnTo>
                        <a:pt x="456" y="555"/>
                      </a:lnTo>
                      <a:lnTo>
                        <a:pt x="457" y="555"/>
                      </a:lnTo>
                      <a:lnTo>
                        <a:pt x="457" y="554"/>
                      </a:lnTo>
                      <a:lnTo>
                        <a:pt x="458" y="554"/>
                      </a:lnTo>
                      <a:lnTo>
                        <a:pt x="458" y="553"/>
                      </a:lnTo>
                      <a:lnTo>
                        <a:pt x="459" y="553"/>
                      </a:lnTo>
                      <a:lnTo>
                        <a:pt x="459" y="553"/>
                      </a:lnTo>
                      <a:lnTo>
                        <a:pt x="460" y="552"/>
                      </a:lnTo>
                      <a:lnTo>
                        <a:pt x="460" y="552"/>
                      </a:lnTo>
                      <a:lnTo>
                        <a:pt x="461" y="552"/>
                      </a:lnTo>
                      <a:lnTo>
                        <a:pt x="461" y="551"/>
                      </a:lnTo>
                      <a:lnTo>
                        <a:pt x="462" y="551"/>
                      </a:lnTo>
                      <a:lnTo>
                        <a:pt x="462" y="551"/>
                      </a:lnTo>
                      <a:lnTo>
                        <a:pt x="463" y="550"/>
                      </a:lnTo>
                      <a:lnTo>
                        <a:pt x="464" y="550"/>
                      </a:lnTo>
                      <a:lnTo>
                        <a:pt x="464" y="549"/>
                      </a:lnTo>
                      <a:lnTo>
                        <a:pt x="465" y="549"/>
                      </a:lnTo>
                      <a:lnTo>
                        <a:pt x="465" y="549"/>
                      </a:lnTo>
                      <a:lnTo>
                        <a:pt x="466" y="548"/>
                      </a:lnTo>
                      <a:lnTo>
                        <a:pt x="466" y="548"/>
                      </a:lnTo>
                      <a:lnTo>
                        <a:pt x="467" y="548"/>
                      </a:lnTo>
                      <a:lnTo>
                        <a:pt x="467" y="547"/>
                      </a:lnTo>
                      <a:lnTo>
                        <a:pt x="468" y="547"/>
                      </a:lnTo>
                      <a:lnTo>
                        <a:pt x="468" y="547"/>
                      </a:lnTo>
                      <a:lnTo>
                        <a:pt x="469" y="546"/>
                      </a:lnTo>
                      <a:lnTo>
                        <a:pt x="469" y="545"/>
                      </a:lnTo>
                      <a:lnTo>
                        <a:pt x="470" y="545"/>
                      </a:lnTo>
                      <a:lnTo>
                        <a:pt x="471" y="545"/>
                      </a:lnTo>
                      <a:lnTo>
                        <a:pt x="471" y="544"/>
                      </a:lnTo>
                      <a:lnTo>
                        <a:pt x="472" y="544"/>
                      </a:lnTo>
                      <a:lnTo>
                        <a:pt x="472" y="544"/>
                      </a:lnTo>
                      <a:lnTo>
                        <a:pt x="473" y="543"/>
                      </a:lnTo>
                      <a:lnTo>
                        <a:pt x="473" y="543"/>
                      </a:lnTo>
                      <a:lnTo>
                        <a:pt x="474" y="543"/>
                      </a:lnTo>
                      <a:lnTo>
                        <a:pt x="474" y="542"/>
                      </a:lnTo>
                      <a:lnTo>
                        <a:pt x="475" y="542"/>
                      </a:lnTo>
                      <a:lnTo>
                        <a:pt x="475" y="541"/>
                      </a:lnTo>
                      <a:lnTo>
                        <a:pt x="476" y="541"/>
                      </a:lnTo>
                      <a:lnTo>
                        <a:pt x="476" y="541"/>
                      </a:lnTo>
                      <a:lnTo>
                        <a:pt x="477" y="540"/>
                      </a:lnTo>
                      <a:lnTo>
                        <a:pt x="478" y="540"/>
                      </a:lnTo>
                      <a:lnTo>
                        <a:pt x="478" y="540"/>
                      </a:lnTo>
                      <a:lnTo>
                        <a:pt x="479" y="539"/>
                      </a:lnTo>
                      <a:lnTo>
                        <a:pt x="479" y="539"/>
                      </a:lnTo>
                      <a:lnTo>
                        <a:pt x="480" y="538"/>
                      </a:lnTo>
                      <a:lnTo>
                        <a:pt x="480" y="538"/>
                      </a:lnTo>
                      <a:lnTo>
                        <a:pt x="481" y="538"/>
                      </a:lnTo>
                      <a:lnTo>
                        <a:pt x="481" y="537"/>
                      </a:lnTo>
                      <a:lnTo>
                        <a:pt x="482" y="537"/>
                      </a:lnTo>
                      <a:lnTo>
                        <a:pt x="482" y="537"/>
                      </a:lnTo>
                      <a:lnTo>
                        <a:pt x="483" y="536"/>
                      </a:lnTo>
                      <a:lnTo>
                        <a:pt x="483" y="536"/>
                      </a:lnTo>
                      <a:lnTo>
                        <a:pt x="484" y="536"/>
                      </a:lnTo>
                      <a:lnTo>
                        <a:pt x="485" y="535"/>
                      </a:lnTo>
                      <a:lnTo>
                        <a:pt x="485" y="535"/>
                      </a:lnTo>
                      <a:lnTo>
                        <a:pt x="486" y="534"/>
                      </a:lnTo>
                      <a:lnTo>
                        <a:pt x="486" y="534"/>
                      </a:lnTo>
                      <a:lnTo>
                        <a:pt x="487" y="534"/>
                      </a:lnTo>
                      <a:lnTo>
                        <a:pt x="487" y="533"/>
                      </a:lnTo>
                      <a:lnTo>
                        <a:pt x="488" y="533"/>
                      </a:lnTo>
                      <a:lnTo>
                        <a:pt x="489" y="533"/>
                      </a:lnTo>
                      <a:lnTo>
                        <a:pt x="489" y="532"/>
                      </a:lnTo>
                      <a:lnTo>
                        <a:pt x="490" y="532"/>
                      </a:lnTo>
                      <a:lnTo>
                        <a:pt x="490" y="532"/>
                      </a:lnTo>
                      <a:lnTo>
                        <a:pt x="491" y="531"/>
                      </a:lnTo>
                      <a:lnTo>
                        <a:pt x="491" y="531"/>
                      </a:lnTo>
                      <a:lnTo>
                        <a:pt x="491" y="530"/>
                      </a:lnTo>
                      <a:lnTo>
                        <a:pt x="492" y="530"/>
                      </a:lnTo>
                      <a:lnTo>
                        <a:pt x="493" y="530"/>
                      </a:lnTo>
                      <a:lnTo>
                        <a:pt x="493" y="529"/>
                      </a:lnTo>
                      <a:lnTo>
                        <a:pt x="494" y="529"/>
                      </a:lnTo>
                      <a:lnTo>
                        <a:pt x="494" y="529"/>
                      </a:lnTo>
                      <a:lnTo>
                        <a:pt x="495" y="528"/>
                      </a:lnTo>
                      <a:lnTo>
                        <a:pt x="496" y="528"/>
                      </a:lnTo>
                      <a:lnTo>
                        <a:pt x="496" y="528"/>
                      </a:lnTo>
                      <a:lnTo>
                        <a:pt x="497" y="527"/>
                      </a:lnTo>
                      <a:lnTo>
                        <a:pt x="497" y="527"/>
                      </a:lnTo>
                      <a:lnTo>
                        <a:pt x="498" y="526"/>
                      </a:lnTo>
                      <a:lnTo>
                        <a:pt x="498" y="526"/>
                      </a:lnTo>
                      <a:lnTo>
                        <a:pt x="499" y="525"/>
                      </a:lnTo>
                      <a:lnTo>
                        <a:pt x="499" y="525"/>
                      </a:lnTo>
                      <a:lnTo>
                        <a:pt x="500" y="525"/>
                      </a:lnTo>
                      <a:lnTo>
                        <a:pt x="500" y="524"/>
                      </a:lnTo>
                      <a:lnTo>
                        <a:pt x="501" y="524"/>
                      </a:lnTo>
                      <a:lnTo>
                        <a:pt x="501" y="524"/>
                      </a:lnTo>
                      <a:lnTo>
                        <a:pt x="502" y="523"/>
                      </a:lnTo>
                      <a:lnTo>
                        <a:pt x="502" y="523"/>
                      </a:lnTo>
                      <a:lnTo>
                        <a:pt x="503" y="522"/>
                      </a:lnTo>
                      <a:lnTo>
                        <a:pt x="504" y="522"/>
                      </a:lnTo>
                      <a:lnTo>
                        <a:pt x="504" y="522"/>
                      </a:lnTo>
                      <a:lnTo>
                        <a:pt x="505" y="522"/>
                      </a:lnTo>
                      <a:lnTo>
                        <a:pt x="505" y="521"/>
                      </a:lnTo>
                      <a:lnTo>
                        <a:pt x="506" y="521"/>
                      </a:lnTo>
                      <a:lnTo>
                        <a:pt x="506" y="521"/>
                      </a:lnTo>
                      <a:lnTo>
                        <a:pt x="507" y="520"/>
                      </a:lnTo>
                      <a:lnTo>
                        <a:pt x="507" y="520"/>
                      </a:lnTo>
                      <a:lnTo>
                        <a:pt x="508" y="520"/>
                      </a:lnTo>
                      <a:lnTo>
                        <a:pt x="508" y="519"/>
                      </a:lnTo>
                      <a:lnTo>
                        <a:pt x="509" y="519"/>
                      </a:lnTo>
                      <a:lnTo>
                        <a:pt x="509" y="518"/>
                      </a:lnTo>
                      <a:lnTo>
                        <a:pt x="510" y="518"/>
                      </a:lnTo>
                      <a:lnTo>
                        <a:pt x="511" y="518"/>
                      </a:lnTo>
                      <a:lnTo>
                        <a:pt x="511" y="517"/>
                      </a:lnTo>
                      <a:lnTo>
                        <a:pt x="512" y="517"/>
                      </a:lnTo>
                      <a:lnTo>
                        <a:pt x="512" y="517"/>
                      </a:lnTo>
                      <a:lnTo>
                        <a:pt x="513" y="516"/>
                      </a:lnTo>
                      <a:lnTo>
                        <a:pt x="513" y="516"/>
                      </a:lnTo>
                      <a:lnTo>
                        <a:pt x="514" y="515"/>
                      </a:lnTo>
                      <a:lnTo>
                        <a:pt x="514" y="515"/>
                      </a:lnTo>
                      <a:lnTo>
                        <a:pt x="515" y="515"/>
                      </a:lnTo>
                      <a:lnTo>
                        <a:pt x="515" y="514"/>
                      </a:lnTo>
                      <a:lnTo>
                        <a:pt x="516" y="514"/>
                      </a:lnTo>
                      <a:lnTo>
                        <a:pt x="516" y="514"/>
                      </a:lnTo>
                      <a:lnTo>
                        <a:pt x="517" y="513"/>
                      </a:lnTo>
                      <a:lnTo>
                        <a:pt x="518" y="513"/>
                      </a:lnTo>
                      <a:lnTo>
                        <a:pt x="518" y="513"/>
                      </a:lnTo>
                      <a:lnTo>
                        <a:pt x="519" y="512"/>
                      </a:lnTo>
                      <a:lnTo>
                        <a:pt x="519" y="512"/>
                      </a:lnTo>
                      <a:lnTo>
                        <a:pt x="520" y="511"/>
                      </a:lnTo>
                      <a:lnTo>
                        <a:pt x="520" y="511"/>
                      </a:lnTo>
                      <a:lnTo>
                        <a:pt x="521" y="511"/>
                      </a:lnTo>
                      <a:lnTo>
                        <a:pt x="521" y="510"/>
                      </a:lnTo>
                      <a:lnTo>
                        <a:pt x="522" y="510"/>
                      </a:lnTo>
                      <a:lnTo>
                        <a:pt x="522" y="510"/>
                      </a:lnTo>
                      <a:lnTo>
                        <a:pt x="523" y="509"/>
                      </a:lnTo>
                      <a:lnTo>
                        <a:pt x="523" y="509"/>
                      </a:lnTo>
                      <a:lnTo>
                        <a:pt x="524" y="509"/>
                      </a:lnTo>
                      <a:lnTo>
                        <a:pt x="524" y="508"/>
                      </a:lnTo>
                      <a:lnTo>
                        <a:pt x="525" y="508"/>
                      </a:lnTo>
                      <a:lnTo>
                        <a:pt x="526" y="507"/>
                      </a:lnTo>
                      <a:lnTo>
                        <a:pt x="526" y="507"/>
                      </a:lnTo>
                      <a:lnTo>
                        <a:pt x="527" y="507"/>
                      </a:lnTo>
                      <a:lnTo>
                        <a:pt x="527" y="506"/>
                      </a:lnTo>
                      <a:lnTo>
                        <a:pt x="528" y="506"/>
                      </a:lnTo>
                      <a:lnTo>
                        <a:pt x="529" y="506"/>
                      </a:lnTo>
                      <a:lnTo>
                        <a:pt x="529" y="505"/>
                      </a:lnTo>
                      <a:lnTo>
                        <a:pt x="530" y="505"/>
                      </a:lnTo>
                      <a:lnTo>
                        <a:pt x="530" y="505"/>
                      </a:lnTo>
                      <a:lnTo>
                        <a:pt x="530" y="504"/>
                      </a:lnTo>
                      <a:lnTo>
                        <a:pt x="531" y="504"/>
                      </a:lnTo>
                      <a:lnTo>
                        <a:pt x="531" y="503"/>
                      </a:lnTo>
                      <a:lnTo>
                        <a:pt x="532" y="503"/>
                      </a:lnTo>
                      <a:lnTo>
                        <a:pt x="533" y="503"/>
                      </a:lnTo>
                      <a:lnTo>
                        <a:pt x="533" y="502"/>
                      </a:lnTo>
                      <a:lnTo>
                        <a:pt x="534" y="502"/>
                      </a:lnTo>
                      <a:lnTo>
                        <a:pt x="534" y="502"/>
                      </a:lnTo>
                      <a:lnTo>
                        <a:pt x="535" y="502"/>
                      </a:lnTo>
                      <a:lnTo>
                        <a:pt x="535" y="501"/>
                      </a:lnTo>
                      <a:lnTo>
                        <a:pt x="536" y="501"/>
                      </a:lnTo>
                      <a:lnTo>
                        <a:pt x="537" y="501"/>
                      </a:lnTo>
                      <a:lnTo>
                        <a:pt x="537" y="500"/>
                      </a:lnTo>
                      <a:lnTo>
                        <a:pt x="538" y="500"/>
                      </a:lnTo>
                      <a:lnTo>
                        <a:pt x="538" y="499"/>
                      </a:lnTo>
                      <a:lnTo>
                        <a:pt x="539" y="499"/>
                      </a:lnTo>
                      <a:lnTo>
                        <a:pt x="539" y="499"/>
                      </a:lnTo>
                      <a:lnTo>
                        <a:pt x="540" y="498"/>
                      </a:lnTo>
                      <a:lnTo>
                        <a:pt x="540" y="498"/>
                      </a:lnTo>
                      <a:lnTo>
                        <a:pt x="541" y="498"/>
                      </a:lnTo>
                      <a:lnTo>
                        <a:pt x="541" y="497"/>
                      </a:lnTo>
                      <a:lnTo>
                        <a:pt x="542" y="497"/>
                      </a:lnTo>
                      <a:lnTo>
                        <a:pt x="542" y="497"/>
                      </a:lnTo>
                      <a:lnTo>
                        <a:pt x="543" y="496"/>
                      </a:lnTo>
                      <a:lnTo>
                        <a:pt x="544" y="496"/>
                      </a:lnTo>
                      <a:lnTo>
                        <a:pt x="544" y="495"/>
                      </a:lnTo>
                      <a:lnTo>
                        <a:pt x="545" y="495"/>
                      </a:lnTo>
                      <a:lnTo>
                        <a:pt x="545" y="495"/>
                      </a:lnTo>
                      <a:lnTo>
                        <a:pt x="546" y="494"/>
                      </a:lnTo>
                      <a:lnTo>
                        <a:pt x="546" y="494"/>
                      </a:lnTo>
                      <a:lnTo>
                        <a:pt x="547" y="494"/>
                      </a:lnTo>
                      <a:lnTo>
                        <a:pt x="547" y="494"/>
                      </a:lnTo>
                      <a:lnTo>
                        <a:pt x="548" y="493"/>
                      </a:lnTo>
                      <a:lnTo>
                        <a:pt x="548" y="493"/>
                      </a:lnTo>
                      <a:lnTo>
                        <a:pt x="549" y="492"/>
                      </a:lnTo>
                      <a:lnTo>
                        <a:pt x="549" y="492"/>
                      </a:lnTo>
                      <a:lnTo>
                        <a:pt x="550" y="492"/>
                      </a:lnTo>
                      <a:lnTo>
                        <a:pt x="551" y="491"/>
                      </a:lnTo>
                      <a:lnTo>
                        <a:pt x="551" y="491"/>
                      </a:lnTo>
                      <a:lnTo>
                        <a:pt x="552" y="491"/>
                      </a:lnTo>
                      <a:lnTo>
                        <a:pt x="552" y="490"/>
                      </a:lnTo>
                      <a:lnTo>
                        <a:pt x="553" y="490"/>
                      </a:lnTo>
                      <a:lnTo>
                        <a:pt x="553" y="490"/>
                      </a:lnTo>
                      <a:lnTo>
                        <a:pt x="554" y="489"/>
                      </a:lnTo>
                      <a:lnTo>
                        <a:pt x="554" y="489"/>
                      </a:lnTo>
                      <a:lnTo>
                        <a:pt x="555" y="488"/>
                      </a:lnTo>
                      <a:lnTo>
                        <a:pt x="555" y="488"/>
                      </a:lnTo>
                      <a:lnTo>
                        <a:pt x="556" y="488"/>
                      </a:lnTo>
                      <a:lnTo>
                        <a:pt x="556" y="487"/>
                      </a:lnTo>
                      <a:lnTo>
                        <a:pt x="557" y="487"/>
                      </a:lnTo>
                      <a:lnTo>
                        <a:pt x="557" y="487"/>
                      </a:lnTo>
                      <a:lnTo>
                        <a:pt x="558" y="487"/>
                      </a:lnTo>
                      <a:lnTo>
                        <a:pt x="559" y="486"/>
                      </a:lnTo>
                      <a:lnTo>
                        <a:pt x="559" y="486"/>
                      </a:lnTo>
                      <a:lnTo>
                        <a:pt x="560" y="486"/>
                      </a:lnTo>
                      <a:lnTo>
                        <a:pt x="560" y="485"/>
                      </a:lnTo>
                      <a:lnTo>
                        <a:pt x="561" y="485"/>
                      </a:lnTo>
                      <a:lnTo>
                        <a:pt x="561" y="484"/>
                      </a:lnTo>
                      <a:lnTo>
                        <a:pt x="562" y="484"/>
                      </a:lnTo>
                      <a:lnTo>
                        <a:pt x="562" y="484"/>
                      </a:lnTo>
                      <a:lnTo>
                        <a:pt x="563" y="483"/>
                      </a:lnTo>
                      <a:lnTo>
                        <a:pt x="563" y="483"/>
                      </a:lnTo>
                      <a:lnTo>
                        <a:pt x="564" y="483"/>
                      </a:lnTo>
                      <a:lnTo>
                        <a:pt x="564" y="482"/>
                      </a:lnTo>
                      <a:lnTo>
                        <a:pt x="565" y="482"/>
                      </a:lnTo>
                      <a:lnTo>
                        <a:pt x="566" y="482"/>
                      </a:lnTo>
                      <a:lnTo>
                        <a:pt x="566" y="481"/>
                      </a:lnTo>
                      <a:lnTo>
                        <a:pt x="567" y="481"/>
                      </a:lnTo>
                      <a:lnTo>
                        <a:pt x="567" y="481"/>
                      </a:lnTo>
                      <a:lnTo>
                        <a:pt x="568" y="480"/>
                      </a:lnTo>
                      <a:lnTo>
                        <a:pt x="568" y="480"/>
                      </a:lnTo>
                      <a:lnTo>
                        <a:pt x="569" y="480"/>
                      </a:lnTo>
                      <a:lnTo>
                        <a:pt x="569" y="479"/>
                      </a:lnTo>
                      <a:lnTo>
                        <a:pt x="570" y="479"/>
                      </a:lnTo>
                      <a:lnTo>
                        <a:pt x="570" y="479"/>
                      </a:lnTo>
                      <a:lnTo>
                        <a:pt x="571" y="478"/>
                      </a:lnTo>
                      <a:lnTo>
                        <a:pt x="571" y="478"/>
                      </a:lnTo>
                      <a:lnTo>
                        <a:pt x="572" y="478"/>
                      </a:lnTo>
                      <a:lnTo>
                        <a:pt x="573" y="477"/>
                      </a:lnTo>
                      <a:lnTo>
                        <a:pt x="573" y="477"/>
                      </a:lnTo>
                      <a:lnTo>
                        <a:pt x="574" y="476"/>
                      </a:lnTo>
                      <a:lnTo>
                        <a:pt x="574" y="476"/>
                      </a:lnTo>
                      <a:lnTo>
                        <a:pt x="575" y="476"/>
                      </a:lnTo>
                      <a:lnTo>
                        <a:pt x="575" y="476"/>
                      </a:lnTo>
                      <a:lnTo>
                        <a:pt x="576" y="475"/>
                      </a:lnTo>
                      <a:lnTo>
                        <a:pt x="577" y="475"/>
                      </a:lnTo>
                      <a:lnTo>
                        <a:pt x="577" y="475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9" y="473"/>
                      </a:lnTo>
                      <a:lnTo>
                        <a:pt x="579" y="473"/>
                      </a:lnTo>
                      <a:lnTo>
                        <a:pt x="580" y="472"/>
                      </a:lnTo>
                      <a:lnTo>
                        <a:pt x="581" y="472"/>
                      </a:lnTo>
                      <a:lnTo>
                        <a:pt x="581" y="472"/>
                      </a:lnTo>
                      <a:lnTo>
                        <a:pt x="582" y="472"/>
                      </a:lnTo>
                      <a:lnTo>
                        <a:pt x="582" y="471"/>
                      </a:lnTo>
                      <a:lnTo>
                        <a:pt x="583" y="471"/>
                      </a:lnTo>
                      <a:lnTo>
                        <a:pt x="584" y="471"/>
                      </a:lnTo>
                      <a:lnTo>
                        <a:pt x="584" y="470"/>
                      </a:lnTo>
                      <a:lnTo>
                        <a:pt x="585" y="470"/>
                      </a:lnTo>
                      <a:lnTo>
                        <a:pt x="585" y="470"/>
                      </a:lnTo>
                      <a:lnTo>
                        <a:pt x="586" y="469"/>
                      </a:lnTo>
                      <a:lnTo>
                        <a:pt x="586" y="469"/>
                      </a:lnTo>
                      <a:lnTo>
                        <a:pt x="587" y="468"/>
                      </a:lnTo>
                      <a:lnTo>
                        <a:pt x="587" y="468"/>
                      </a:lnTo>
                      <a:lnTo>
                        <a:pt x="588" y="468"/>
                      </a:lnTo>
                      <a:lnTo>
                        <a:pt x="588" y="467"/>
                      </a:lnTo>
                      <a:lnTo>
                        <a:pt x="589" y="467"/>
                      </a:lnTo>
                      <a:lnTo>
                        <a:pt x="589" y="467"/>
                      </a:lnTo>
                      <a:lnTo>
                        <a:pt x="590" y="467"/>
                      </a:lnTo>
                      <a:lnTo>
                        <a:pt x="590" y="466"/>
                      </a:lnTo>
                      <a:lnTo>
                        <a:pt x="591" y="466"/>
                      </a:lnTo>
                      <a:lnTo>
                        <a:pt x="592" y="465"/>
                      </a:lnTo>
                      <a:lnTo>
                        <a:pt x="592" y="465"/>
                      </a:lnTo>
                      <a:lnTo>
                        <a:pt x="593" y="465"/>
                      </a:lnTo>
                      <a:lnTo>
                        <a:pt x="593" y="464"/>
                      </a:lnTo>
                      <a:lnTo>
                        <a:pt x="594" y="464"/>
                      </a:lnTo>
                      <a:lnTo>
                        <a:pt x="594" y="464"/>
                      </a:lnTo>
                      <a:lnTo>
                        <a:pt x="595" y="464"/>
                      </a:lnTo>
                      <a:lnTo>
                        <a:pt x="595" y="463"/>
                      </a:lnTo>
                      <a:lnTo>
                        <a:pt x="596" y="463"/>
                      </a:lnTo>
                      <a:lnTo>
                        <a:pt x="596" y="463"/>
                      </a:lnTo>
                      <a:lnTo>
                        <a:pt x="597" y="462"/>
                      </a:lnTo>
                      <a:lnTo>
                        <a:pt x="597" y="462"/>
                      </a:lnTo>
                      <a:lnTo>
                        <a:pt x="598" y="461"/>
                      </a:lnTo>
                      <a:lnTo>
                        <a:pt x="599" y="461"/>
                      </a:lnTo>
                      <a:lnTo>
                        <a:pt x="599" y="461"/>
                      </a:lnTo>
                      <a:lnTo>
                        <a:pt x="600" y="460"/>
                      </a:lnTo>
                      <a:lnTo>
                        <a:pt x="600" y="460"/>
                      </a:lnTo>
                      <a:lnTo>
                        <a:pt x="601" y="460"/>
                      </a:lnTo>
                      <a:lnTo>
                        <a:pt x="601" y="460"/>
                      </a:lnTo>
                      <a:lnTo>
                        <a:pt x="602" y="459"/>
                      </a:lnTo>
                      <a:lnTo>
                        <a:pt x="602" y="459"/>
                      </a:lnTo>
                      <a:lnTo>
                        <a:pt x="603" y="459"/>
                      </a:lnTo>
                      <a:lnTo>
                        <a:pt x="603" y="458"/>
                      </a:lnTo>
                      <a:lnTo>
                        <a:pt x="604" y="458"/>
                      </a:lnTo>
                      <a:lnTo>
                        <a:pt x="604" y="457"/>
                      </a:lnTo>
                      <a:lnTo>
                        <a:pt x="605" y="457"/>
                      </a:lnTo>
                      <a:lnTo>
                        <a:pt x="606" y="457"/>
                      </a:lnTo>
                      <a:lnTo>
                        <a:pt x="606" y="456"/>
                      </a:lnTo>
                      <a:lnTo>
                        <a:pt x="607" y="456"/>
                      </a:lnTo>
                      <a:lnTo>
                        <a:pt x="607" y="456"/>
                      </a:lnTo>
                      <a:lnTo>
                        <a:pt x="608" y="456"/>
                      </a:lnTo>
                      <a:lnTo>
                        <a:pt x="608" y="455"/>
                      </a:lnTo>
                      <a:lnTo>
                        <a:pt x="609" y="455"/>
                      </a:lnTo>
                      <a:lnTo>
                        <a:pt x="609" y="455"/>
                      </a:lnTo>
                      <a:lnTo>
                        <a:pt x="610" y="454"/>
                      </a:lnTo>
                      <a:lnTo>
                        <a:pt x="610" y="454"/>
                      </a:lnTo>
                      <a:lnTo>
                        <a:pt x="611" y="453"/>
                      </a:lnTo>
                      <a:lnTo>
                        <a:pt x="611" y="453"/>
                      </a:lnTo>
                      <a:lnTo>
                        <a:pt x="612" y="453"/>
                      </a:lnTo>
                      <a:lnTo>
                        <a:pt x="612" y="453"/>
                      </a:lnTo>
                      <a:lnTo>
                        <a:pt x="613" y="452"/>
                      </a:lnTo>
                      <a:lnTo>
                        <a:pt x="614" y="452"/>
                      </a:lnTo>
                      <a:lnTo>
                        <a:pt x="614" y="452"/>
                      </a:lnTo>
                      <a:lnTo>
                        <a:pt x="615" y="451"/>
                      </a:lnTo>
                      <a:lnTo>
                        <a:pt x="615" y="451"/>
                      </a:lnTo>
                      <a:lnTo>
                        <a:pt x="616" y="451"/>
                      </a:lnTo>
                      <a:lnTo>
                        <a:pt x="616" y="450"/>
                      </a:lnTo>
                      <a:lnTo>
                        <a:pt x="617" y="450"/>
                      </a:lnTo>
                      <a:lnTo>
                        <a:pt x="617" y="450"/>
                      </a:lnTo>
                      <a:lnTo>
                        <a:pt x="618" y="449"/>
                      </a:lnTo>
                      <a:lnTo>
                        <a:pt x="618" y="449"/>
                      </a:lnTo>
                      <a:lnTo>
                        <a:pt x="619" y="449"/>
                      </a:lnTo>
                      <a:lnTo>
                        <a:pt x="619" y="448"/>
                      </a:lnTo>
                      <a:lnTo>
                        <a:pt x="620" y="448"/>
                      </a:lnTo>
                      <a:lnTo>
                        <a:pt x="621" y="448"/>
                      </a:lnTo>
                      <a:lnTo>
                        <a:pt x="621" y="447"/>
                      </a:lnTo>
                      <a:lnTo>
                        <a:pt x="622" y="447"/>
                      </a:lnTo>
                      <a:lnTo>
                        <a:pt x="622" y="447"/>
                      </a:lnTo>
                      <a:lnTo>
                        <a:pt x="623" y="447"/>
                      </a:lnTo>
                      <a:lnTo>
                        <a:pt x="623" y="446"/>
                      </a:lnTo>
                      <a:lnTo>
                        <a:pt x="624" y="446"/>
                      </a:lnTo>
                      <a:lnTo>
                        <a:pt x="625" y="445"/>
                      </a:lnTo>
                      <a:lnTo>
                        <a:pt x="625" y="445"/>
                      </a:lnTo>
                      <a:lnTo>
                        <a:pt x="626" y="445"/>
                      </a:lnTo>
                      <a:lnTo>
                        <a:pt x="626" y="444"/>
                      </a:lnTo>
                      <a:lnTo>
                        <a:pt x="626" y="444"/>
                      </a:lnTo>
                      <a:lnTo>
                        <a:pt x="627" y="444"/>
                      </a:lnTo>
                      <a:lnTo>
                        <a:pt x="628" y="444"/>
                      </a:lnTo>
                      <a:lnTo>
                        <a:pt x="628" y="443"/>
                      </a:lnTo>
                      <a:lnTo>
                        <a:pt x="629" y="443"/>
                      </a:lnTo>
                      <a:lnTo>
                        <a:pt x="629" y="442"/>
                      </a:lnTo>
                      <a:lnTo>
                        <a:pt x="630" y="442"/>
                      </a:lnTo>
                      <a:lnTo>
                        <a:pt x="630" y="442"/>
                      </a:lnTo>
                      <a:lnTo>
                        <a:pt x="631" y="441"/>
                      </a:lnTo>
                      <a:lnTo>
                        <a:pt x="632" y="441"/>
                      </a:lnTo>
                      <a:lnTo>
                        <a:pt x="632" y="441"/>
                      </a:lnTo>
                      <a:lnTo>
                        <a:pt x="633" y="441"/>
                      </a:lnTo>
                      <a:lnTo>
                        <a:pt x="633" y="440"/>
                      </a:lnTo>
                      <a:lnTo>
                        <a:pt x="634" y="440"/>
                      </a:lnTo>
                      <a:lnTo>
                        <a:pt x="634" y="440"/>
                      </a:lnTo>
                      <a:lnTo>
                        <a:pt x="635" y="439"/>
                      </a:lnTo>
                      <a:lnTo>
                        <a:pt x="635" y="439"/>
                      </a:lnTo>
                      <a:lnTo>
                        <a:pt x="636" y="439"/>
                      </a:lnTo>
                      <a:lnTo>
                        <a:pt x="636" y="438"/>
                      </a:lnTo>
                      <a:lnTo>
                        <a:pt x="637" y="438"/>
                      </a:lnTo>
                      <a:lnTo>
                        <a:pt x="637" y="438"/>
                      </a:lnTo>
                      <a:lnTo>
                        <a:pt x="638" y="437"/>
                      </a:lnTo>
                      <a:lnTo>
                        <a:pt x="639" y="437"/>
                      </a:lnTo>
                      <a:lnTo>
                        <a:pt x="639" y="437"/>
                      </a:lnTo>
                      <a:lnTo>
                        <a:pt x="640" y="436"/>
                      </a:lnTo>
                      <a:lnTo>
                        <a:pt x="640" y="436"/>
                      </a:lnTo>
                      <a:lnTo>
                        <a:pt x="641" y="436"/>
                      </a:lnTo>
                      <a:lnTo>
                        <a:pt x="641" y="436"/>
                      </a:lnTo>
                      <a:lnTo>
                        <a:pt x="642" y="435"/>
                      </a:lnTo>
                      <a:lnTo>
                        <a:pt x="642" y="435"/>
                      </a:lnTo>
                      <a:lnTo>
                        <a:pt x="643" y="434"/>
                      </a:lnTo>
                      <a:lnTo>
                        <a:pt x="643" y="434"/>
                      </a:lnTo>
                      <a:lnTo>
                        <a:pt x="644" y="434"/>
                      </a:lnTo>
                      <a:lnTo>
                        <a:pt x="644" y="434"/>
                      </a:lnTo>
                      <a:lnTo>
                        <a:pt x="645" y="433"/>
                      </a:lnTo>
                      <a:lnTo>
                        <a:pt x="645" y="433"/>
                      </a:lnTo>
                      <a:lnTo>
                        <a:pt x="646" y="433"/>
                      </a:lnTo>
                      <a:lnTo>
                        <a:pt x="647" y="432"/>
                      </a:lnTo>
                      <a:lnTo>
                        <a:pt x="647" y="432"/>
                      </a:lnTo>
                      <a:lnTo>
                        <a:pt x="648" y="432"/>
                      </a:lnTo>
                      <a:lnTo>
                        <a:pt x="648" y="432"/>
                      </a:lnTo>
                      <a:lnTo>
                        <a:pt x="649" y="431"/>
                      </a:lnTo>
                      <a:lnTo>
                        <a:pt x="649" y="431"/>
                      </a:lnTo>
                      <a:lnTo>
                        <a:pt x="650" y="430"/>
                      </a:lnTo>
                      <a:lnTo>
                        <a:pt x="650" y="430"/>
                      </a:lnTo>
                      <a:lnTo>
                        <a:pt x="651" y="430"/>
                      </a:lnTo>
                      <a:lnTo>
                        <a:pt x="651" y="429"/>
                      </a:lnTo>
                      <a:lnTo>
                        <a:pt x="652" y="429"/>
                      </a:lnTo>
                      <a:lnTo>
                        <a:pt x="652" y="429"/>
                      </a:lnTo>
                      <a:lnTo>
                        <a:pt x="653" y="429"/>
                      </a:lnTo>
                      <a:lnTo>
                        <a:pt x="654" y="428"/>
                      </a:lnTo>
                      <a:lnTo>
                        <a:pt x="654" y="428"/>
                      </a:lnTo>
                      <a:lnTo>
                        <a:pt x="655" y="428"/>
                      </a:lnTo>
                      <a:lnTo>
                        <a:pt x="655" y="427"/>
                      </a:lnTo>
                      <a:lnTo>
                        <a:pt x="656" y="427"/>
                      </a:lnTo>
                      <a:lnTo>
                        <a:pt x="656" y="427"/>
                      </a:lnTo>
                      <a:lnTo>
                        <a:pt x="657" y="426"/>
                      </a:lnTo>
                      <a:lnTo>
                        <a:pt x="657" y="426"/>
                      </a:lnTo>
                      <a:lnTo>
                        <a:pt x="658" y="426"/>
                      </a:lnTo>
                      <a:lnTo>
                        <a:pt x="658" y="425"/>
                      </a:lnTo>
                      <a:lnTo>
                        <a:pt x="659" y="425"/>
                      </a:lnTo>
                      <a:lnTo>
                        <a:pt x="659" y="425"/>
                      </a:lnTo>
                      <a:lnTo>
                        <a:pt x="660" y="425"/>
                      </a:lnTo>
                      <a:lnTo>
                        <a:pt x="661" y="424"/>
                      </a:lnTo>
                      <a:lnTo>
                        <a:pt x="661" y="424"/>
                      </a:lnTo>
                      <a:lnTo>
                        <a:pt x="662" y="424"/>
                      </a:lnTo>
                      <a:lnTo>
                        <a:pt x="662" y="423"/>
                      </a:lnTo>
                      <a:lnTo>
                        <a:pt x="663" y="423"/>
                      </a:lnTo>
                      <a:lnTo>
                        <a:pt x="663" y="422"/>
                      </a:lnTo>
                      <a:lnTo>
                        <a:pt x="664" y="422"/>
                      </a:lnTo>
                      <a:lnTo>
                        <a:pt x="665" y="422"/>
                      </a:lnTo>
                      <a:lnTo>
                        <a:pt x="665" y="422"/>
                      </a:lnTo>
                      <a:lnTo>
                        <a:pt x="665" y="421"/>
                      </a:lnTo>
                      <a:lnTo>
                        <a:pt x="666" y="421"/>
                      </a:lnTo>
                      <a:lnTo>
                        <a:pt x="666" y="421"/>
                      </a:lnTo>
                      <a:lnTo>
                        <a:pt x="667" y="420"/>
                      </a:lnTo>
                      <a:lnTo>
                        <a:pt x="667" y="420"/>
                      </a:lnTo>
                      <a:lnTo>
                        <a:pt x="668" y="420"/>
                      </a:lnTo>
                      <a:lnTo>
                        <a:pt x="669" y="419"/>
                      </a:lnTo>
                      <a:lnTo>
                        <a:pt x="669" y="419"/>
                      </a:lnTo>
                      <a:lnTo>
                        <a:pt x="670" y="419"/>
                      </a:lnTo>
                      <a:lnTo>
                        <a:pt x="670" y="418"/>
                      </a:lnTo>
                      <a:lnTo>
                        <a:pt x="671" y="418"/>
                      </a:lnTo>
                      <a:lnTo>
                        <a:pt x="672" y="418"/>
                      </a:lnTo>
                      <a:lnTo>
                        <a:pt x="672" y="418"/>
                      </a:lnTo>
                      <a:lnTo>
                        <a:pt x="673" y="417"/>
                      </a:lnTo>
                      <a:lnTo>
                        <a:pt x="673" y="417"/>
                      </a:lnTo>
                      <a:lnTo>
                        <a:pt x="674" y="417"/>
                      </a:lnTo>
                      <a:lnTo>
                        <a:pt x="674" y="416"/>
                      </a:lnTo>
                      <a:lnTo>
                        <a:pt x="674" y="416"/>
                      </a:lnTo>
                      <a:lnTo>
                        <a:pt x="675" y="416"/>
                      </a:lnTo>
                      <a:lnTo>
                        <a:pt x="676" y="415"/>
                      </a:lnTo>
                      <a:lnTo>
                        <a:pt x="676" y="415"/>
                      </a:lnTo>
                      <a:lnTo>
                        <a:pt x="677" y="415"/>
                      </a:lnTo>
                      <a:lnTo>
                        <a:pt x="677" y="414"/>
                      </a:lnTo>
                      <a:lnTo>
                        <a:pt x="678" y="414"/>
                      </a:lnTo>
                      <a:lnTo>
                        <a:pt x="679" y="414"/>
                      </a:lnTo>
                      <a:lnTo>
                        <a:pt x="679" y="414"/>
                      </a:lnTo>
                      <a:lnTo>
                        <a:pt x="680" y="413"/>
                      </a:lnTo>
                      <a:lnTo>
                        <a:pt x="680" y="413"/>
                      </a:lnTo>
                      <a:lnTo>
                        <a:pt x="681" y="413"/>
                      </a:lnTo>
                      <a:lnTo>
                        <a:pt x="681" y="412"/>
                      </a:lnTo>
                      <a:lnTo>
                        <a:pt x="682" y="412"/>
                      </a:lnTo>
                      <a:lnTo>
                        <a:pt x="682" y="412"/>
                      </a:lnTo>
                      <a:lnTo>
                        <a:pt x="683" y="411"/>
                      </a:lnTo>
                      <a:lnTo>
                        <a:pt x="683" y="411"/>
                      </a:lnTo>
                      <a:lnTo>
                        <a:pt x="684" y="411"/>
                      </a:lnTo>
                      <a:lnTo>
                        <a:pt x="684" y="410"/>
                      </a:lnTo>
                      <a:lnTo>
                        <a:pt x="685" y="410"/>
                      </a:lnTo>
                      <a:lnTo>
                        <a:pt x="685" y="410"/>
                      </a:lnTo>
                      <a:lnTo>
                        <a:pt x="686" y="410"/>
                      </a:lnTo>
                      <a:lnTo>
                        <a:pt x="687" y="409"/>
                      </a:lnTo>
                      <a:lnTo>
                        <a:pt x="687" y="409"/>
                      </a:lnTo>
                      <a:lnTo>
                        <a:pt x="688" y="409"/>
                      </a:lnTo>
                      <a:lnTo>
                        <a:pt x="688" y="408"/>
                      </a:lnTo>
                      <a:lnTo>
                        <a:pt x="689" y="408"/>
                      </a:lnTo>
                      <a:lnTo>
                        <a:pt x="689" y="408"/>
                      </a:lnTo>
                      <a:lnTo>
                        <a:pt x="690" y="407"/>
                      </a:lnTo>
                      <a:lnTo>
                        <a:pt x="690" y="407"/>
                      </a:lnTo>
                      <a:lnTo>
                        <a:pt x="691" y="407"/>
                      </a:lnTo>
                      <a:lnTo>
                        <a:pt x="691" y="406"/>
                      </a:lnTo>
                      <a:lnTo>
                        <a:pt x="692" y="406"/>
                      </a:lnTo>
                      <a:lnTo>
                        <a:pt x="692" y="406"/>
                      </a:lnTo>
                      <a:lnTo>
                        <a:pt x="693" y="406"/>
                      </a:lnTo>
                      <a:lnTo>
                        <a:pt x="694" y="405"/>
                      </a:lnTo>
                      <a:lnTo>
                        <a:pt x="694" y="405"/>
                      </a:lnTo>
                      <a:lnTo>
                        <a:pt x="695" y="405"/>
                      </a:lnTo>
                      <a:lnTo>
                        <a:pt x="695" y="405"/>
                      </a:lnTo>
                      <a:lnTo>
                        <a:pt x="696" y="404"/>
                      </a:lnTo>
                      <a:lnTo>
                        <a:pt x="696" y="404"/>
                      </a:lnTo>
                      <a:lnTo>
                        <a:pt x="697" y="403"/>
                      </a:lnTo>
                      <a:lnTo>
                        <a:pt x="697" y="403"/>
                      </a:lnTo>
                      <a:lnTo>
                        <a:pt x="698" y="403"/>
                      </a:lnTo>
                      <a:lnTo>
                        <a:pt x="698" y="403"/>
                      </a:lnTo>
                      <a:lnTo>
                        <a:pt x="699" y="402"/>
                      </a:lnTo>
                      <a:lnTo>
                        <a:pt x="699" y="402"/>
                      </a:lnTo>
                      <a:lnTo>
                        <a:pt x="700" y="402"/>
                      </a:lnTo>
                      <a:lnTo>
                        <a:pt x="701" y="401"/>
                      </a:lnTo>
                      <a:lnTo>
                        <a:pt x="701" y="401"/>
                      </a:lnTo>
                      <a:lnTo>
                        <a:pt x="702" y="401"/>
                      </a:lnTo>
                      <a:lnTo>
                        <a:pt x="702" y="401"/>
                      </a:lnTo>
                      <a:lnTo>
                        <a:pt x="703" y="400"/>
                      </a:lnTo>
                      <a:lnTo>
                        <a:pt x="703" y="400"/>
                      </a:lnTo>
                      <a:lnTo>
                        <a:pt x="704" y="399"/>
                      </a:lnTo>
                      <a:lnTo>
                        <a:pt x="704" y="399"/>
                      </a:lnTo>
                      <a:lnTo>
                        <a:pt x="705" y="399"/>
                      </a:lnTo>
                      <a:lnTo>
                        <a:pt x="705" y="399"/>
                      </a:lnTo>
                      <a:lnTo>
                        <a:pt x="706" y="398"/>
                      </a:lnTo>
                      <a:lnTo>
                        <a:pt x="706" y="398"/>
                      </a:lnTo>
                      <a:lnTo>
                        <a:pt x="707" y="398"/>
                      </a:lnTo>
                      <a:lnTo>
                        <a:pt x="707" y="398"/>
                      </a:lnTo>
                      <a:lnTo>
                        <a:pt x="708" y="397"/>
                      </a:lnTo>
                      <a:lnTo>
                        <a:pt x="709" y="397"/>
                      </a:lnTo>
                      <a:lnTo>
                        <a:pt x="709" y="396"/>
                      </a:lnTo>
                      <a:lnTo>
                        <a:pt x="710" y="396"/>
                      </a:lnTo>
                      <a:lnTo>
                        <a:pt x="710" y="396"/>
                      </a:lnTo>
                      <a:lnTo>
                        <a:pt x="711" y="396"/>
                      </a:lnTo>
                      <a:lnTo>
                        <a:pt x="712" y="395"/>
                      </a:lnTo>
                      <a:lnTo>
                        <a:pt x="712" y="395"/>
                      </a:lnTo>
                      <a:lnTo>
                        <a:pt x="713" y="395"/>
                      </a:lnTo>
                      <a:lnTo>
                        <a:pt x="713" y="394"/>
                      </a:lnTo>
                      <a:lnTo>
                        <a:pt x="713" y="394"/>
                      </a:lnTo>
                      <a:lnTo>
                        <a:pt x="714" y="394"/>
                      </a:lnTo>
                      <a:lnTo>
                        <a:pt x="714" y="394"/>
                      </a:lnTo>
                      <a:lnTo>
                        <a:pt x="715" y="393"/>
                      </a:lnTo>
                      <a:lnTo>
                        <a:pt x="716" y="393"/>
                      </a:lnTo>
                      <a:lnTo>
                        <a:pt x="716" y="392"/>
                      </a:lnTo>
                      <a:lnTo>
                        <a:pt x="717" y="392"/>
                      </a:lnTo>
                      <a:lnTo>
                        <a:pt x="717" y="392"/>
                      </a:lnTo>
                      <a:lnTo>
                        <a:pt x="718" y="392"/>
                      </a:lnTo>
                      <a:lnTo>
                        <a:pt x="718" y="391"/>
                      </a:lnTo>
                      <a:lnTo>
                        <a:pt x="719" y="391"/>
                      </a:lnTo>
                      <a:lnTo>
                        <a:pt x="720" y="391"/>
                      </a:lnTo>
                      <a:lnTo>
                        <a:pt x="720" y="391"/>
                      </a:lnTo>
                      <a:lnTo>
                        <a:pt x="721" y="390"/>
                      </a:lnTo>
                      <a:lnTo>
                        <a:pt x="721" y="390"/>
                      </a:lnTo>
                      <a:lnTo>
                        <a:pt x="722" y="390"/>
                      </a:lnTo>
                      <a:lnTo>
                        <a:pt x="722" y="389"/>
                      </a:lnTo>
                      <a:lnTo>
                        <a:pt x="723" y="389"/>
                      </a:lnTo>
                      <a:lnTo>
                        <a:pt x="723" y="389"/>
                      </a:lnTo>
                      <a:lnTo>
                        <a:pt x="724" y="388"/>
                      </a:lnTo>
                      <a:lnTo>
                        <a:pt x="724" y="388"/>
                      </a:lnTo>
                      <a:lnTo>
                        <a:pt x="725" y="388"/>
                      </a:lnTo>
                      <a:lnTo>
                        <a:pt x="725" y="388"/>
                      </a:lnTo>
                      <a:lnTo>
                        <a:pt x="726" y="387"/>
                      </a:lnTo>
                      <a:lnTo>
                        <a:pt x="727" y="387"/>
                      </a:lnTo>
                      <a:lnTo>
                        <a:pt x="727" y="387"/>
                      </a:lnTo>
                      <a:lnTo>
                        <a:pt x="728" y="386"/>
                      </a:lnTo>
                      <a:lnTo>
                        <a:pt x="728" y="386"/>
                      </a:lnTo>
                      <a:lnTo>
                        <a:pt x="729" y="386"/>
                      </a:lnTo>
                      <a:lnTo>
                        <a:pt x="729" y="386"/>
                      </a:lnTo>
                      <a:lnTo>
                        <a:pt x="730" y="385"/>
                      </a:lnTo>
                      <a:lnTo>
                        <a:pt x="730" y="385"/>
                      </a:lnTo>
                      <a:lnTo>
                        <a:pt x="731" y="384"/>
                      </a:lnTo>
                      <a:lnTo>
                        <a:pt x="731" y="384"/>
                      </a:lnTo>
                      <a:lnTo>
                        <a:pt x="732" y="384"/>
                      </a:lnTo>
                      <a:lnTo>
                        <a:pt x="732" y="384"/>
                      </a:lnTo>
                      <a:lnTo>
                        <a:pt x="733" y="383"/>
                      </a:lnTo>
                      <a:lnTo>
                        <a:pt x="734" y="383"/>
                      </a:lnTo>
                      <a:lnTo>
                        <a:pt x="734" y="383"/>
                      </a:lnTo>
                      <a:lnTo>
                        <a:pt x="735" y="383"/>
                      </a:lnTo>
                      <a:lnTo>
                        <a:pt x="735" y="382"/>
                      </a:lnTo>
                      <a:lnTo>
                        <a:pt x="736" y="382"/>
                      </a:lnTo>
                      <a:lnTo>
                        <a:pt x="736" y="382"/>
                      </a:lnTo>
                      <a:lnTo>
                        <a:pt x="737" y="382"/>
                      </a:lnTo>
                      <a:lnTo>
                        <a:pt x="737" y="381"/>
                      </a:lnTo>
                      <a:lnTo>
                        <a:pt x="738" y="381"/>
                      </a:lnTo>
                      <a:lnTo>
                        <a:pt x="738" y="380"/>
                      </a:lnTo>
                      <a:lnTo>
                        <a:pt x="739" y="380"/>
                      </a:lnTo>
                      <a:lnTo>
                        <a:pt x="739" y="380"/>
                      </a:lnTo>
                      <a:lnTo>
                        <a:pt x="740" y="380"/>
                      </a:lnTo>
                      <a:lnTo>
                        <a:pt x="740" y="379"/>
                      </a:lnTo>
                      <a:lnTo>
                        <a:pt x="741" y="379"/>
                      </a:lnTo>
                      <a:lnTo>
                        <a:pt x="742" y="379"/>
                      </a:lnTo>
                      <a:lnTo>
                        <a:pt x="742" y="379"/>
                      </a:lnTo>
                      <a:lnTo>
                        <a:pt x="743" y="378"/>
                      </a:lnTo>
                      <a:lnTo>
                        <a:pt x="743" y="378"/>
                      </a:lnTo>
                      <a:lnTo>
                        <a:pt x="744" y="378"/>
                      </a:lnTo>
                      <a:lnTo>
                        <a:pt x="744" y="377"/>
                      </a:lnTo>
                      <a:lnTo>
                        <a:pt x="745" y="377"/>
                      </a:lnTo>
                      <a:lnTo>
                        <a:pt x="745" y="377"/>
                      </a:lnTo>
                      <a:lnTo>
                        <a:pt x="746" y="376"/>
                      </a:lnTo>
                      <a:lnTo>
                        <a:pt x="746" y="376"/>
                      </a:lnTo>
                      <a:lnTo>
                        <a:pt x="747" y="376"/>
                      </a:lnTo>
                      <a:lnTo>
                        <a:pt x="747" y="376"/>
                      </a:lnTo>
                      <a:lnTo>
                        <a:pt x="748" y="375"/>
                      </a:lnTo>
                      <a:lnTo>
                        <a:pt x="749" y="375"/>
                      </a:lnTo>
                      <a:lnTo>
                        <a:pt x="749" y="375"/>
                      </a:lnTo>
                      <a:lnTo>
                        <a:pt x="750" y="374"/>
                      </a:lnTo>
                      <a:lnTo>
                        <a:pt x="750" y="374"/>
                      </a:lnTo>
                      <a:lnTo>
                        <a:pt x="751" y="374"/>
                      </a:lnTo>
                      <a:lnTo>
                        <a:pt x="751" y="374"/>
                      </a:lnTo>
                      <a:lnTo>
                        <a:pt x="752" y="373"/>
                      </a:lnTo>
                      <a:lnTo>
                        <a:pt x="752" y="373"/>
                      </a:lnTo>
                      <a:lnTo>
                        <a:pt x="753" y="373"/>
                      </a:lnTo>
                      <a:lnTo>
                        <a:pt x="753" y="372"/>
                      </a:lnTo>
                      <a:lnTo>
                        <a:pt x="754" y="372"/>
                      </a:lnTo>
                      <a:lnTo>
                        <a:pt x="754" y="372"/>
                      </a:lnTo>
                      <a:lnTo>
                        <a:pt x="755" y="372"/>
                      </a:lnTo>
                      <a:lnTo>
                        <a:pt x="756" y="371"/>
                      </a:lnTo>
                      <a:lnTo>
                        <a:pt x="756" y="371"/>
                      </a:lnTo>
                      <a:lnTo>
                        <a:pt x="757" y="371"/>
                      </a:lnTo>
                      <a:lnTo>
                        <a:pt x="757" y="370"/>
                      </a:lnTo>
                      <a:lnTo>
                        <a:pt x="758" y="370"/>
                      </a:lnTo>
                      <a:lnTo>
                        <a:pt x="758" y="370"/>
                      </a:lnTo>
                      <a:lnTo>
                        <a:pt x="759" y="369"/>
                      </a:lnTo>
                      <a:lnTo>
                        <a:pt x="760" y="369"/>
                      </a:lnTo>
                      <a:lnTo>
                        <a:pt x="760" y="369"/>
                      </a:lnTo>
                      <a:lnTo>
                        <a:pt x="761" y="369"/>
                      </a:lnTo>
                      <a:lnTo>
                        <a:pt x="761" y="368"/>
                      </a:lnTo>
                      <a:lnTo>
                        <a:pt x="761" y="368"/>
                      </a:lnTo>
                      <a:lnTo>
                        <a:pt x="762" y="368"/>
                      </a:lnTo>
                      <a:lnTo>
                        <a:pt x="762" y="367"/>
                      </a:lnTo>
                      <a:lnTo>
                        <a:pt x="763" y="367"/>
                      </a:lnTo>
                      <a:lnTo>
                        <a:pt x="764" y="367"/>
                      </a:lnTo>
                      <a:lnTo>
                        <a:pt x="764" y="367"/>
                      </a:lnTo>
                      <a:lnTo>
                        <a:pt x="765" y="366"/>
                      </a:lnTo>
                      <a:lnTo>
                        <a:pt x="765" y="366"/>
                      </a:lnTo>
                      <a:lnTo>
                        <a:pt x="766" y="366"/>
                      </a:lnTo>
                      <a:lnTo>
                        <a:pt x="767" y="365"/>
                      </a:lnTo>
                      <a:lnTo>
                        <a:pt x="767" y="365"/>
                      </a:lnTo>
                      <a:lnTo>
                        <a:pt x="768" y="365"/>
                      </a:lnTo>
                      <a:lnTo>
                        <a:pt x="768" y="365"/>
                      </a:lnTo>
                      <a:lnTo>
                        <a:pt x="769" y="364"/>
                      </a:lnTo>
                      <a:lnTo>
                        <a:pt x="769" y="364"/>
                      </a:lnTo>
                      <a:lnTo>
                        <a:pt x="770" y="364"/>
                      </a:lnTo>
                      <a:lnTo>
                        <a:pt x="770" y="363"/>
                      </a:lnTo>
                      <a:lnTo>
                        <a:pt x="771" y="363"/>
                      </a:lnTo>
                      <a:lnTo>
                        <a:pt x="771" y="363"/>
                      </a:lnTo>
                      <a:lnTo>
                        <a:pt x="772" y="363"/>
                      </a:lnTo>
                      <a:lnTo>
                        <a:pt x="772" y="362"/>
                      </a:lnTo>
                      <a:lnTo>
                        <a:pt x="773" y="362"/>
                      </a:lnTo>
                      <a:lnTo>
                        <a:pt x="773" y="362"/>
                      </a:lnTo>
                      <a:lnTo>
                        <a:pt x="774" y="361"/>
                      </a:lnTo>
                      <a:lnTo>
                        <a:pt x="775" y="361"/>
                      </a:lnTo>
                      <a:lnTo>
                        <a:pt x="775" y="361"/>
                      </a:lnTo>
                      <a:lnTo>
                        <a:pt x="776" y="361"/>
                      </a:lnTo>
                      <a:lnTo>
                        <a:pt x="776" y="360"/>
                      </a:lnTo>
                      <a:lnTo>
                        <a:pt x="777" y="360"/>
                      </a:lnTo>
                      <a:lnTo>
                        <a:pt x="777" y="360"/>
                      </a:lnTo>
                      <a:lnTo>
                        <a:pt x="778" y="360"/>
                      </a:lnTo>
                      <a:lnTo>
                        <a:pt x="778" y="359"/>
                      </a:lnTo>
                      <a:lnTo>
                        <a:pt x="779" y="359"/>
                      </a:lnTo>
                      <a:lnTo>
                        <a:pt x="779" y="359"/>
                      </a:lnTo>
                      <a:lnTo>
                        <a:pt x="780" y="358"/>
                      </a:lnTo>
                      <a:lnTo>
                        <a:pt x="780" y="358"/>
                      </a:lnTo>
                      <a:lnTo>
                        <a:pt x="781" y="358"/>
                      </a:lnTo>
                      <a:lnTo>
                        <a:pt x="782" y="357"/>
                      </a:lnTo>
                      <a:lnTo>
                        <a:pt x="782" y="357"/>
                      </a:lnTo>
                      <a:lnTo>
                        <a:pt x="783" y="357"/>
                      </a:lnTo>
                      <a:lnTo>
                        <a:pt x="783" y="357"/>
                      </a:lnTo>
                      <a:lnTo>
                        <a:pt x="784" y="356"/>
                      </a:lnTo>
                      <a:lnTo>
                        <a:pt x="784" y="356"/>
                      </a:lnTo>
                      <a:lnTo>
                        <a:pt x="785" y="356"/>
                      </a:lnTo>
                      <a:lnTo>
                        <a:pt x="785" y="356"/>
                      </a:lnTo>
                      <a:lnTo>
                        <a:pt x="786" y="355"/>
                      </a:lnTo>
                      <a:lnTo>
                        <a:pt x="786" y="355"/>
                      </a:lnTo>
                      <a:lnTo>
                        <a:pt x="787" y="355"/>
                      </a:lnTo>
                      <a:lnTo>
                        <a:pt x="787" y="355"/>
                      </a:lnTo>
                      <a:lnTo>
                        <a:pt x="788" y="354"/>
                      </a:lnTo>
                      <a:lnTo>
                        <a:pt x="789" y="354"/>
                      </a:lnTo>
                      <a:lnTo>
                        <a:pt x="789" y="353"/>
                      </a:lnTo>
                      <a:lnTo>
                        <a:pt x="790" y="353"/>
                      </a:lnTo>
                      <a:lnTo>
                        <a:pt x="790" y="353"/>
                      </a:lnTo>
                      <a:lnTo>
                        <a:pt x="791" y="353"/>
                      </a:lnTo>
                      <a:lnTo>
                        <a:pt x="791" y="352"/>
                      </a:lnTo>
                      <a:lnTo>
                        <a:pt x="792" y="352"/>
                      </a:lnTo>
                      <a:lnTo>
                        <a:pt x="792" y="352"/>
                      </a:lnTo>
                      <a:lnTo>
                        <a:pt x="793" y="352"/>
                      </a:lnTo>
                      <a:lnTo>
                        <a:pt x="793" y="351"/>
                      </a:lnTo>
                      <a:lnTo>
                        <a:pt x="794" y="351"/>
                      </a:lnTo>
                      <a:lnTo>
                        <a:pt x="794" y="351"/>
                      </a:lnTo>
                      <a:lnTo>
                        <a:pt x="795" y="351"/>
                      </a:lnTo>
                      <a:lnTo>
                        <a:pt x="795" y="350"/>
                      </a:lnTo>
                      <a:lnTo>
                        <a:pt x="796" y="350"/>
                      </a:lnTo>
                      <a:lnTo>
                        <a:pt x="797" y="350"/>
                      </a:lnTo>
                      <a:lnTo>
                        <a:pt x="797" y="349"/>
                      </a:lnTo>
                      <a:lnTo>
                        <a:pt x="798" y="349"/>
                      </a:lnTo>
                      <a:lnTo>
                        <a:pt x="798" y="349"/>
                      </a:lnTo>
                      <a:lnTo>
                        <a:pt x="799" y="349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1" y="348"/>
                      </a:lnTo>
                      <a:lnTo>
                        <a:pt x="801" y="347"/>
                      </a:lnTo>
                      <a:lnTo>
                        <a:pt x="802" y="347"/>
                      </a:lnTo>
                      <a:lnTo>
                        <a:pt x="802" y="346"/>
                      </a:lnTo>
                      <a:lnTo>
                        <a:pt x="803" y="346"/>
                      </a:lnTo>
                      <a:lnTo>
                        <a:pt x="804" y="346"/>
                      </a:lnTo>
                      <a:lnTo>
                        <a:pt x="804" y="346"/>
                      </a:lnTo>
                      <a:lnTo>
                        <a:pt x="805" y="345"/>
                      </a:lnTo>
                      <a:lnTo>
                        <a:pt x="805" y="345"/>
                      </a:lnTo>
                      <a:lnTo>
                        <a:pt x="806" y="345"/>
                      </a:lnTo>
                      <a:lnTo>
                        <a:pt x="806" y="345"/>
                      </a:lnTo>
                      <a:lnTo>
                        <a:pt x="807" y="344"/>
                      </a:lnTo>
                      <a:lnTo>
                        <a:pt x="808" y="344"/>
                      </a:lnTo>
                      <a:lnTo>
                        <a:pt x="808" y="344"/>
                      </a:lnTo>
                      <a:lnTo>
                        <a:pt x="809" y="344"/>
                      </a:lnTo>
                      <a:lnTo>
                        <a:pt x="809" y="343"/>
                      </a:lnTo>
                      <a:lnTo>
                        <a:pt x="809" y="343"/>
                      </a:lnTo>
                      <a:lnTo>
                        <a:pt x="810" y="343"/>
                      </a:lnTo>
                      <a:lnTo>
                        <a:pt x="811" y="342"/>
                      </a:lnTo>
                      <a:lnTo>
                        <a:pt x="811" y="342"/>
                      </a:lnTo>
                      <a:lnTo>
                        <a:pt x="812" y="342"/>
                      </a:lnTo>
                      <a:lnTo>
                        <a:pt x="812" y="342"/>
                      </a:lnTo>
                      <a:lnTo>
                        <a:pt x="813" y="341"/>
                      </a:lnTo>
                      <a:lnTo>
                        <a:pt x="813" y="341"/>
                      </a:lnTo>
                      <a:lnTo>
                        <a:pt x="814" y="341"/>
                      </a:lnTo>
                      <a:lnTo>
                        <a:pt x="815" y="341"/>
                      </a:lnTo>
                      <a:lnTo>
                        <a:pt x="815" y="340"/>
                      </a:lnTo>
                      <a:lnTo>
                        <a:pt x="816" y="340"/>
                      </a:lnTo>
                      <a:lnTo>
                        <a:pt x="816" y="340"/>
                      </a:lnTo>
                      <a:lnTo>
                        <a:pt x="817" y="340"/>
                      </a:lnTo>
                      <a:lnTo>
                        <a:pt x="817" y="339"/>
                      </a:lnTo>
                      <a:lnTo>
                        <a:pt x="818" y="339"/>
                      </a:lnTo>
                      <a:lnTo>
                        <a:pt x="818" y="338"/>
                      </a:lnTo>
                      <a:lnTo>
                        <a:pt x="819" y="338"/>
                      </a:lnTo>
                      <a:lnTo>
                        <a:pt x="819" y="338"/>
                      </a:lnTo>
                      <a:lnTo>
                        <a:pt x="820" y="338"/>
                      </a:lnTo>
                      <a:lnTo>
                        <a:pt x="820" y="337"/>
                      </a:lnTo>
                      <a:lnTo>
                        <a:pt x="821" y="337"/>
                      </a:lnTo>
                      <a:lnTo>
                        <a:pt x="822" y="337"/>
                      </a:lnTo>
                      <a:lnTo>
                        <a:pt x="822" y="337"/>
                      </a:lnTo>
                      <a:lnTo>
                        <a:pt x="823" y="336"/>
                      </a:lnTo>
                      <a:lnTo>
                        <a:pt x="823" y="336"/>
                      </a:lnTo>
                      <a:lnTo>
                        <a:pt x="824" y="336"/>
                      </a:lnTo>
                      <a:lnTo>
                        <a:pt x="824" y="336"/>
                      </a:lnTo>
                      <a:lnTo>
                        <a:pt x="825" y="335"/>
                      </a:lnTo>
                      <a:lnTo>
                        <a:pt x="825" y="335"/>
                      </a:lnTo>
                      <a:lnTo>
                        <a:pt x="826" y="335"/>
                      </a:lnTo>
                      <a:lnTo>
                        <a:pt x="826" y="334"/>
                      </a:lnTo>
                      <a:lnTo>
                        <a:pt x="827" y="334"/>
                      </a:lnTo>
                      <a:lnTo>
                        <a:pt x="827" y="334"/>
                      </a:lnTo>
                      <a:lnTo>
                        <a:pt x="828" y="334"/>
                      </a:lnTo>
                      <a:lnTo>
                        <a:pt x="828" y="333"/>
                      </a:lnTo>
                      <a:lnTo>
                        <a:pt x="829" y="333"/>
                      </a:lnTo>
                      <a:lnTo>
                        <a:pt x="830" y="333"/>
                      </a:lnTo>
                      <a:lnTo>
                        <a:pt x="830" y="333"/>
                      </a:lnTo>
                      <a:lnTo>
                        <a:pt x="831" y="332"/>
                      </a:lnTo>
                      <a:lnTo>
                        <a:pt x="831" y="332"/>
                      </a:lnTo>
                      <a:lnTo>
                        <a:pt x="832" y="332"/>
                      </a:lnTo>
                      <a:lnTo>
                        <a:pt x="832" y="332"/>
                      </a:lnTo>
                      <a:lnTo>
                        <a:pt x="833" y="331"/>
                      </a:lnTo>
                      <a:lnTo>
                        <a:pt x="833" y="331"/>
                      </a:lnTo>
                      <a:lnTo>
                        <a:pt x="834" y="331"/>
                      </a:lnTo>
                      <a:lnTo>
                        <a:pt x="834" y="330"/>
                      </a:lnTo>
                      <a:lnTo>
                        <a:pt x="835" y="330"/>
                      </a:lnTo>
                      <a:lnTo>
                        <a:pt x="835" y="330"/>
                      </a:lnTo>
                      <a:lnTo>
                        <a:pt x="836" y="330"/>
                      </a:lnTo>
                      <a:lnTo>
                        <a:pt x="837" y="329"/>
                      </a:lnTo>
                      <a:lnTo>
                        <a:pt x="837" y="329"/>
                      </a:lnTo>
                      <a:lnTo>
                        <a:pt x="838" y="329"/>
                      </a:lnTo>
                      <a:lnTo>
                        <a:pt x="838" y="329"/>
                      </a:lnTo>
                      <a:lnTo>
                        <a:pt x="839" y="328"/>
                      </a:lnTo>
                      <a:lnTo>
                        <a:pt x="839" y="328"/>
                      </a:lnTo>
                      <a:lnTo>
                        <a:pt x="840" y="328"/>
                      </a:lnTo>
                      <a:lnTo>
                        <a:pt x="840" y="328"/>
                      </a:lnTo>
                      <a:lnTo>
                        <a:pt x="841" y="327"/>
                      </a:lnTo>
                      <a:lnTo>
                        <a:pt x="841" y="327"/>
                      </a:lnTo>
                      <a:lnTo>
                        <a:pt x="842" y="327"/>
                      </a:lnTo>
                      <a:lnTo>
                        <a:pt x="842" y="326"/>
                      </a:lnTo>
                      <a:lnTo>
                        <a:pt x="843" y="326"/>
                      </a:lnTo>
                      <a:lnTo>
                        <a:pt x="844" y="326"/>
                      </a:lnTo>
                      <a:lnTo>
                        <a:pt x="844" y="326"/>
                      </a:lnTo>
                      <a:lnTo>
                        <a:pt x="845" y="325"/>
                      </a:lnTo>
                      <a:lnTo>
                        <a:pt x="845" y="325"/>
                      </a:lnTo>
                      <a:lnTo>
                        <a:pt x="846" y="325"/>
                      </a:lnTo>
                      <a:lnTo>
                        <a:pt x="846" y="325"/>
                      </a:lnTo>
                      <a:lnTo>
                        <a:pt x="847" y="324"/>
                      </a:lnTo>
                      <a:lnTo>
                        <a:pt x="848" y="324"/>
                      </a:lnTo>
                      <a:lnTo>
                        <a:pt x="848" y="324"/>
                      </a:lnTo>
                      <a:lnTo>
                        <a:pt x="848" y="323"/>
                      </a:lnTo>
                      <a:lnTo>
                        <a:pt x="849" y="323"/>
                      </a:lnTo>
                      <a:lnTo>
                        <a:pt x="849" y="323"/>
                      </a:lnTo>
                      <a:lnTo>
                        <a:pt x="850" y="323"/>
                      </a:lnTo>
                      <a:lnTo>
                        <a:pt x="850" y="322"/>
                      </a:lnTo>
                      <a:lnTo>
                        <a:pt x="851" y="322"/>
                      </a:lnTo>
                      <a:lnTo>
                        <a:pt x="852" y="322"/>
                      </a:lnTo>
                      <a:lnTo>
                        <a:pt x="852" y="322"/>
                      </a:lnTo>
                      <a:lnTo>
                        <a:pt x="853" y="321"/>
                      </a:lnTo>
                      <a:lnTo>
                        <a:pt x="853" y="321"/>
                      </a:lnTo>
                      <a:lnTo>
                        <a:pt x="854" y="321"/>
                      </a:lnTo>
                      <a:lnTo>
                        <a:pt x="855" y="321"/>
                      </a:lnTo>
                      <a:lnTo>
                        <a:pt x="855" y="320"/>
                      </a:lnTo>
                      <a:lnTo>
                        <a:pt x="856" y="320"/>
                      </a:lnTo>
                      <a:lnTo>
                        <a:pt x="856" y="320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8" y="319"/>
                      </a:lnTo>
                      <a:lnTo>
                        <a:pt x="859" y="318"/>
                      </a:lnTo>
                      <a:lnTo>
                        <a:pt x="859" y="318"/>
                      </a:lnTo>
                      <a:lnTo>
                        <a:pt x="860" y="318"/>
                      </a:lnTo>
                      <a:lnTo>
                        <a:pt x="860" y="318"/>
                      </a:lnTo>
                      <a:lnTo>
                        <a:pt x="861" y="317"/>
                      </a:lnTo>
                      <a:lnTo>
                        <a:pt x="861" y="317"/>
                      </a:lnTo>
                      <a:lnTo>
                        <a:pt x="862" y="317"/>
                      </a:lnTo>
                      <a:lnTo>
                        <a:pt x="863" y="317"/>
                      </a:lnTo>
                      <a:lnTo>
                        <a:pt x="863" y="316"/>
                      </a:lnTo>
                      <a:lnTo>
                        <a:pt x="864" y="316"/>
                      </a:lnTo>
                      <a:lnTo>
                        <a:pt x="864" y="316"/>
                      </a:lnTo>
                      <a:lnTo>
                        <a:pt x="865" y="315"/>
                      </a:lnTo>
                      <a:lnTo>
                        <a:pt x="865" y="315"/>
                      </a:lnTo>
                      <a:lnTo>
                        <a:pt x="866" y="315"/>
                      </a:lnTo>
                      <a:lnTo>
                        <a:pt x="866" y="315"/>
                      </a:lnTo>
                      <a:lnTo>
                        <a:pt x="867" y="314"/>
                      </a:lnTo>
                      <a:lnTo>
                        <a:pt x="867" y="314"/>
                      </a:lnTo>
                      <a:lnTo>
                        <a:pt x="868" y="314"/>
                      </a:lnTo>
                      <a:lnTo>
                        <a:pt x="868" y="314"/>
                      </a:lnTo>
                      <a:lnTo>
                        <a:pt x="869" y="313"/>
                      </a:lnTo>
                      <a:lnTo>
                        <a:pt x="870" y="313"/>
                      </a:lnTo>
                      <a:lnTo>
                        <a:pt x="870" y="313"/>
                      </a:lnTo>
                      <a:lnTo>
                        <a:pt x="871" y="313"/>
                      </a:lnTo>
                      <a:lnTo>
                        <a:pt x="871" y="312"/>
                      </a:lnTo>
                      <a:lnTo>
                        <a:pt x="872" y="312"/>
                      </a:lnTo>
                      <a:lnTo>
                        <a:pt x="872" y="312"/>
                      </a:lnTo>
                      <a:lnTo>
                        <a:pt x="873" y="311"/>
                      </a:lnTo>
                      <a:lnTo>
                        <a:pt x="873" y="311"/>
                      </a:lnTo>
                      <a:lnTo>
                        <a:pt x="874" y="311"/>
                      </a:lnTo>
                      <a:lnTo>
                        <a:pt x="874" y="311"/>
                      </a:lnTo>
                      <a:lnTo>
                        <a:pt x="875" y="310"/>
                      </a:lnTo>
                      <a:lnTo>
                        <a:pt x="875" y="310"/>
                      </a:lnTo>
                      <a:lnTo>
                        <a:pt x="876" y="310"/>
                      </a:lnTo>
                      <a:lnTo>
                        <a:pt x="877" y="310"/>
                      </a:lnTo>
                      <a:lnTo>
                        <a:pt x="877" y="309"/>
                      </a:lnTo>
                      <a:lnTo>
                        <a:pt x="878" y="309"/>
                      </a:lnTo>
                      <a:lnTo>
                        <a:pt x="878" y="309"/>
                      </a:lnTo>
                      <a:lnTo>
                        <a:pt x="879" y="309"/>
                      </a:lnTo>
                      <a:lnTo>
                        <a:pt x="879" y="309"/>
                      </a:lnTo>
                      <a:lnTo>
                        <a:pt x="880" y="308"/>
                      </a:lnTo>
                      <a:lnTo>
                        <a:pt x="880" y="308"/>
                      </a:lnTo>
                      <a:lnTo>
                        <a:pt x="881" y="307"/>
                      </a:lnTo>
                      <a:lnTo>
                        <a:pt x="881" y="307"/>
                      </a:lnTo>
                      <a:lnTo>
                        <a:pt x="882" y="307"/>
                      </a:lnTo>
                      <a:lnTo>
                        <a:pt x="882" y="307"/>
                      </a:lnTo>
                      <a:lnTo>
                        <a:pt x="883" y="307"/>
                      </a:lnTo>
                      <a:lnTo>
                        <a:pt x="884" y="306"/>
                      </a:lnTo>
                      <a:lnTo>
                        <a:pt x="884" y="306"/>
                      </a:lnTo>
                      <a:lnTo>
                        <a:pt x="885" y="306"/>
                      </a:lnTo>
                      <a:lnTo>
                        <a:pt x="885" y="306"/>
                      </a:lnTo>
                      <a:lnTo>
                        <a:pt x="886" y="305"/>
                      </a:lnTo>
                      <a:lnTo>
                        <a:pt x="886" y="305"/>
                      </a:lnTo>
                      <a:lnTo>
                        <a:pt x="887" y="305"/>
                      </a:lnTo>
                      <a:lnTo>
                        <a:pt x="887" y="305"/>
                      </a:lnTo>
                      <a:lnTo>
                        <a:pt x="888" y="304"/>
                      </a:lnTo>
                      <a:lnTo>
                        <a:pt x="888" y="304"/>
                      </a:lnTo>
                      <a:lnTo>
                        <a:pt x="889" y="304"/>
                      </a:lnTo>
                      <a:lnTo>
                        <a:pt x="889" y="303"/>
                      </a:lnTo>
                      <a:lnTo>
                        <a:pt x="890" y="303"/>
                      </a:lnTo>
                      <a:lnTo>
                        <a:pt x="890" y="303"/>
                      </a:lnTo>
                      <a:lnTo>
                        <a:pt x="891" y="303"/>
                      </a:lnTo>
                      <a:lnTo>
                        <a:pt x="892" y="302"/>
                      </a:lnTo>
                      <a:lnTo>
                        <a:pt x="892" y="302"/>
                      </a:lnTo>
                      <a:lnTo>
                        <a:pt x="893" y="302"/>
                      </a:lnTo>
                      <a:lnTo>
                        <a:pt x="893" y="302"/>
                      </a:lnTo>
                      <a:lnTo>
                        <a:pt x="894" y="301"/>
                      </a:lnTo>
                      <a:lnTo>
                        <a:pt x="895" y="301"/>
                      </a:lnTo>
                      <a:lnTo>
                        <a:pt x="895" y="301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7" y="300"/>
                      </a:lnTo>
                      <a:lnTo>
                        <a:pt x="897" y="299"/>
                      </a:lnTo>
                      <a:lnTo>
                        <a:pt x="898" y="299"/>
                      </a:lnTo>
                      <a:lnTo>
                        <a:pt x="899" y="299"/>
                      </a:lnTo>
                      <a:lnTo>
                        <a:pt x="899" y="299"/>
                      </a:lnTo>
                      <a:lnTo>
                        <a:pt x="900" y="299"/>
                      </a:lnTo>
                      <a:lnTo>
                        <a:pt x="900" y="298"/>
                      </a:lnTo>
                      <a:lnTo>
                        <a:pt x="901" y="298"/>
                      </a:lnTo>
                      <a:lnTo>
                        <a:pt x="901" y="298"/>
                      </a:lnTo>
                      <a:lnTo>
                        <a:pt x="902" y="298"/>
                      </a:lnTo>
                      <a:lnTo>
                        <a:pt x="903" y="297"/>
                      </a:lnTo>
                      <a:lnTo>
                        <a:pt x="903" y="297"/>
                      </a:lnTo>
                      <a:lnTo>
                        <a:pt x="904" y="297"/>
                      </a:lnTo>
                      <a:lnTo>
                        <a:pt x="904" y="296"/>
                      </a:lnTo>
                      <a:lnTo>
                        <a:pt x="905" y="296"/>
                      </a:lnTo>
                      <a:lnTo>
                        <a:pt x="905" y="296"/>
                      </a:lnTo>
                      <a:lnTo>
                        <a:pt x="906" y="296"/>
                      </a:lnTo>
                      <a:lnTo>
                        <a:pt x="906" y="295"/>
                      </a:lnTo>
                      <a:lnTo>
                        <a:pt x="907" y="295"/>
                      </a:lnTo>
                      <a:lnTo>
                        <a:pt x="907" y="295"/>
                      </a:lnTo>
                      <a:lnTo>
                        <a:pt x="908" y="295"/>
                      </a:lnTo>
                      <a:lnTo>
                        <a:pt x="908" y="294"/>
                      </a:lnTo>
                      <a:lnTo>
                        <a:pt x="909" y="294"/>
                      </a:lnTo>
                      <a:lnTo>
                        <a:pt x="910" y="294"/>
                      </a:lnTo>
                      <a:lnTo>
                        <a:pt x="910" y="294"/>
                      </a:lnTo>
                      <a:lnTo>
                        <a:pt x="911" y="294"/>
                      </a:lnTo>
                      <a:lnTo>
                        <a:pt x="911" y="293"/>
                      </a:lnTo>
                      <a:lnTo>
                        <a:pt x="912" y="293"/>
                      </a:lnTo>
                      <a:lnTo>
                        <a:pt x="912" y="293"/>
                      </a:lnTo>
                      <a:lnTo>
                        <a:pt x="913" y="292"/>
                      </a:lnTo>
                      <a:lnTo>
                        <a:pt x="913" y="292"/>
                      </a:lnTo>
                      <a:lnTo>
                        <a:pt x="914" y="292"/>
                      </a:lnTo>
                      <a:lnTo>
                        <a:pt x="914" y="292"/>
                      </a:lnTo>
                      <a:lnTo>
                        <a:pt x="915" y="291"/>
                      </a:lnTo>
                      <a:lnTo>
                        <a:pt x="915" y="291"/>
                      </a:lnTo>
                      <a:lnTo>
                        <a:pt x="916" y="291"/>
                      </a:lnTo>
                      <a:lnTo>
                        <a:pt x="917" y="291"/>
                      </a:lnTo>
                      <a:lnTo>
                        <a:pt x="917" y="290"/>
                      </a:lnTo>
                      <a:lnTo>
                        <a:pt x="918" y="290"/>
                      </a:lnTo>
                      <a:lnTo>
                        <a:pt x="918" y="290"/>
                      </a:lnTo>
                      <a:lnTo>
                        <a:pt x="919" y="290"/>
                      </a:lnTo>
                      <a:lnTo>
                        <a:pt x="919" y="290"/>
                      </a:lnTo>
                      <a:lnTo>
                        <a:pt x="920" y="289"/>
                      </a:lnTo>
                      <a:lnTo>
                        <a:pt x="920" y="289"/>
                      </a:lnTo>
                      <a:lnTo>
                        <a:pt x="921" y="288"/>
                      </a:lnTo>
                      <a:lnTo>
                        <a:pt x="921" y="288"/>
                      </a:lnTo>
                      <a:lnTo>
                        <a:pt x="922" y="288"/>
                      </a:lnTo>
                      <a:lnTo>
                        <a:pt x="922" y="288"/>
                      </a:lnTo>
                      <a:lnTo>
                        <a:pt x="923" y="288"/>
                      </a:lnTo>
                      <a:lnTo>
                        <a:pt x="923" y="287"/>
                      </a:lnTo>
                      <a:lnTo>
                        <a:pt x="924" y="287"/>
                      </a:lnTo>
                      <a:lnTo>
                        <a:pt x="925" y="287"/>
                      </a:lnTo>
                      <a:lnTo>
                        <a:pt x="925" y="287"/>
                      </a:lnTo>
                      <a:lnTo>
                        <a:pt x="926" y="286"/>
                      </a:lnTo>
                      <a:lnTo>
                        <a:pt x="926" y="286"/>
                      </a:lnTo>
                      <a:lnTo>
                        <a:pt x="927" y="286"/>
                      </a:lnTo>
                      <a:lnTo>
                        <a:pt x="927" y="286"/>
                      </a:lnTo>
                      <a:lnTo>
                        <a:pt x="928" y="286"/>
                      </a:lnTo>
                      <a:lnTo>
                        <a:pt x="928" y="285"/>
                      </a:lnTo>
                      <a:lnTo>
                        <a:pt x="929" y="285"/>
                      </a:lnTo>
                      <a:lnTo>
                        <a:pt x="929" y="284"/>
                      </a:lnTo>
                      <a:lnTo>
                        <a:pt x="930" y="284"/>
                      </a:lnTo>
                      <a:lnTo>
                        <a:pt x="930" y="284"/>
                      </a:lnTo>
                      <a:lnTo>
                        <a:pt x="931" y="284"/>
                      </a:lnTo>
                      <a:lnTo>
                        <a:pt x="932" y="284"/>
                      </a:lnTo>
                      <a:lnTo>
                        <a:pt x="932" y="283"/>
                      </a:lnTo>
                      <a:lnTo>
                        <a:pt x="933" y="283"/>
                      </a:lnTo>
                      <a:lnTo>
                        <a:pt x="933" y="283"/>
                      </a:lnTo>
                      <a:lnTo>
                        <a:pt x="934" y="283"/>
                      </a:lnTo>
                      <a:lnTo>
                        <a:pt x="934" y="282"/>
                      </a:lnTo>
                      <a:lnTo>
                        <a:pt x="935" y="282"/>
                      </a:lnTo>
                      <a:lnTo>
                        <a:pt x="935" y="282"/>
                      </a:lnTo>
                      <a:lnTo>
                        <a:pt x="936" y="282"/>
                      </a:lnTo>
                      <a:lnTo>
                        <a:pt x="936" y="282"/>
                      </a:lnTo>
                      <a:lnTo>
                        <a:pt x="937" y="281"/>
                      </a:lnTo>
                      <a:lnTo>
                        <a:pt x="937" y="281"/>
                      </a:lnTo>
                      <a:lnTo>
                        <a:pt x="938" y="281"/>
                      </a:lnTo>
                      <a:lnTo>
                        <a:pt x="939" y="280"/>
                      </a:lnTo>
                      <a:lnTo>
                        <a:pt x="939" y="280"/>
                      </a:lnTo>
                      <a:lnTo>
                        <a:pt x="940" y="280"/>
                      </a:lnTo>
                      <a:lnTo>
                        <a:pt x="940" y="280"/>
                      </a:lnTo>
                      <a:lnTo>
                        <a:pt x="941" y="279"/>
                      </a:lnTo>
                      <a:lnTo>
                        <a:pt x="941" y="279"/>
                      </a:lnTo>
                      <a:lnTo>
                        <a:pt x="942" y="279"/>
                      </a:lnTo>
                      <a:lnTo>
                        <a:pt x="943" y="279"/>
                      </a:lnTo>
                      <a:lnTo>
                        <a:pt x="943" y="278"/>
                      </a:lnTo>
                      <a:lnTo>
                        <a:pt x="944" y="278"/>
                      </a:lnTo>
                      <a:lnTo>
                        <a:pt x="944" y="278"/>
                      </a:lnTo>
                      <a:lnTo>
                        <a:pt x="944" y="277"/>
                      </a:lnTo>
                      <a:lnTo>
                        <a:pt x="945" y="277"/>
                      </a:lnTo>
                      <a:lnTo>
                        <a:pt x="945" y="277"/>
                      </a:lnTo>
                      <a:lnTo>
                        <a:pt x="946" y="277"/>
                      </a:lnTo>
                      <a:lnTo>
                        <a:pt x="947" y="277"/>
                      </a:lnTo>
                      <a:lnTo>
                        <a:pt x="947" y="276"/>
                      </a:lnTo>
                      <a:lnTo>
                        <a:pt x="948" y="276"/>
                      </a:lnTo>
                      <a:lnTo>
                        <a:pt x="948" y="276"/>
                      </a:lnTo>
                      <a:lnTo>
                        <a:pt x="949" y="276"/>
                      </a:lnTo>
                      <a:lnTo>
                        <a:pt x="950" y="275"/>
                      </a:lnTo>
                      <a:lnTo>
                        <a:pt x="950" y="275"/>
                      </a:lnTo>
                      <a:lnTo>
                        <a:pt x="951" y="275"/>
                      </a:lnTo>
                      <a:lnTo>
                        <a:pt x="951" y="275"/>
                      </a:lnTo>
                      <a:lnTo>
                        <a:pt x="952" y="275"/>
                      </a:lnTo>
                      <a:lnTo>
                        <a:pt x="952" y="274"/>
                      </a:lnTo>
                      <a:lnTo>
                        <a:pt x="953" y="274"/>
                      </a:lnTo>
                      <a:lnTo>
                        <a:pt x="953" y="274"/>
                      </a:lnTo>
                      <a:lnTo>
                        <a:pt x="954" y="273"/>
                      </a:lnTo>
                      <a:lnTo>
                        <a:pt x="954" y="273"/>
                      </a:lnTo>
                      <a:lnTo>
                        <a:pt x="955" y="273"/>
                      </a:lnTo>
                      <a:lnTo>
                        <a:pt x="955" y="273"/>
                      </a:lnTo>
                      <a:lnTo>
                        <a:pt x="956" y="272"/>
                      </a:lnTo>
                      <a:lnTo>
                        <a:pt x="956" y="272"/>
                      </a:lnTo>
                      <a:lnTo>
                        <a:pt x="957" y="272"/>
                      </a:lnTo>
                      <a:lnTo>
                        <a:pt x="958" y="272"/>
                      </a:lnTo>
                      <a:lnTo>
                        <a:pt x="958" y="272"/>
                      </a:lnTo>
                      <a:lnTo>
                        <a:pt x="959" y="271"/>
                      </a:lnTo>
                      <a:lnTo>
                        <a:pt x="959" y="271"/>
                      </a:lnTo>
                      <a:lnTo>
                        <a:pt x="960" y="271"/>
                      </a:lnTo>
                      <a:lnTo>
                        <a:pt x="960" y="271"/>
                      </a:lnTo>
                      <a:lnTo>
                        <a:pt x="961" y="270"/>
                      </a:lnTo>
                      <a:lnTo>
                        <a:pt x="961" y="270"/>
                      </a:lnTo>
                      <a:lnTo>
                        <a:pt x="962" y="270"/>
                      </a:lnTo>
                      <a:lnTo>
                        <a:pt x="962" y="269"/>
                      </a:lnTo>
                      <a:lnTo>
                        <a:pt x="963" y="269"/>
                      </a:lnTo>
                      <a:lnTo>
                        <a:pt x="963" y="269"/>
                      </a:lnTo>
                      <a:lnTo>
                        <a:pt x="964" y="269"/>
                      </a:lnTo>
                      <a:lnTo>
                        <a:pt x="965" y="269"/>
                      </a:lnTo>
                      <a:lnTo>
                        <a:pt x="965" y="268"/>
                      </a:lnTo>
                      <a:lnTo>
                        <a:pt x="966" y="268"/>
                      </a:lnTo>
                      <a:lnTo>
                        <a:pt x="966" y="268"/>
                      </a:lnTo>
                      <a:lnTo>
                        <a:pt x="967" y="268"/>
                      </a:lnTo>
                      <a:lnTo>
                        <a:pt x="967" y="267"/>
                      </a:lnTo>
                      <a:lnTo>
                        <a:pt x="968" y="267"/>
                      </a:lnTo>
                      <a:lnTo>
                        <a:pt x="968" y="267"/>
                      </a:lnTo>
                      <a:lnTo>
                        <a:pt x="969" y="267"/>
                      </a:lnTo>
                      <a:lnTo>
                        <a:pt x="969" y="267"/>
                      </a:lnTo>
                      <a:lnTo>
                        <a:pt x="970" y="266"/>
                      </a:lnTo>
                      <a:lnTo>
                        <a:pt x="970" y="266"/>
                      </a:lnTo>
                      <a:lnTo>
                        <a:pt x="971" y="266"/>
                      </a:lnTo>
                      <a:lnTo>
                        <a:pt x="972" y="265"/>
                      </a:lnTo>
                      <a:lnTo>
                        <a:pt x="972" y="265"/>
                      </a:lnTo>
                      <a:lnTo>
                        <a:pt x="973" y="265"/>
                      </a:lnTo>
                      <a:lnTo>
                        <a:pt x="973" y="265"/>
                      </a:lnTo>
                      <a:lnTo>
                        <a:pt x="974" y="264"/>
                      </a:lnTo>
                      <a:lnTo>
                        <a:pt x="974" y="264"/>
                      </a:lnTo>
                      <a:lnTo>
                        <a:pt x="975" y="264"/>
                      </a:lnTo>
                      <a:lnTo>
                        <a:pt x="975" y="264"/>
                      </a:lnTo>
                      <a:lnTo>
                        <a:pt x="976" y="264"/>
                      </a:lnTo>
                      <a:lnTo>
                        <a:pt x="976" y="263"/>
                      </a:lnTo>
                      <a:lnTo>
                        <a:pt x="977" y="263"/>
                      </a:lnTo>
                      <a:lnTo>
                        <a:pt x="977" y="263"/>
                      </a:lnTo>
                      <a:lnTo>
                        <a:pt x="978" y="263"/>
                      </a:lnTo>
                      <a:lnTo>
                        <a:pt x="978" y="262"/>
                      </a:lnTo>
                      <a:lnTo>
                        <a:pt x="979" y="262"/>
                      </a:lnTo>
                      <a:lnTo>
                        <a:pt x="980" y="262"/>
                      </a:lnTo>
                      <a:lnTo>
                        <a:pt x="980" y="261"/>
                      </a:lnTo>
                      <a:lnTo>
                        <a:pt x="981" y="261"/>
                      </a:lnTo>
                      <a:lnTo>
                        <a:pt x="981" y="261"/>
                      </a:lnTo>
                      <a:lnTo>
                        <a:pt x="982" y="261"/>
                      </a:lnTo>
                      <a:lnTo>
                        <a:pt x="983" y="261"/>
                      </a:lnTo>
                      <a:lnTo>
                        <a:pt x="983" y="260"/>
                      </a:lnTo>
                      <a:lnTo>
                        <a:pt x="983" y="260"/>
                      </a:lnTo>
                      <a:lnTo>
                        <a:pt x="984" y="260"/>
                      </a:lnTo>
                      <a:lnTo>
                        <a:pt x="984" y="260"/>
                      </a:lnTo>
                      <a:lnTo>
                        <a:pt x="985" y="259"/>
                      </a:lnTo>
                      <a:lnTo>
                        <a:pt x="985" y="259"/>
                      </a:lnTo>
                      <a:lnTo>
                        <a:pt x="986" y="259"/>
                      </a:lnTo>
                      <a:lnTo>
                        <a:pt x="987" y="259"/>
                      </a:lnTo>
                      <a:lnTo>
                        <a:pt x="987" y="259"/>
                      </a:lnTo>
                      <a:lnTo>
                        <a:pt x="988" y="258"/>
                      </a:lnTo>
                      <a:lnTo>
                        <a:pt x="988" y="258"/>
                      </a:lnTo>
                      <a:lnTo>
                        <a:pt x="989" y="258"/>
                      </a:lnTo>
                      <a:lnTo>
                        <a:pt x="989" y="257"/>
                      </a:lnTo>
                      <a:lnTo>
                        <a:pt x="990" y="257"/>
                      </a:lnTo>
                      <a:lnTo>
                        <a:pt x="991" y="257"/>
                      </a:lnTo>
                      <a:lnTo>
                        <a:pt x="991" y="257"/>
                      </a:lnTo>
                      <a:lnTo>
                        <a:pt x="992" y="257"/>
                      </a:lnTo>
                      <a:lnTo>
                        <a:pt x="992" y="256"/>
                      </a:lnTo>
                      <a:lnTo>
                        <a:pt x="992" y="256"/>
                      </a:lnTo>
                      <a:lnTo>
                        <a:pt x="993" y="256"/>
                      </a:lnTo>
                      <a:lnTo>
                        <a:pt x="994" y="256"/>
                      </a:lnTo>
                      <a:lnTo>
                        <a:pt x="994" y="255"/>
                      </a:lnTo>
                      <a:lnTo>
                        <a:pt x="995" y="255"/>
                      </a:lnTo>
                      <a:lnTo>
                        <a:pt x="995" y="255"/>
                      </a:lnTo>
                      <a:lnTo>
                        <a:pt x="996" y="255"/>
                      </a:lnTo>
                      <a:lnTo>
                        <a:pt x="996" y="255"/>
                      </a:lnTo>
                      <a:lnTo>
                        <a:pt x="997" y="254"/>
                      </a:lnTo>
                      <a:lnTo>
                        <a:pt x="998" y="254"/>
                      </a:lnTo>
                      <a:lnTo>
                        <a:pt x="998" y="254"/>
                      </a:lnTo>
                      <a:lnTo>
                        <a:pt x="999" y="253"/>
                      </a:lnTo>
                      <a:lnTo>
                        <a:pt x="999" y="253"/>
                      </a:lnTo>
                      <a:lnTo>
                        <a:pt x="1000" y="253"/>
                      </a:lnTo>
                      <a:lnTo>
                        <a:pt x="1000" y="253"/>
                      </a:lnTo>
                      <a:lnTo>
                        <a:pt x="1001" y="253"/>
                      </a:lnTo>
                      <a:lnTo>
                        <a:pt x="1001" y="252"/>
                      </a:lnTo>
                      <a:lnTo>
                        <a:pt x="1002" y="252"/>
                      </a:lnTo>
                      <a:lnTo>
                        <a:pt x="1002" y="252"/>
                      </a:lnTo>
                      <a:lnTo>
                        <a:pt x="1003" y="252"/>
                      </a:lnTo>
                      <a:lnTo>
                        <a:pt x="1003" y="251"/>
                      </a:lnTo>
                      <a:lnTo>
                        <a:pt x="1004" y="251"/>
                      </a:lnTo>
                      <a:lnTo>
                        <a:pt x="1005" y="251"/>
                      </a:lnTo>
                      <a:lnTo>
                        <a:pt x="1005" y="250"/>
                      </a:lnTo>
                      <a:lnTo>
                        <a:pt x="1006" y="250"/>
                      </a:lnTo>
                      <a:lnTo>
                        <a:pt x="1006" y="250"/>
                      </a:lnTo>
                      <a:lnTo>
                        <a:pt x="1007" y="250"/>
                      </a:lnTo>
                      <a:lnTo>
                        <a:pt x="1007" y="250"/>
                      </a:lnTo>
                      <a:lnTo>
                        <a:pt x="1008" y="249"/>
                      </a:lnTo>
                      <a:lnTo>
                        <a:pt x="1008" y="249"/>
                      </a:lnTo>
                      <a:lnTo>
                        <a:pt x="1009" y="249"/>
                      </a:lnTo>
                      <a:lnTo>
                        <a:pt x="1009" y="249"/>
                      </a:lnTo>
                      <a:lnTo>
                        <a:pt x="1010" y="249"/>
                      </a:lnTo>
                      <a:lnTo>
                        <a:pt x="1010" y="248"/>
                      </a:lnTo>
                      <a:lnTo>
                        <a:pt x="1011" y="248"/>
                      </a:lnTo>
                      <a:lnTo>
                        <a:pt x="1011" y="248"/>
                      </a:lnTo>
                      <a:lnTo>
                        <a:pt x="1012" y="248"/>
                      </a:lnTo>
                      <a:lnTo>
                        <a:pt x="1013" y="247"/>
                      </a:lnTo>
                      <a:lnTo>
                        <a:pt x="1013" y="247"/>
                      </a:lnTo>
                      <a:lnTo>
                        <a:pt x="1014" y="247"/>
                      </a:lnTo>
                      <a:lnTo>
                        <a:pt x="1014" y="246"/>
                      </a:lnTo>
                      <a:lnTo>
                        <a:pt x="1015" y="246"/>
                      </a:lnTo>
                      <a:lnTo>
                        <a:pt x="1015" y="246"/>
                      </a:lnTo>
                      <a:lnTo>
                        <a:pt x="1016" y="246"/>
                      </a:lnTo>
                      <a:lnTo>
                        <a:pt x="1016" y="246"/>
                      </a:lnTo>
                      <a:lnTo>
                        <a:pt x="1017" y="245"/>
                      </a:lnTo>
                      <a:lnTo>
                        <a:pt x="1017" y="245"/>
                      </a:lnTo>
                      <a:lnTo>
                        <a:pt x="1018" y="245"/>
                      </a:lnTo>
                      <a:lnTo>
                        <a:pt x="1018" y="245"/>
                      </a:lnTo>
                      <a:lnTo>
                        <a:pt x="1019" y="245"/>
                      </a:lnTo>
                      <a:lnTo>
                        <a:pt x="1020" y="244"/>
                      </a:lnTo>
                      <a:lnTo>
                        <a:pt x="1020" y="244"/>
                      </a:lnTo>
                      <a:lnTo>
                        <a:pt x="1021" y="244"/>
                      </a:lnTo>
                      <a:lnTo>
                        <a:pt x="1021" y="244"/>
                      </a:lnTo>
                      <a:lnTo>
                        <a:pt x="1022" y="244"/>
                      </a:lnTo>
                      <a:lnTo>
                        <a:pt x="1022" y="243"/>
                      </a:lnTo>
                      <a:lnTo>
                        <a:pt x="1023" y="243"/>
                      </a:lnTo>
                      <a:lnTo>
                        <a:pt x="1023" y="243"/>
                      </a:lnTo>
                      <a:lnTo>
                        <a:pt x="1024" y="242"/>
                      </a:lnTo>
                      <a:lnTo>
                        <a:pt x="1024" y="242"/>
                      </a:lnTo>
                      <a:lnTo>
                        <a:pt x="1025" y="242"/>
                      </a:lnTo>
                      <a:lnTo>
                        <a:pt x="1025" y="242"/>
                      </a:lnTo>
                      <a:lnTo>
                        <a:pt x="1026" y="241"/>
                      </a:lnTo>
                      <a:lnTo>
                        <a:pt x="1027" y="241"/>
                      </a:lnTo>
                      <a:lnTo>
                        <a:pt x="1027" y="241"/>
                      </a:lnTo>
                      <a:lnTo>
                        <a:pt x="1028" y="241"/>
                      </a:lnTo>
                      <a:lnTo>
                        <a:pt x="1028" y="241"/>
                      </a:lnTo>
                      <a:lnTo>
                        <a:pt x="1029" y="240"/>
                      </a:lnTo>
                      <a:lnTo>
                        <a:pt x="1029" y="240"/>
                      </a:lnTo>
                      <a:lnTo>
                        <a:pt x="1030" y="240"/>
                      </a:lnTo>
                      <a:lnTo>
                        <a:pt x="1031" y="240"/>
                      </a:lnTo>
                      <a:lnTo>
                        <a:pt x="1031" y="240"/>
                      </a:lnTo>
                      <a:lnTo>
                        <a:pt x="1031" y="239"/>
                      </a:lnTo>
                      <a:lnTo>
                        <a:pt x="1032" y="239"/>
                      </a:lnTo>
                      <a:lnTo>
                        <a:pt x="1032" y="239"/>
                      </a:lnTo>
                      <a:lnTo>
                        <a:pt x="1033" y="238"/>
                      </a:lnTo>
                      <a:lnTo>
                        <a:pt x="1033" y="238"/>
                      </a:lnTo>
                      <a:lnTo>
                        <a:pt x="1034" y="238"/>
                      </a:lnTo>
                      <a:lnTo>
                        <a:pt x="1035" y="238"/>
                      </a:lnTo>
                      <a:lnTo>
                        <a:pt x="1035" y="238"/>
                      </a:lnTo>
                      <a:lnTo>
                        <a:pt x="1036" y="237"/>
                      </a:lnTo>
                      <a:lnTo>
                        <a:pt x="1036" y="237"/>
                      </a:lnTo>
                      <a:lnTo>
                        <a:pt x="1037" y="237"/>
                      </a:lnTo>
                      <a:lnTo>
                        <a:pt x="1038" y="237"/>
                      </a:lnTo>
                      <a:lnTo>
                        <a:pt x="1038" y="237"/>
                      </a:lnTo>
                      <a:lnTo>
                        <a:pt x="1039" y="236"/>
                      </a:lnTo>
                      <a:lnTo>
                        <a:pt x="1039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1" y="235"/>
                      </a:lnTo>
                      <a:lnTo>
                        <a:pt x="1042" y="235"/>
                      </a:lnTo>
                      <a:lnTo>
                        <a:pt x="1042" y="235"/>
                      </a:lnTo>
                      <a:lnTo>
                        <a:pt x="1043" y="234"/>
                      </a:lnTo>
                      <a:lnTo>
                        <a:pt x="1043" y="234"/>
                      </a:lnTo>
                      <a:lnTo>
                        <a:pt x="1044" y="234"/>
                      </a:lnTo>
                      <a:lnTo>
                        <a:pt x="1044" y="234"/>
                      </a:lnTo>
                      <a:lnTo>
                        <a:pt x="1045" y="234"/>
                      </a:lnTo>
                      <a:lnTo>
                        <a:pt x="1046" y="233"/>
                      </a:lnTo>
                      <a:lnTo>
                        <a:pt x="1046" y="233"/>
                      </a:lnTo>
                      <a:lnTo>
                        <a:pt x="1047" y="233"/>
                      </a:lnTo>
                      <a:lnTo>
                        <a:pt x="1047" y="233"/>
                      </a:lnTo>
                      <a:lnTo>
                        <a:pt x="1048" y="232"/>
                      </a:lnTo>
                      <a:lnTo>
                        <a:pt x="1048" y="232"/>
                      </a:lnTo>
                      <a:lnTo>
                        <a:pt x="1049" y="232"/>
                      </a:lnTo>
                      <a:lnTo>
                        <a:pt x="1049" y="232"/>
                      </a:lnTo>
                      <a:lnTo>
                        <a:pt x="1050" y="232"/>
                      </a:lnTo>
                      <a:lnTo>
                        <a:pt x="1050" y="231"/>
                      </a:lnTo>
                      <a:lnTo>
                        <a:pt x="1051" y="231"/>
                      </a:lnTo>
                      <a:lnTo>
                        <a:pt x="1051" y="231"/>
                      </a:lnTo>
                      <a:lnTo>
                        <a:pt x="1052" y="230"/>
                      </a:lnTo>
                      <a:lnTo>
                        <a:pt x="1053" y="230"/>
                      </a:lnTo>
                      <a:lnTo>
                        <a:pt x="1053" y="230"/>
                      </a:lnTo>
                      <a:lnTo>
                        <a:pt x="1054" y="230"/>
                      </a:lnTo>
                      <a:lnTo>
                        <a:pt x="1054" y="230"/>
                      </a:lnTo>
                      <a:lnTo>
                        <a:pt x="1055" y="229"/>
                      </a:lnTo>
                      <a:lnTo>
                        <a:pt x="1055" y="229"/>
                      </a:lnTo>
                      <a:lnTo>
                        <a:pt x="1056" y="229"/>
                      </a:lnTo>
                      <a:lnTo>
                        <a:pt x="1056" y="229"/>
                      </a:lnTo>
                      <a:lnTo>
                        <a:pt x="1057" y="229"/>
                      </a:lnTo>
                      <a:lnTo>
                        <a:pt x="1057" y="228"/>
                      </a:lnTo>
                      <a:lnTo>
                        <a:pt x="1058" y="228"/>
                      </a:lnTo>
                      <a:lnTo>
                        <a:pt x="1058" y="228"/>
                      </a:lnTo>
                      <a:lnTo>
                        <a:pt x="1059" y="227"/>
                      </a:lnTo>
                      <a:lnTo>
                        <a:pt x="1060" y="227"/>
                      </a:lnTo>
                      <a:lnTo>
                        <a:pt x="1060" y="227"/>
                      </a:lnTo>
                      <a:lnTo>
                        <a:pt x="1061" y="227"/>
                      </a:lnTo>
                      <a:lnTo>
                        <a:pt x="1061" y="227"/>
                      </a:lnTo>
                      <a:lnTo>
                        <a:pt x="1062" y="226"/>
                      </a:lnTo>
                      <a:lnTo>
                        <a:pt x="1062" y="226"/>
                      </a:lnTo>
                      <a:lnTo>
                        <a:pt x="1063" y="226"/>
                      </a:lnTo>
                      <a:lnTo>
                        <a:pt x="1063" y="226"/>
                      </a:lnTo>
                      <a:lnTo>
                        <a:pt x="1064" y="226"/>
                      </a:lnTo>
                      <a:lnTo>
                        <a:pt x="1064" y="225"/>
                      </a:lnTo>
                      <a:lnTo>
                        <a:pt x="1065" y="225"/>
                      </a:lnTo>
                      <a:lnTo>
                        <a:pt x="1065" y="225"/>
                      </a:lnTo>
                      <a:lnTo>
                        <a:pt x="1066" y="225"/>
                      </a:lnTo>
                      <a:lnTo>
                        <a:pt x="1066" y="225"/>
                      </a:lnTo>
                      <a:lnTo>
                        <a:pt x="1067" y="224"/>
                      </a:lnTo>
                      <a:lnTo>
                        <a:pt x="1068" y="224"/>
                      </a:lnTo>
                      <a:lnTo>
                        <a:pt x="1068" y="224"/>
                      </a:lnTo>
                      <a:lnTo>
                        <a:pt x="1069" y="223"/>
                      </a:lnTo>
                      <a:lnTo>
                        <a:pt x="1069" y="223"/>
                      </a:lnTo>
                      <a:lnTo>
                        <a:pt x="1070" y="223"/>
                      </a:lnTo>
                      <a:lnTo>
                        <a:pt x="1070" y="223"/>
                      </a:lnTo>
                      <a:lnTo>
                        <a:pt x="1071" y="223"/>
                      </a:lnTo>
                      <a:lnTo>
                        <a:pt x="1071" y="222"/>
                      </a:lnTo>
                      <a:lnTo>
                        <a:pt x="1072" y="222"/>
                      </a:lnTo>
                      <a:lnTo>
                        <a:pt x="1072" y="222"/>
                      </a:lnTo>
                      <a:lnTo>
                        <a:pt x="1073" y="222"/>
                      </a:lnTo>
                      <a:lnTo>
                        <a:pt x="1073" y="222"/>
                      </a:lnTo>
                      <a:lnTo>
                        <a:pt x="1074" y="221"/>
                      </a:lnTo>
                      <a:lnTo>
                        <a:pt x="1075" y="221"/>
                      </a:lnTo>
                      <a:lnTo>
                        <a:pt x="1075" y="221"/>
                      </a:ln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7" y="220"/>
                      </a:lnTo>
                      <a:lnTo>
                        <a:pt x="1078" y="220"/>
                      </a:lnTo>
                      <a:lnTo>
                        <a:pt x="1078" y="220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80" y="219"/>
                      </a:lnTo>
                      <a:lnTo>
                        <a:pt x="1080" y="219"/>
                      </a:lnTo>
                      <a:lnTo>
                        <a:pt x="1081" y="218"/>
                      </a:lnTo>
                      <a:lnTo>
                        <a:pt x="1082" y="218"/>
                      </a:lnTo>
                      <a:lnTo>
                        <a:pt x="1082" y="218"/>
                      </a:lnTo>
                      <a:lnTo>
                        <a:pt x="1083" y="218"/>
                      </a:lnTo>
                      <a:lnTo>
                        <a:pt x="1083" y="218"/>
                      </a:lnTo>
                      <a:lnTo>
                        <a:pt x="1084" y="217"/>
                      </a:lnTo>
                      <a:lnTo>
                        <a:pt x="1084" y="217"/>
                      </a:lnTo>
                      <a:lnTo>
                        <a:pt x="1085" y="217"/>
                      </a:lnTo>
                      <a:lnTo>
                        <a:pt x="1086" y="217"/>
                      </a:lnTo>
                      <a:lnTo>
                        <a:pt x="1086" y="217"/>
                      </a:lnTo>
                      <a:lnTo>
                        <a:pt x="1087" y="216"/>
                      </a:lnTo>
                      <a:lnTo>
                        <a:pt x="1087" y="216"/>
                      </a:lnTo>
                      <a:lnTo>
                        <a:pt x="1088" y="216"/>
                      </a:lnTo>
                      <a:lnTo>
                        <a:pt x="1088" y="216"/>
                      </a:lnTo>
                      <a:lnTo>
                        <a:pt x="1089" y="215"/>
                      </a:lnTo>
                      <a:lnTo>
                        <a:pt x="1089" y="215"/>
                      </a:lnTo>
                      <a:lnTo>
                        <a:pt x="1090" y="215"/>
                      </a:lnTo>
                      <a:lnTo>
                        <a:pt x="1090" y="215"/>
                      </a:lnTo>
                      <a:lnTo>
                        <a:pt x="1091" y="215"/>
                      </a:lnTo>
                      <a:lnTo>
                        <a:pt x="1091" y="214"/>
                      </a:lnTo>
                      <a:lnTo>
                        <a:pt x="1092" y="214"/>
                      </a:lnTo>
                      <a:lnTo>
                        <a:pt x="1093" y="214"/>
                      </a:lnTo>
                      <a:lnTo>
                        <a:pt x="1093" y="214"/>
                      </a:lnTo>
                      <a:lnTo>
                        <a:pt x="1094" y="214"/>
                      </a:lnTo>
                      <a:lnTo>
                        <a:pt x="1094" y="213"/>
                      </a:lnTo>
                      <a:lnTo>
                        <a:pt x="1095" y="213"/>
                      </a:lnTo>
                      <a:lnTo>
                        <a:pt x="1095" y="213"/>
                      </a:lnTo>
                      <a:lnTo>
                        <a:pt x="1096" y="213"/>
                      </a:lnTo>
                      <a:lnTo>
                        <a:pt x="1096" y="213"/>
                      </a:lnTo>
                      <a:lnTo>
                        <a:pt x="1097" y="212"/>
                      </a:lnTo>
                      <a:lnTo>
                        <a:pt x="1097" y="212"/>
                      </a:lnTo>
                      <a:lnTo>
                        <a:pt x="1098" y="212"/>
                      </a:lnTo>
                      <a:lnTo>
                        <a:pt x="1098" y="211"/>
                      </a:lnTo>
                      <a:lnTo>
                        <a:pt x="1099" y="211"/>
                      </a:lnTo>
                      <a:lnTo>
                        <a:pt x="1100" y="211"/>
                      </a:lnTo>
                      <a:lnTo>
                        <a:pt x="1100" y="211"/>
                      </a:lnTo>
                      <a:lnTo>
                        <a:pt x="1101" y="211"/>
                      </a:lnTo>
                      <a:lnTo>
                        <a:pt x="1101" y="210"/>
                      </a:lnTo>
                      <a:lnTo>
                        <a:pt x="1102" y="210"/>
                      </a:lnTo>
                      <a:lnTo>
                        <a:pt x="1102" y="210"/>
                      </a:lnTo>
                      <a:lnTo>
                        <a:pt x="1103" y="210"/>
                      </a:lnTo>
                      <a:lnTo>
                        <a:pt x="1103" y="210"/>
                      </a:lnTo>
                      <a:lnTo>
                        <a:pt x="1104" y="209"/>
                      </a:lnTo>
                      <a:lnTo>
                        <a:pt x="1104" y="209"/>
                      </a:lnTo>
                      <a:lnTo>
                        <a:pt x="1105" y="209"/>
                      </a:lnTo>
                      <a:lnTo>
                        <a:pt x="1105" y="209"/>
                      </a:lnTo>
                      <a:lnTo>
                        <a:pt x="1106" y="209"/>
                      </a:lnTo>
                      <a:lnTo>
                        <a:pt x="1106" y="208"/>
                      </a:lnTo>
                      <a:lnTo>
                        <a:pt x="1107" y="208"/>
                      </a:lnTo>
                      <a:lnTo>
                        <a:pt x="1108" y="208"/>
                      </a:lnTo>
                      <a:lnTo>
                        <a:pt x="1108" y="208"/>
                      </a:lnTo>
                      <a:lnTo>
                        <a:pt x="1109" y="207"/>
                      </a:lnTo>
                      <a:lnTo>
                        <a:pt x="1109" y="207"/>
                      </a:lnTo>
                      <a:lnTo>
                        <a:pt x="1110" y="207"/>
                      </a:lnTo>
                      <a:lnTo>
                        <a:pt x="1110" y="207"/>
                      </a:lnTo>
                      <a:lnTo>
                        <a:pt x="1111" y="207"/>
                      </a:lnTo>
                      <a:lnTo>
                        <a:pt x="1111" y="206"/>
                      </a:lnTo>
                      <a:lnTo>
                        <a:pt x="1112" y="206"/>
                      </a:lnTo>
                      <a:lnTo>
                        <a:pt x="1112" y="206"/>
                      </a:lnTo>
                      <a:lnTo>
                        <a:pt x="1113" y="206"/>
                      </a:lnTo>
                      <a:lnTo>
                        <a:pt x="1113" y="206"/>
                      </a:lnTo>
                      <a:lnTo>
                        <a:pt x="1114" y="205"/>
                      </a:lnTo>
                      <a:lnTo>
                        <a:pt x="1115" y="205"/>
                      </a:lnTo>
                      <a:lnTo>
                        <a:pt x="1115" y="205"/>
                      </a:lnTo>
                      <a:lnTo>
                        <a:pt x="1116" y="204"/>
                      </a:lnTo>
                      <a:lnTo>
                        <a:pt x="1116" y="204"/>
                      </a:lnTo>
                      <a:lnTo>
                        <a:pt x="1117" y="204"/>
                      </a:lnTo>
                      <a:lnTo>
                        <a:pt x="1117" y="204"/>
                      </a:lnTo>
                      <a:lnTo>
                        <a:pt x="1118" y="204"/>
                      </a:lnTo>
                      <a:lnTo>
                        <a:pt x="1118" y="203"/>
                      </a:lnTo>
                      <a:lnTo>
                        <a:pt x="1119" y="203"/>
                      </a:lnTo>
                      <a:lnTo>
                        <a:pt x="1119" y="203"/>
                      </a:lnTo>
                      <a:lnTo>
                        <a:pt x="1120" y="203"/>
                      </a:lnTo>
                      <a:lnTo>
                        <a:pt x="1120" y="203"/>
                      </a:lnTo>
                      <a:lnTo>
                        <a:pt x="1121" y="203"/>
                      </a:lnTo>
                      <a:lnTo>
                        <a:pt x="1122" y="202"/>
                      </a:lnTo>
                      <a:lnTo>
                        <a:pt x="1122" y="202"/>
                      </a:lnTo>
                      <a:lnTo>
                        <a:pt x="1123" y="202"/>
                      </a:lnTo>
                      <a:lnTo>
                        <a:pt x="1123" y="202"/>
                      </a:lnTo>
                      <a:lnTo>
                        <a:pt x="1124" y="202"/>
                      </a:lnTo>
                      <a:lnTo>
                        <a:pt x="1124" y="201"/>
                      </a:lnTo>
                      <a:lnTo>
                        <a:pt x="1125" y="201"/>
                      </a:lnTo>
                      <a:lnTo>
                        <a:pt x="1126" y="201"/>
                      </a:lnTo>
                      <a:lnTo>
                        <a:pt x="1126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8" y="200"/>
                      </a:lnTo>
                      <a:lnTo>
                        <a:pt x="1128" y="199"/>
                      </a:lnTo>
                      <a:lnTo>
                        <a:pt x="1129" y="199"/>
                      </a:lnTo>
                      <a:lnTo>
                        <a:pt x="1130" y="199"/>
                      </a:lnTo>
                      <a:lnTo>
                        <a:pt x="1130" y="199"/>
                      </a:lnTo>
                      <a:lnTo>
                        <a:pt x="1131" y="199"/>
                      </a:lnTo>
                      <a:lnTo>
                        <a:pt x="1131" y="199"/>
                      </a:lnTo>
                      <a:lnTo>
                        <a:pt x="1132" y="198"/>
                      </a:lnTo>
                      <a:lnTo>
                        <a:pt x="1133" y="198"/>
                      </a:lnTo>
                      <a:lnTo>
                        <a:pt x="1133" y="198"/>
                      </a:lnTo>
                      <a:lnTo>
                        <a:pt x="1134" y="198"/>
                      </a:lnTo>
                      <a:lnTo>
                        <a:pt x="1134" y="198"/>
                      </a:lnTo>
                      <a:lnTo>
                        <a:pt x="1135" y="197"/>
                      </a:lnTo>
                      <a:lnTo>
                        <a:pt x="1135" y="197"/>
                      </a:lnTo>
                      <a:lnTo>
                        <a:pt x="1136" y="197"/>
                      </a:lnTo>
                      <a:lnTo>
                        <a:pt x="1136" y="196"/>
                      </a:lnTo>
                      <a:lnTo>
                        <a:pt x="1137" y="196"/>
                      </a:lnTo>
                      <a:lnTo>
                        <a:pt x="1137" y="196"/>
                      </a:lnTo>
                      <a:lnTo>
                        <a:pt x="1138" y="196"/>
                      </a:lnTo>
                      <a:lnTo>
                        <a:pt x="1138" y="196"/>
                      </a:lnTo>
                      <a:lnTo>
                        <a:pt x="1139" y="195"/>
                      </a:lnTo>
                      <a:lnTo>
                        <a:pt x="1139" y="195"/>
                      </a:lnTo>
                      <a:lnTo>
                        <a:pt x="1140" y="195"/>
                      </a:lnTo>
                      <a:lnTo>
                        <a:pt x="1141" y="195"/>
                      </a:lnTo>
                      <a:lnTo>
                        <a:pt x="1141" y="195"/>
                      </a:lnTo>
                      <a:lnTo>
                        <a:pt x="1142" y="195"/>
                      </a:lnTo>
                      <a:lnTo>
                        <a:pt x="1142" y="194"/>
                      </a:lnTo>
                      <a:lnTo>
                        <a:pt x="1143" y="194"/>
                      </a:lnTo>
                      <a:lnTo>
                        <a:pt x="1143" y="194"/>
                      </a:lnTo>
                      <a:lnTo>
                        <a:pt x="1144" y="194"/>
                      </a:lnTo>
                      <a:lnTo>
                        <a:pt x="1144" y="194"/>
                      </a:lnTo>
                      <a:lnTo>
                        <a:pt x="1145" y="193"/>
                      </a:lnTo>
                      <a:lnTo>
                        <a:pt x="1145" y="193"/>
                      </a:lnTo>
                      <a:lnTo>
                        <a:pt x="1146" y="193"/>
                      </a:lnTo>
                      <a:lnTo>
                        <a:pt x="1146" y="192"/>
                      </a:lnTo>
                      <a:lnTo>
                        <a:pt x="1147" y="192"/>
                      </a:lnTo>
                      <a:lnTo>
                        <a:pt x="1148" y="192"/>
                      </a:lnTo>
                      <a:lnTo>
                        <a:pt x="1148" y="192"/>
                      </a:lnTo>
                      <a:lnTo>
                        <a:pt x="1149" y="192"/>
                      </a:lnTo>
                      <a:lnTo>
                        <a:pt x="1149" y="192"/>
                      </a:lnTo>
                      <a:lnTo>
                        <a:pt x="1150" y="191"/>
                      </a:lnTo>
                      <a:lnTo>
                        <a:pt x="1150" y="191"/>
                      </a:lnTo>
                      <a:lnTo>
                        <a:pt x="1151" y="191"/>
                      </a:lnTo>
                      <a:lnTo>
                        <a:pt x="1151" y="191"/>
                      </a:lnTo>
                      <a:lnTo>
                        <a:pt x="1152" y="191"/>
                      </a:lnTo>
                      <a:lnTo>
                        <a:pt x="1152" y="190"/>
                      </a:lnTo>
                      <a:lnTo>
                        <a:pt x="1153" y="190"/>
                      </a:lnTo>
                      <a:lnTo>
                        <a:pt x="1153" y="190"/>
                      </a:lnTo>
                      <a:lnTo>
                        <a:pt x="1154" y="190"/>
                      </a:lnTo>
                      <a:lnTo>
                        <a:pt x="1155" y="190"/>
                      </a:lnTo>
                      <a:lnTo>
                        <a:pt x="1155" y="189"/>
                      </a:lnTo>
                      <a:lnTo>
                        <a:pt x="1156" y="189"/>
                      </a:lnTo>
                      <a:lnTo>
                        <a:pt x="1156" y="189"/>
                      </a:lnTo>
                      <a:lnTo>
                        <a:pt x="1157" y="189"/>
                      </a:lnTo>
                      <a:lnTo>
                        <a:pt x="1157" y="188"/>
                      </a:lnTo>
                      <a:lnTo>
                        <a:pt x="1158" y="188"/>
                      </a:lnTo>
                      <a:lnTo>
                        <a:pt x="1158" y="188"/>
                      </a:lnTo>
                      <a:lnTo>
                        <a:pt x="1159" y="188"/>
                      </a:lnTo>
                      <a:lnTo>
                        <a:pt x="1159" y="188"/>
                      </a:lnTo>
                      <a:lnTo>
                        <a:pt x="1160" y="187"/>
                      </a:lnTo>
                      <a:lnTo>
                        <a:pt x="1160" y="187"/>
                      </a:lnTo>
                      <a:lnTo>
                        <a:pt x="1161" y="187"/>
                      </a:lnTo>
                      <a:lnTo>
                        <a:pt x="1161" y="187"/>
                      </a:lnTo>
                      <a:lnTo>
                        <a:pt x="1162" y="187"/>
                      </a:lnTo>
                      <a:lnTo>
                        <a:pt x="1163" y="187"/>
                      </a:lnTo>
                      <a:lnTo>
                        <a:pt x="1163" y="186"/>
                      </a:lnTo>
                      <a:lnTo>
                        <a:pt x="1164" y="186"/>
                      </a:lnTo>
                      <a:lnTo>
                        <a:pt x="1164" y="186"/>
                      </a:lnTo>
                      <a:lnTo>
                        <a:pt x="1165" y="186"/>
                      </a:lnTo>
                      <a:lnTo>
                        <a:pt x="1166" y="186"/>
                      </a:lnTo>
                      <a:lnTo>
                        <a:pt x="1166" y="185"/>
                      </a:lnTo>
                      <a:lnTo>
                        <a:pt x="1166" y="185"/>
                      </a:lnTo>
                      <a:lnTo>
                        <a:pt x="1167" y="185"/>
                      </a:lnTo>
                      <a:lnTo>
                        <a:pt x="1167" y="184"/>
                      </a:lnTo>
                      <a:lnTo>
                        <a:pt x="1168" y="184"/>
                      </a:lnTo>
                      <a:lnTo>
                        <a:pt x="1168" y="184"/>
                      </a:lnTo>
                      <a:lnTo>
                        <a:pt x="1169" y="184"/>
                      </a:lnTo>
                      <a:lnTo>
                        <a:pt x="1170" y="184"/>
                      </a:lnTo>
                      <a:lnTo>
                        <a:pt x="1170" y="184"/>
                      </a:lnTo>
                      <a:lnTo>
                        <a:pt x="1171" y="183"/>
                      </a:lnTo>
                      <a:lnTo>
                        <a:pt x="1171" y="183"/>
                      </a:lnTo>
                      <a:lnTo>
                        <a:pt x="1172" y="183"/>
                      </a:lnTo>
                      <a:lnTo>
                        <a:pt x="1172" y="183"/>
                      </a:lnTo>
                      <a:lnTo>
                        <a:pt x="1173" y="183"/>
                      </a:lnTo>
                      <a:lnTo>
                        <a:pt x="1174" y="182"/>
                      </a:lnTo>
                      <a:lnTo>
                        <a:pt x="1174" y="182"/>
                      </a:lnTo>
                      <a:lnTo>
                        <a:pt x="1175" y="182"/>
                      </a:lnTo>
                      <a:lnTo>
                        <a:pt x="1175" y="182"/>
                      </a:lnTo>
                      <a:lnTo>
                        <a:pt x="1175" y="181"/>
                      </a:lnTo>
                      <a:lnTo>
                        <a:pt x="1176" y="181"/>
                      </a:lnTo>
                      <a:lnTo>
                        <a:pt x="1177" y="181"/>
                      </a:lnTo>
                      <a:lnTo>
                        <a:pt x="1177" y="181"/>
                      </a:lnTo>
                      <a:lnTo>
                        <a:pt x="1178" y="181"/>
                      </a:lnTo>
                      <a:lnTo>
                        <a:pt x="1178" y="180"/>
                      </a:lnTo>
                      <a:lnTo>
                        <a:pt x="1179" y="180"/>
                      </a:lnTo>
                      <a:lnTo>
                        <a:pt x="1179" y="180"/>
                      </a:lnTo>
                      <a:lnTo>
                        <a:pt x="1180" y="180"/>
                      </a:lnTo>
                      <a:lnTo>
                        <a:pt x="1181" y="180"/>
                      </a:lnTo>
                      <a:lnTo>
                        <a:pt x="1181" y="180"/>
                      </a:lnTo>
                      <a:lnTo>
                        <a:pt x="1182" y="179"/>
                      </a:lnTo>
                      <a:lnTo>
                        <a:pt x="1182" y="179"/>
                      </a:lnTo>
                      <a:lnTo>
                        <a:pt x="1183" y="179"/>
                      </a:lnTo>
                      <a:lnTo>
                        <a:pt x="1183" y="179"/>
                      </a:lnTo>
                      <a:lnTo>
                        <a:pt x="1184" y="179"/>
                      </a:lnTo>
                      <a:lnTo>
                        <a:pt x="1184" y="178"/>
                      </a:lnTo>
                      <a:lnTo>
                        <a:pt x="1185" y="178"/>
                      </a:lnTo>
                      <a:lnTo>
                        <a:pt x="1185" y="178"/>
                      </a:lnTo>
                      <a:lnTo>
                        <a:pt x="1186" y="178"/>
                      </a:lnTo>
                      <a:lnTo>
                        <a:pt x="1186" y="177"/>
                      </a:lnTo>
                      <a:lnTo>
                        <a:pt x="1187" y="177"/>
                      </a:lnTo>
                      <a:lnTo>
                        <a:pt x="1188" y="177"/>
                      </a:lnTo>
                      <a:lnTo>
                        <a:pt x="1188" y="177"/>
                      </a:lnTo>
                      <a:lnTo>
                        <a:pt x="1189" y="177"/>
                      </a:lnTo>
                      <a:lnTo>
                        <a:pt x="1189" y="176"/>
                      </a:lnTo>
                      <a:lnTo>
                        <a:pt x="1190" y="176"/>
                      </a:lnTo>
                      <a:lnTo>
                        <a:pt x="1190" y="176"/>
                      </a:lnTo>
                      <a:lnTo>
                        <a:pt x="1191" y="176"/>
                      </a:lnTo>
                      <a:lnTo>
                        <a:pt x="1191" y="176"/>
                      </a:lnTo>
                      <a:lnTo>
                        <a:pt x="1192" y="176"/>
                      </a:lnTo>
                      <a:lnTo>
                        <a:pt x="1192" y="175"/>
                      </a:lnTo>
                      <a:lnTo>
                        <a:pt x="1193" y="175"/>
                      </a:lnTo>
                      <a:lnTo>
                        <a:pt x="1193" y="175"/>
                      </a:lnTo>
                      <a:lnTo>
                        <a:pt x="1194" y="175"/>
                      </a:lnTo>
                      <a:lnTo>
                        <a:pt x="1194" y="175"/>
                      </a:lnTo>
                      <a:lnTo>
                        <a:pt x="1195" y="174"/>
                      </a:lnTo>
                      <a:lnTo>
                        <a:pt x="1196" y="174"/>
                      </a:lnTo>
                      <a:lnTo>
                        <a:pt x="1196" y="174"/>
                      </a:lnTo>
                      <a:lnTo>
                        <a:pt x="1197" y="174"/>
                      </a:lnTo>
                      <a:lnTo>
                        <a:pt x="1197" y="173"/>
                      </a:lnTo>
                      <a:lnTo>
                        <a:pt x="1198" y="173"/>
                      </a:lnTo>
                      <a:lnTo>
                        <a:pt x="1198" y="173"/>
                      </a:lnTo>
                      <a:lnTo>
                        <a:pt x="1199" y="173"/>
                      </a:lnTo>
                      <a:lnTo>
                        <a:pt x="1199" y="173"/>
                      </a:lnTo>
                      <a:lnTo>
                        <a:pt x="1200" y="172"/>
                      </a:lnTo>
                      <a:lnTo>
                        <a:pt x="1200" y="172"/>
                      </a:lnTo>
                      <a:lnTo>
                        <a:pt x="1201" y="172"/>
                      </a:lnTo>
                      <a:lnTo>
                        <a:pt x="1201" y="172"/>
                      </a:lnTo>
                      <a:lnTo>
                        <a:pt x="1202" y="172"/>
                      </a:lnTo>
                      <a:lnTo>
                        <a:pt x="1203" y="172"/>
                      </a:lnTo>
                      <a:lnTo>
                        <a:pt x="1203" y="171"/>
                      </a:lnTo>
                      <a:lnTo>
                        <a:pt x="1204" y="171"/>
                      </a:lnTo>
                      <a:lnTo>
                        <a:pt x="1204" y="171"/>
                      </a:lnTo>
                      <a:lnTo>
                        <a:pt x="1205" y="171"/>
                      </a:lnTo>
                      <a:lnTo>
                        <a:pt x="1205" y="171"/>
                      </a:lnTo>
                      <a:lnTo>
                        <a:pt x="1206" y="171"/>
                      </a:lnTo>
                      <a:lnTo>
                        <a:pt x="1206" y="170"/>
                      </a:lnTo>
                      <a:lnTo>
                        <a:pt x="1207" y="170"/>
                      </a:lnTo>
                      <a:lnTo>
                        <a:pt x="1207" y="170"/>
                      </a:lnTo>
                      <a:lnTo>
                        <a:pt x="1208" y="169"/>
                      </a:lnTo>
                      <a:lnTo>
                        <a:pt x="1208" y="169"/>
                      </a:lnTo>
                      <a:lnTo>
                        <a:pt x="1209" y="169"/>
                      </a:lnTo>
                      <a:lnTo>
                        <a:pt x="1210" y="169"/>
                      </a:lnTo>
                      <a:lnTo>
                        <a:pt x="1210" y="169"/>
                      </a:lnTo>
                      <a:lnTo>
                        <a:pt x="1211" y="169"/>
                      </a:lnTo>
                      <a:lnTo>
                        <a:pt x="1211" y="168"/>
                      </a:lnTo>
                      <a:lnTo>
                        <a:pt x="1212" y="168"/>
                      </a:lnTo>
                      <a:lnTo>
                        <a:pt x="1212" y="168"/>
                      </a:lnTo>
                      <a:lnTo>
                        <a:pt x="1213" y="168"/>
                      </a:lnTo>
                      <a:lnTo>
                        <a:pt x="1214" y="168"/>
                      </a:lnTo>
                      <a:lnTo>
                        <a:pt x="1214" y="167"/>
                      </a:lnTo>
                      <a:lnTo>
                        <a:pt x="1214" y="167"/>
                      </a:lnTo>
                      <a:lnTo>
                        <a:pt x="1215" y="167"/>
                      </a:lnTo>
                      <a:lnTo>
                        <a:pt x="1215" y="167"/>
                      </a:lnTo>
                      <a:lnTo>
                        <a:pt x="1216" y="167"/>
                      </a:lnTo>
                      <a:lnTo>
                        <a:pt x="1216" y="167"/>
                      </a:lnTo>
                      <a:lnTo>
                        <a:pt x="1217" y="166"/>
                      </a:lnTo>
                      <a:lnTo>
                        <a:pt x="1218" y="166"/>
                      </a:lnTo>
                      <a:lnTo>
                        <a:pt x="1218" y="166"/>
                      </a:lnTo>
                      <a:lnTo>
                        <a:pt x="1219" y="166"/>
                      </a:lnTo>
                      <a:lnTo>
                        <a:pt x="1219" y="165"/>
                      </a:lnTo>
                      <a:lnTo>
                        <a:pt x="1220" y="165"/>
                      </a:lnTo>
                      <a:lnTo>
                        <a:pt x="1221" y="165"/>
                      </a:lnTo>
                      <a:lnTo>
                        <a:pt x="1221" y="165"/>
                      </a:lnTo>
                      <a:lnTo>
                        <a:pt x="1222" y="165"/>
                      </a:lnTo>
                      <a:lnTo>
                        <a:pt x="1222" y="165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4" y="164"/>
                      </a:lnTo>
                      <a:lnTo>
                        <a:pt x="1225" y="164"/>
                      </a:lnTo>
                      <a:lnTo>
                        <a:pt x="1225" y="163"/>
                      </a:lnTo>
                      <a:lnTo>
                        <a:pt x="1226" y="163"/>
                      </a:lnTo>
                      <a:lnTo>
                        <a:pt x="1226" y="163"/>
                      </a:lnTo>
                      <a:lnTo>
                        <a:pt x="1227" y="163"/>
                      </a:lnTo>
                      <a:lnTo>
                        <a:pt x="1227" y="163"/>
                      </a:lnTo>
                      <a:lnTo>
                        <a:pt x="1228" y="163"/>
                      </a:lnTo>
                      <a:lnTo>
                        <a:pt x="1229" y="162"/>
                      </a:lnTo>
                      <a:lnTo>
                        <a:pt x="1229" y="162"/>
                      </a:lnTo>
                      <a:lnTo>
                        <a:pt x="1230" y="162"/>
                      </a:lnTo>
                      <a:lnTo>
                        <a:pt x="1230" y="162"/>
                      </a:lnTo>
                      <a:lnTo>
                        <a:pt x="1231" y="161"/>
                      </a:lnTo>
                      <a:lnTo>
                        <a:pt x="1231" y="161"/>
                      </a:lnTo>
                      <a:lnTo>
                        <a:pt x="1232" y="161"/>
                      </a:lnTo>
                      <a:lnTo>
                        <a:pt x="1232" y="161"/>
                      </a:lnTo>
                      <a:lnTo>
                        <a:pt x="1233" y="161"/>
                      </a:lnTo>
                      <a:lnTo>
                        <a:pt x="1233" y="160"/>
                      </a:lnTo>
                      <a:lnTo>
                        <a:pt x="1234" y="160"/>
                      </a:lnTo>
                      <a:lnTo>
                        <a:pt x="1234" y="160"/>
                      </a:lnTo>
                      <a:lnTo>
                        <a:pt x="1235" y="160"/>
                      </a:lnTo>
                      <a:lnTo>
                        <a:pt x="1236" y="160"/>
                      </a:lnTo>
                      <a:lnTo>
                        <a:pt x="1236" y="160"/>
                      </a:lnTo>
                      <a:lnTo>
                        <a:pt x="1237" y="159"/>
                      </a:lnTo>
                      <a:lnTo>
                        <a:pt x="1237" y="159"/>
                      </a:lnTo>
                      <a:lnTo>
                        <a:pt x="1238" y="159"/>
                      </a:lnTo>
                      <a:lnTo>
                        <a:pt x="1238" y="159"/>
                      </a:lnTo>
                      <a:lnTo>
                        <a:pt x="1239" y="159"/>
                      </a:lnTo>
                      <a:lnTo>
                        <a:pt x="1239" y="159"/>
                      </a:lnTo>
                      <a:lnTo>
                        <a:pt x="1240" y="158"/>
                      </a:lnTo>
                      <a:lnTo>
                        <a:pt x="1240" y="158"/>
                      </a:lnTo>
                      <a:lnTo>
                        <a:pt x="1241" y="158"/>
                      </a:lnTo>
                      <a:lnTo>
                        <a:pt x="1241" y="158"/>
                      </a:lnTo>
                      <a:lnTo>
                        <a:pt x="1242" y="157"/>
                      </a:lnTo>
                      <a:lnTo>
                        <a:pt x="1243" y="157"/>
                      </a:lnTo>
                      <a:lnTo>
                        <a:pt x="1243" y="157"/>
                      </a:lnTo>
                      <a:lnTo>
                        <a:pt x="1244" y="157"/>
                      </a:lnTo>
                      <a:lnTo>
                        <a:pt x="1244" y="157"/>
                      </a:lnTo>
                      <a:lnTo>
                        <a:pt x="1245" y="156"/>
                      </a:lnTo>
                      <a:lnTo>
                        <a:pt x="1245" y="156"/>
                      </a:lnTo>
                      <a:lnTo>
                        <a:pt x="1246" y="156"/>
                      </a:lnTo>
                      <a:lnTo>
                        <a:pt x="1246" y="156"/>
                      </a:lnTo>
                      <a:lnTo>
                        <a:pt x="1247" y="156"/>
                      </a:lnTo>
                      <a:lnTo>
                        <a:pt x="1247" y="156"/>
                      </a:lnTo>
                      <a:lnTo>
                        <a:pt x="1248" y="155"/>
                      </a:lnTo>
                      <a:lnTo>
                        <a:pt x="1248" y="155"/>
                      </a:lnTo>
                      <a:lnTo>
                        <a:pt x="1249" y="155"/>
                      </a:lnTo>
                      <a:lnTo>
                        <a:pt x="1249" y="155"/>
                      </a:lnTo>
                      <a:lnTo>
                        <a:pt x="1250" y="154"/>
                      </a:lnTo>
                      <a:lnTo>
                        <a:pt x="1251" y="154"/>
                      </a:lnTo>
                      <a:lnTo>
                        <a:pt x="1251" y="154"/>
                      </a:lnTo>
                      <a:lnTo>
                        <a:pt x="1252" y="154"/>
                      </a:lnTo>
                      <a:lnTo>
                        <a:pt x="1252" y="154"/>
                      </a:lnTo>
                      <a:lnTo>
                        <a:pt x="1253" y="154"/>
                      </a:lnTo>
                      <a:lnTo>
                        <a:pt x="1253" y="153"/>
                      </a:lnTo>
                      <a:lnTo>
                        <a:pt x="1254" y="153"/>
                      </a:lnTo>
                      <a:lnTo>
                        <a:pt x="1254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6" y="153"/>
                      </a:lnTo>
                      <a:lnTo>
                        <a:pt x="1256" y="152"/>
                      </a:lnTo>
                      <a:lnTo>
                        <a:pt x="1257" y="152"/>
                      </a:lnTo>
                      <a:lnTo>
                        <a:pt x="1258" y="152"/>
                      </a:lnTo>
                      <a:lnTo>
                        <a:pt x="1258" y="152"/>
                      </a:lnTo>
                      <a:lnTo>
                        <a:pt x="1259" y="152"/>
                      </a:lnTo>
                      <a:lnTo>
                        <a:pt x="1259" y="152"/>
                      </a:lnTo>
                      <a:lnTo>
                        <a:pt x="1260" y="151"/>
                      </a:lnTo>
                      <a:lnTo>
                        <a:pt x="1260" y="151"/>
                      </a:lnTo>
                      <a:lnTo>
                        <a:pt x="1261" y="151"/>
                      </a:lnTo>
                      <a:lnTo>
                        <a:pt x="1262" y="151"/>
                      </a:lnTo>
                      <a:lnTo>
                        <a:pt x="1262" y="150"/>
                      </a:lnTo>
                      <a:lnTo>
                        <a:pt x="1262" y="150"/>
                      </a:lnTo>
                      <a:lnTo>
                        <a:pt x="1263" y="150"/>
                      </a:lnTo>
                      <a:lnTo>
                        <a:pt x="1263" y="150"/>
                      </a:lnTo>
                      <a:lnTo>
                        <a:pt x="1264" y="150"/>
                      </a:lnTo>
                      <a:lnTo>
                        <a:pt x="1265" y="149"/>
                      </a:lnTo>
                      <a:lnTo>
                        <a:pt x="1265" y="149"/>
                      </a:lnTo>
                      <a:lnTo>
                        <a:pt x="1266" y="149"/>
                      </a:lnTo>
                      <a:lnTo>
                        <a:pt x="1266" y="149"/>
                      </a:lnTo>
                      <a:lnTo>
                        <a:pt x="1267" y="149"/>
                      </a:lnTo>
                      <a:lnTo>
                        <a:pt x="1267" y="149"/>
                      </a:lnTo>
                      <a:lnTo>
                        <a:pt x="1268" y="148"/>
                      </a:lnTo>
                      <a:lnTo>
                        <a:pt x="1269" y="148"/>
                      </a:lnTo>
                      <a:lnTo>
                        <a:pt x="1269" y="148"/>
                      </a:lnTo>
                      <a:lnTo>
                        <a:pt x="1270" y="148"/>
                      </a:lnTo>
                      <a:lnTo>
                        <a:pt x="1270" y="148"/>
                      </a:lnTo>
                      <a:lnTo>
                        <a:pt x="1271" y="148"/>
                      </a:lnTo>
                      <a:lnTo>
                        <a:pt x="1271" y="147"/>
                      </a:lnTo>
                      <a:lnTo>
                        <a:pt x="1272" y="147"/>
                      </a:lnTo>
                      <a:lnTo>
                        <a:pt x="1272" y="147"/>
                      </a:lnTo>
                      <a:lnTo>
                        <a:pt x="1273" y="147"/>
                      </a:lnTo>
                      <a:lnTo>
                        <a:pt x="1273" y="146"/>
                      </a:lnTo>
                      <a:lnTo>
                        <a:pt x="1274" y="146"/>
                      </a:lnTo>
                      <a:lnTo>
                        <a:pt x="1274" y="146"/>
                      </a:lnTo>
                      <a:lnTo>
                        <a:pt x="1275" y="146"/>
                      </a:lnTo>
                      <a:lnTo>
                        <a:pt x="1276" y="146"/>
                      </a:lnTo>
                      <a:lnTo>
                        <a:pt x="1276" y="146"/>
                      </a:lnTo>
                      <a:lnTo>
                        <a:pt x="1277" y="145"/>
                      </a:lnTo>
                      <a:lnTo>
                        <a:pt x="1277" y="145"/>
                      </a:lnTo>
                      <a:lnTo>
                        <a:pt x="1278" y="145"/>
                      </a:lnTo>
                      <a:lnTo>
                        <a:pt x="1278" y="145"/>
                      </a:lnTo>
                      <a:lnTo>
                        <a:pt x="1279" y="145"/>
                      </a:lnTo>
                      <a:lnTo>
                        <a:pt x="1279" y="145"/>
                      </a:lnTo>
                      <a:lnTo>
                        <a:pt x="1280" y="144"/>
                      </a:lnTo>
                      <a:lnTo>
                        <a:pt x="1280" y="144"/>
                      </a:lnTo>
                      <a:lnTo>
                        <a:pt x="1281" y="144"/>
                      </a:lnTo>
                      <a:lnTo>
                        <a:pt x="1281" y="144"/>
                      </a:lnTo>
                      <a:lnTo>
                        <a:pt x="1282" y="144"/>
                      </a:lnTo>
                      <a:lnTo>
                        <a:pt x="1283" y="144"/>
                      </a:lnTo>
                      <a:lnTo>
                        <a:pt x="1283" y="143"/>
                      </a:lnTo>
                      <a:lnTo>
                        <a:pt x="1284" y="143"/>
                      </a:lnTo>
                      <a:lnTo>
                        <a:pt x="1284" y="143"/>
                      </a:lnTo>
                      <a:lnTo>
                        <a:pt x="1285" y="143"/>
                      </a:lnTo>
                      <a:lnTo>
                        <a:pt x="1285" y="142"/>
                      </a:lnTo>
                      <a:lnTo>
                        <a:pt x="1286" y="142"/>
                      </a:lnTo>
                      <a:lnTo>
                        <a:pt x="1286" y="142"/>
                      </a:lnTo>
                      <a:lnTo>
                        <a:pt x="1287" y="142"/>
                      </a:lnTo>
                      <a:lnTo>
                        <a:pt x="1287" y="142"/>
                      </a:lnTo>
                      <a:lnTo>
                        <a:pt x="1288" y="142"/>
                      </a:lnTo>
                      <a:lnTo>
                        <a:pt x="1288" y="141"/>
                      </a:lnTo>
                      <a:lnTo>
                        <a:pt x="1289" y="141"/>
                      </a:lnTo>
                      <a:lnTo>
                        <a:pt x="1289" y="141"/>
                      </a:lnTo>
                      <a:lnTo>
                        <a:pt x="1290" y="141"/>
                      </a:lnTo>
                      <a:lnTo>
                        <a:pt x="1291" y="141"/>
                      </a:lnTo>
                      <a:lnTo>
                        <a:pt x="1291" y="141"/>
                      </a:lnTo>
                      <a:lnTo>
                        <a:pt x="1292" y="140"/>
                      </a:lnTo>
                      <a:lnTo>
                        <a:pt x="1292" y="140"/>
                      </a:lnTo>
                      <a:lnTo>
                        <a:pt x="1293" y="140"/>
                      </a:lnTo>
                      <a:lnTo>
                        <a:pt x="1293" y="140"/>
                      </a:lnTo>
                      <a:lnTo>
                        <a:pt x="1294" y="140"/>
                      </a:lnTo>
                      <a:lnTo>
                        <a:pt x="1294" y="140"/>
                      </a:lnTo>
                      <a:lnTo>
                        <a:pt x="1295" y="139"/>
                      </a:lnTo>
                      <a:lnTo>
                        <a:pt x="1295" y="139"/>
                      </a:lnTo>
                      <a:lnTo>
                        <a:pt x="1296" y="139"/>
                      </a:lnTo>
                      <a:lnTo>
                        <a:pt x="1296" y="139"/>
                      </a:lnTo>
                      <a:lnTo>
                        <a:pt x="1297" y="138"/>
                      </a:lnTo>
                      <a:lnTo>
                        <a:pt x="1298" y="138"/>
                      </a:lnTo>
                      <a:lnTo>
                        <a:pt x="1298" y="138"/>
                      </a:lnTo>
                      <a:lnTo>
                        <a:pt x="1299" y="138"/>
                      </a:lnTo>
                      <a:lnTo>
                        <a:pt x="1299" y="138"/>
                      </a:lnTo>
                      <a:lnTo>
                        <a:pt x="1300" y="138"/>
                      </a:lnTo>
                      <a:lnTo>
                        <a:pt x="1300" y="138"/>
                      </a:lnTo>
                      <a:lnTo>
                        <a:pt x="1301" y="137"/>
                      </a:lnTo>
                      <a:lnTo>
                        <a:pt x="1301" y="137"/>
                      </a:lnTo>
                      <a:lnTo>
                        <a:pt x="1302" y="137"/>
                      </a:lnTo>
                      <a:lnTo>
                        <a:pt x="1302" y="137"/>
                      </a:lnTo>
                      <a:lnTo>
                        <a:pt x="1303" y="137"/>
                      </a:lnTo>
                      <a:lnTo>
                        <a:pt x="1303" y="137"/>
                      </a:lnTo>
                      <a:lnTo>
                        <a:pt x="1304" y="136"/>
                      </a:lnTo>
                      <a:lnTo>
                        <a:pt x="1305" y="136"/>
                      </a:lnTo>
                      <a:lnTo>
                        <a:pt x="1305" y="136"/>
                      </a:lnTo>
                      <a:lnTo>
                        <a:pt x="1306" y="136"/>
                      </a:lnTo>
                      <a:lnTo>
                        <a:pt x="1306" y="136"/>
                      </a:lnTo>
                      <a:lnTo>
                        <a:pt x="1307" y="136"/>
                      </a:lnTo>
                      <a:lnTo>
                        <a:pt x="1307" y="135"/>
                      </a:lnTo>
                      <a:lnTo>
                        <a:pt x="1308" y="135"/>
                      </a:lnTo>
                      <a:lnTo>
                        <a:pt x="1309" y="135"/>
                      </a:lnTo>
                      <a:lnTo>
                        <a:pt x="1309" y="135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4"/>
                      </a:lnTo>
                      <a:lnTo>
                        <a:pt x="1312" y="134"/>
                      </a:lnTo>
                      <a:lnTo>
                        <a:pt x="1313" y="133"/>
                      </a:lnTo>
                      <a:lnTo>
                        <a:pt x="1313" y="133"/>
                      </a:lnTo>
                      <a:lnTo>
                        <a:pt x="1314" y="133"/>
                      </a:lnTo>
                      <a:lnTo>
                        <a:pt x="1314" y="133"/>
                      </a:lnTo>
                      <a:lnTo>
                        <a:pt x="1315" y="133"/>
                      </a:lnTo>
                      <a:lnTo>
                        <a:pt x="1316" y="133"/>
                      </a:lnTo>
                      <a:lnTo>
                        <a:pt x="1316" y="132"/>
                      </a:lnTo>
                      <a:lnTo>
                        <a:pt x="1317" y="132"/>
                      </a:lnTo>
                      <a:lnTo>
                        <a:pt x="1317" y="132"/>
                      </a:lnTo>
                      <a:lnTo>
                        <a:pt x="1318" y="132"/>
                      </a:lnTo>
                      <a:lnTo>
                        <a:pt x="1318" y="132"/>
                      </a:lnTo>
                      <a:lnTo>
                        <a:pt x="1319" y="131"/>
                      </a:lnTo>
                      <a:lnTo>
                        <a:pt x="1319" y="131"/>
                      </a:lnTo>
                      <a:lnTo>
                        <a:pt x="1320" y="131"/>
                      </a:lnTo>
                      <a:lnTo>
                        <a:pt x="1320" y="131"/>
                      </a:lnTo>
                      <a:lnTo>
                        <a:pt x="1321" y="131"/>
                      </a:lnTo>
                      <a:lnTo>
                        <a:pt x="1321" y="131"/>
                      </a:lnTo>
                      <a:lnTo>
                        <a:pt x="1322" y="130"/>
                      </a:lnTo>
                      <a:lnTo>
                        <a:pt x="1322" y="130"/>
                      </a:lnTo>
                      <a:lnTo>
                        <a:pt x="1323" y="130"/>
                      </a:lnTo>
                      <a:lnTo>
                        <a:pt x="1324" y="130"/>
                      </a:lnTo>
                      <a:lnTo>
                        <a:pt x="1324" y="130"/>
                      </a:lnTo>
                      <a:lnTo>
                        <a:pt x="1325" y="130"/>
                      </a:lnTo>
                      <a:lnTo>
                        <a:pt x="1325" y="129"/>
                      </a:lnTo>
                      <a:lnTo>
                        <a:pt x="1326" y="129"/>
                      </a:lnTo>
                      <a:lnTo>
                        <a:pt x="1326" y="129"/>
                      </a:lnTo>
                      <a:lnTo>
                        <a:pt x="1327" y="129"/>
                      </a:lnTo>
                      <a:lnTo>
                        <a:pt x="1327" y="129"/>
                      </a:lnTo>
                      <a:lnTo>
                        <a:pt x="1328" y="129"/>
                      </a:lnTo>
                      <a:lnTo>
                        <a:pt x="1328" y="128"/>
                      </a:lnTo>
                      <a:lnTo>
                        <a:pt x="1329" y="128"/>
                      </a:lnTo>
                      <a:lnTo>
                        <a:pt x="1329" y="128"/>
                      </a:lnTo>
                      <a:lnTo>
                        <a:pt x="1330" y="128"/>
                      </a:lnTo>
                      <a:lnTo>
                        <a:pt x="1331" y="128"/>
                      </a:lnTo>
                      <a:lnTo>
                        <a:pt x="1331" y="127"/>
                      </a:lnTo>
                      <a:lnTo>
                        <a:pt x="1332" y="127"/>
                      </a:lnTo>
                      <a:lnTo>
                        <a:pt x="1332" y="127"/>
                      </a:lnTo>
                      <a:lnTo>
                        <a:pt x="1333" y="127"/>
                      </a:lnTo>
                      <a:lnTo>
                        <a:pt x="1333" y="127"/>
                      </a:lnTo>
                      <a:lnTo>
                        <a:pt x="1334" y="127"/>
                      </a:lnTo>
                      <a:lnTo>
                        <a:pt x="1334" y="126"/>
                      </a:lnTo>
                      <a:lnTo>
                        <a:pt x="1335" y="126"/>
                      </a:lnTo>
                      <a:lnTo>
                        <a:pt x="1335" y="126"/>
                      </a:lnTo>
                      <a:lnTo>
                        <a:pt x="1336" y="126"/>
                      </a:lnTo>
                      <a:lnTo>
                        <a:pt x="1336" y="126"/>
                      </a:lnTo>
                      <a:lnTo>
                        <a:pt x="1337" y="126"/>
                      </a:lnTo>
                      <a:lnTo>
                        <a:pt x="1338" y="125"/>
                      </a:lnTo>
                      <a:lnTo>
                        <a:pt x="1338" y="125"/>
                      </a:lnTo>
                      <a:lnTo>
                        <a:pt x="1339" y="125"/>
                      </a:lnTo>
                      <a:lnTo>
                        <a:pt x="1339" y="125"/>
                      </a:lnTo>
                      <a:lnTo>
                        <a:pt x="1340" y="125"/>
                      </a:lnTo>
                      <a:lnTo>
                        <a:pt x="1340" y="125"/>
                      </a:lnTo>
                      <a:lnTo>
                        <a:pt x="1341" y="125"/>
                      </a:lnTo>
                      <a:lnTo>
                        <a:pt x="1341" y="124"/>
                      </a:lnTo>
                      <a:lnTo>
                        <a:pt x="1342" y="124"/>
                      </a:lnTo>
                      <a:lnTo>
                        <a:pt x="1342" y="124"/>
                      </a:lnTo>
                      <a:lnTo>
                        <a:pt x="1343" y="124"/>
                      </a:lnTo>
                      <a:lnTo>
                        <a:pt x="1343" y="123"/>
                      </a:lnTo>
                      <a:lnTo>
                        <a:pt x="1344" y="123"/>
                      </a:lnTo>
                      <a:lnTo>
                        <a:pt x="1344" y="123"/>
                      </a:lnTo>
                      <a:lnTo>
                        <a:pt x="1345" y="123"/>
                      </a:lnTo>
                      <a:lnTo>
                        <a:pt x="1346" y="123"/>
                      </a:lnTo>
                      <a:lnTo>
                        <a:pt x="1346" y="123"/>
                      </a:lnTo>
                      <a:lnTo>
                        <a:pt x="1347" y="122"/>
                      </a:lnTo>
                      <a:lnTo>
                        <a:pt x="1347" y="122"/>
                      </a:lnTo>
                      <a:lnTo>
                        <a:pt x="1348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50" y="122"/>
                      </a:lnTo>
                      <a:lnTo>
                        <a:pt x="1350" y="121"/>
                      </a:lnTo>
                      <a:lnTo>
                        <a:pt x="1351" y="121"/>
                      </a:lnTo>
                      <a:lnTo>
                        <a:pt x="1351" y="121"/>
                      </a:lnTo>
                      <a:lnTo>
                        <a:pt x="1352" y="121"/>
                      </a:lnTo>
                      <a:lnTo>
                        <a:pt x="1353" y="121"/>
                      </a:lnTo>
                      <a:lnTo>
                        <a:pt x="1353" y="121"/>
                      </a:lnTo>
                      <a:lnTo>
                        <a:pt x="1354" y="120"/>
                      </a:lnTo>
                      <a:lnTo>
                        <a:pt x="1354" y="120"/>
                      </a:lnTo>
                      <a:lnTo>
                        <a:pt x="1355" y="120"/>
                      </a:lnTo>
                      <a:lnTo>
                        <a:pt x="1355" y="120"/>
                      </a:lnTo>
                      <a:lnTo>
                        <a:pt x="1356" y="120"/>
                      </a:lnTo>
                      <a:lnTo>
                        <a:pt x="1357" y="119"/>
                      </a:lnTo>
                      <a:lnTo>
                        <a:pt x="1357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9" y="119"/>
                      </a:lnTo>
                      <a:lnTo>
                        <a:pt x="1360" y="118"/>
                      </a:lnTo>
                      <a:lnTo>
                        <a:pt x="1360" y="118"/>
                      </a:lnTo>
                      <a:lnTo>
                        <a:pt x="1361" y="118"/>
                      </a:lnTo>
                      <a:lnTo>
                        <a:pt x="1361" y="118"/>
                      </a:lnTo>
                      <a:lnTo>
                        <a:pt x="1362" y="118"/>
                      </a:lnTo>
                      <a:lnTo>
                        <a:pt x="1362" y="118"/>
                      </a:lnTo>
                      <a:lnTo>
                        <a:pt x="1363" y="118"/>
                      </a:lnTo>
                      <a:lnTo>
                        <a:pt x="1364" y="117"/>
                      </a:lnTo>
                      <a:lnTo>
                        <a:pt x="1364" y="117"/>
                      </a:lnTo>
                      <a:lnTo>
                        <a:pt x="1365" y="117"/>
                      </a:lnTo>
                      <a:lnTo>
                        <a:pt x="1365" y="117"/>
                      </a:lnTo>
                      <a:lnTo>
                        <a:pt x="1366" y="117"/>
                      </a:lnTo>
                      <a:lnTo>
                        <a:pt x="1366" y="117"/>
                      </a:lnTo>
                      <a:lnTo>
                        <a:pt x="1367" y="116"/>
                      </a:lnTo>
                      <a:lnTo>
                        <a:pt x="1367" y="116"/>
                      </a:lnTo>
                      <a:lnTo>
                        <a:pt x="1368" y="116"/>
                      </a:lnTo>
                      <a:lnTo>
                        <a:pt x="1368" y="116"/>
                      </a:lnTo>
                      <a:lnTo>
                        <a:pt x="1369" y="116"/>
                      </a:lnTo>
                      <a:lnTo>
                        <a:pt x="1369" y="115"/>
                      </a:lnTo>
                      <a:lnTo>
                        <a:pt x="1370" y="115"/>
                      </a:lnTo>
                      <a:lnTo>
                        <a:pt x="1371" y="115"/>
                      </a:lnTo>
                      <a:lnTo>
                        <a:pt x="1371" y="115"/>
                      </a:lnTo>
                      <a:lnTo>
                        <a:pt x="1372" y="115"/>
                      </a:lnTo>
                      <a:lnTo>
                        <a:pt x="1372" y="115"/>
                      </a:lnTo>
                      <a:lnTo>
                        <a:pt x="1373" y="114"/>
                      </a:lnTo>
                      <a:lnTo>
                        <a:pt x="1373" y="114"/>
                      </a:lnTo>
                      <a:lnTo>
                        <a:pt x="1374" y="114"/>
                      </a:lnTo>
                      <a:lnTo>
                        <a:pt x="1374" y="114"/>
                      </a:lnTo>
                      <a:lnTo>
                        <a:pt x="1375" y="114"/>
                      </a:lnTo>
                      <a:lnTo>
                        <a:pt x="1375" y="114"/>
                      </a:lnTo>
                      <a:lnTo>
                        <a:pt x="1376" y="114"/>
                      </a:lnTo>
                      <a:lnTo>
                        <a:pt x="1376" y="113"/>
                      </a:lnTo>
                      <a:lnTo>
                        <a:pt x="1377" y="113"/>
                      </a:lnTo>
                      <a:lnTo>
                        <a:pt x="1377" y="113"/>
                      </a:lnTo>
                      <a:lnTo>
                        <a:pt x="1378" y="113"/>
                      </a:lnTo>
                      <a:lnTo>
                        <a:pt x="1379" y="113"/>
                      </a:lnTo>
                      <a:lnTo>
                        <a:pt x="1379" y="113"/>
                      </a:lnTo>
                      <a:lnTo>
                        <a:pt x="1380" y="113"/>
                      </a:lnTo>
                      <a:lnTo>
                        <a:pt x="1380" y="112"/>
                      </a:lnTo>
                      <a:lnTo>
                        <a:pt x="1381" y="112"/>
                      </a:lnTo>
                      <a:lnTo>
                        <a:pt x="1381" y="112"/>
                      </a:lnTo>
                      <a:lnTo>
                        <a:pt x="1382" y="112"/>
                      </a:lnTo>
                      <a:lnTo>
                        <a:pt x="1382" y="111"/>
                      </a:lnTo>
                      <a:lnTo>
                        <a:pt x="1383" y="111"/>
                      </a:lnTo>
                      <a:lnTo>
                        <a:pt x="1383" y="111"/>
                      </a:lnTo>
                      <a:lnTo>
                        <a:pt x="1384" y="111"/>
                      </a:lnTo>
                      <a:lnTo>
                        <a:pt x="1384" y="111"/>
                      </a:lnTo>
                      <a:lnTo>
                        <a:pt x="1385" y="111"/>
                      </a:lnTo>
                      <a:lnTo>
                        <a:pt x="1386" y="111"/>
                      </a:lnTo>
                      <a:lnTo>
                        <a:pt x="1386" y="110"/>
                      </a:lnTo>
                      <a:lnTo>
                        <a:pt x="1387" y="110"/>
                      </a:lnTo>
                      <a:lnTo>
                        <a:pt x="1387" y="110"/>
                      </a:lnTo>
                      <a:lnTo>
                        <a:pt x="1388" y="110"/>
                      </a:lnTo>
                      <a:lnTo>
                        <a:pt x="1388" y="110"/>
                      </a:lnTo>
                      <a:lnTo>
                        <a:pt x="1389" y="110"/>
                      </a:lnTo>
                      <a:lnTo>
                        <a:pt x="1389" y="110"/>
                      </a:lnTo>
                      <a:lnTo>
                        <a:pt x="1390" y="109"/>
                      </a:lnTo>
                      <a:lnTo>
                        <a:pt x="1390" y="109"/>
                      </a:lnTo>
                      <a:lnTo>
                        <a:pt x="1391" y="109"/>
                      </a:lnTo>
                      <a:lnTo>
                        <a:pt x="1391" y="109"/>
                      </a:lnTo>
                      <a:lnTo>
                        <a:pt x="1392" y="108"/>
                      </a:lnTo>
                      <a:lnTo>
                        <a:pt x="1393" y="108"/>
                      </a:lnTo>
                      <a:lnTo>
                        <a:pt x="1393" y="108"/>
                      </a:lnTo>
                      <a:lnTo>
                        <a:pt x="1394" y="108"/>
                      </a:lnTo>
                      <a:lnTo>
                        <a:pt x="1394" y="108"/>
                      </a:lnTo>
                      <a:lnTo>
                        <a:pt x="1395" y="108"/>
                      </a:lnTo>
                      <a:lnTo>
                        <a:pt x="1395" y="108"/>
                      </a:lnTo>
                      <a:lnTo>
                        <a:pt x="1396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8" y="107"/>
                      </a:lnTo>
                      <a:lnTo>
                        <a:pt x="1398" y="107"/>
                      </a:lnTo>
                      <a:lnTo>
                        <a:pt x="1399" y="107"/>
                      </a:lnTo>
                      <a:lnTo>
                        <a:pt x="1399" y="106"/>
                      </a:lnTo>
                      <a:lnTo>
                        <a:pt x="1400" y="106"/>
                      </a:lnTo>
                      <a:lnTo>
                        <a:pt x="1401" y="106"/>
                      </a:lnTo>
                      <a:lnTo>
                        <a:pt x="1401" y="106"/>
                      </a:lnTo>
                      <a:lnTo>
                        <a:pt x="1402" y="106"/>
                      </a:lnTo>
                      <a:lnTo>
                        <a:pt x="1402" y="106"/>
                      </a:lnTo>
                      <a:lnTo>
                        <a:pt x="1403" y="106"/>
                      </a:lnTo>
                      <a:lnTo>
                        <a:pt x="1404" y="105"/>
                      </a:lnTo>
                      <a:lnTo>
                        <a:pt x="1404" y="105"/>
                      </a:lnTo>
                      <a:lnTo>
                        <a:pt x="1405" y="105"/>
                      </a:lnTo>
                      <a:lnTo>
                        <a:pt x="1405" y="105"/>
                      </a:lnTo>
                      <a:lnTo>
                        <a:pt x="1406" y="104"/>
                      </a:lnTo>
                      <a:lnTo>
                        <a:pt x="1406" y="104"/>
                      </a:lnTo>
                      <a:lnTo>
                        <a:pt x="1407" y="104"/>
                      </a:lnTo>
                      <a:lnTo>
                        <a:pt x="1407" y="104"/>
                      </a:lnTo>
                      <a:lnTo>
                        <a:pt x="1408" y="104"/>
                      </a:lnTo>
                      <a:lnTo>
                        <a:pt x="1408" y="104"/>
                      </a:lnTo>
                      <a:lnTo>
                        <a:pt x="1409" y="104"/>
                      </a:lnTo>
                      <a:lnTo>
                        <a:pt x="1409" y="103"/>
                      </a:lnTo>
                      <a:lnTo>
                        <a:pt x="1410" y="103"/>
                      </a:lnTo>
                      <a:lnTo>
                        <a:pt x="1410" y="103"/>
                      </a:lnTo>
                      <a:lnTo>
                        <a:pt x="1411" y="103"/>
                      </a:lnTo>
                      <a:lnTo>
                        <a:pt x="1412" y="103"/>
                      </a:lnTo>
                      <a:lnTo>
                        <a:pt x="1412" y="103"/>
                      </a:lnTo>
                      <a:lnTo>
                        <a:pt x="1413" y="103"/>
                      </a:lnTo>
                      <a:lnTo>
                        <a:pt x="1413" y="102"/>
                      </a:lnTo>
                      <a:lnTo>
                        <a:pt x="1414" y="102"/>
                      </a:lnTo>
                      <a:lnTo>
                        <a:pt x="1414" y="102"/>
                      </a:lnTo>
                      <a:lnTo>
                        <a:pt x="1415" y="102"/>
                      </a:lnTo>
                      <a:lnTo>
                        <a:pt x="1415" y="102"/>
                      </a:lnTo>
                      <a:lnTo>
                        <a:pt x="1416" y="102"/>
                      </a:lnTo>
                      <a:lnTo>
                        <a:pt x="1416" y="102"/>
                      </a:lnTo>
                      <a:lnTo>
                        <a:pt x="1417" y="101"/>
                      </a:lnTo>
                      <a:lnTo>
                        <a:pt x="1417" y="101"/>
                      </a:lnTo>
                      <a:lnTo>
                        <a:pt x="1418" y="101"/>
                      </a:lnTo>
                      <a:lnTo>
                        <a:pt x="1419" y="101"/>
                      </a:lnTo>
                      <a:lnTo>
                        <a:pt x="1419" y="101"/>
                      </a:lnTo>
                      <a:lnTo>
                        <a:pt x="1420" y="100"/>
                      </a:lnTo>
                      <a:lnTo>
                        <a:pt x="1420" y="100"/>
                      </a:lnTo>
                      <a:lnTo>
                        <a:pt x="1421" y="100"/>
                      </a:lnTo>
                      <a:lnTo>
                        <a:pt x="1421" y="100"/>
                      </a:lnTo>
                      <a:lnTo>
                        <a:pt x="1422" y="100"/>
                      </a:lnTo>
                      <a:lnTo>
                        <a:pt x="1422" y="100"/>
                      </a:lnTo>
                      <a:lnTo>
                        <a:pt x="1423" y="100"/>
                      </a:lnTo>
                      <a:lnTo>
                        <a:pt x="1423" y="99"/>
                      </a:lnTo>
                      <a:lnTo>
                        <a:pt x="1424" y="99"/>
                      </a:lnTo>
                      <a:lnTo>
                        <a:pt x="1424" y="99"/>
                      </a:lnTo>
                      <a:lnTo>
                        <a:pt x="1425" y="99"/>
                      </a:lnTo>
                      <a:lnTo>
                        <a:pt x="1426" y="99"/>
                      </a:lnTo>
                      <a:lnTo>
                        <a:pt x="1426" y="99"/>
                      </a:lnTo>
                      <a:lnTo>
                        <a:pt x="1427" y="99"/>
                      </a:lnTo>
                      <a:lnTo>
                        <a:pt x="1427" y="98"/>
                      </a:lnTo>
                      <a:lnTo>
                        <a:pt x="1428" y="98"/>
                      </a:lnTo>
                      <a:lnTo>
                        <a:pt x="1428" y="98"/>
                      </a:lnTo>
                      <a:lnTo>
                        <a:pt x="1429" y="98"/>
                      </a:lnTo>
                      <a:lnTo>
                        <a:pt x="1429" y="98"/>
                      </a:lnTo>
                      <a:lnTo>
                        <a:pt x="1430" y="98"/>
                      </a:lnTo>
                      <a:lnTo>
                        <a:pt x="1430" y="98"/>
                      </a:lnTo>
                      <a:lnTo>
                        <a:pt x="1431" y="97"/>
                      </a:lnTo>
                      <a:lnTo>
                        <a:pt x="1431" y="97"/>
                      </a:lnTo>
                      <a:lnTo>
                        <a:pt x="1432" y="97"/>
                      </a:lnTo>
                      <a:lnTo>
                        <a:pt x="1432" y="97"/>
                      </a:lnTo>
                      <a:lnTo>
                        <a:pt x="1433" y="97"/>
                      </a:lnTo>
                      <a:lnTo>
                        <a:pt x="1434" y="96"/>
                      </a:lnTo>
                      <a:lnTo>
                        <a:pt x="1434" y="96"/>
                      </a:lnTo>
                      <a:lnTo>
                        <a:pt x="1435" y="96"/>
                      </a:lnTo>
                      <a:lnTo>
                        <a:pt x="1435" y="96"/>
                      </a:lnTo>
                      <a:lnTo>
                        <a:pt x="1436" y="96"/>
                      </a:lnTo>
                      <a:lnTo>
                        <a:pt x="1436" y="96"/>
                      </a:lnTo>
                      <a:lnTo>
                        <a:pt x="1437" y="96"/>
                      </a:lnTo>
                      <a:lnTo>
                        <a:pt x="1437" y="95"/>
                      </a:lnTo>
                      <a:lnTo>
                        <a:pt x="1438" y="95"/>
                      </a:lnTo>
                      <a:lnTo>
                        <a:pt x="1438" y="95"/>
                      </a:lnTo>
                      <a:lnTo>
                        <a:pt x="1439" y="95"/>
                      </a:lnTo>
                      <a:lnTo>
                        <a:pt x="1439" y="95"/>
                      </a:lnTo>
                      <a:lnTo>
                        <a:pt x="1440" y="95"/>
                      </a:lnTo>
                      <a:lnTo>
                        <a:pt x="1441" y="95"/>
                      </a:lnTo>
                      <a:lnTo>
                        <a:pt x="1441" y="94"/>
                      </a:lnTo>
                      <a:lnTo>
                        <a:pt x="1442" y="94"/>
                      </a:lnTo>
                      <a:lnTo>
                        <a:pt x="1442" y="94"/>
                      </a:lnTo>
                      <a:lnTo>
                        <a:pt x="1443" y="94"/>
                      </a:lnTo>
                      <a:lnTo>
                        <a:pt x="1443" y="94"/>
                      </a:lnTo>
                      <a:lnTo>
                        <a:pt x="1444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3"/>
                      </a:lnTo>
                      <a:lnTo>
                        <a:pt x="1447" y="93"/>
                      </a:lnTo>
                      <a:lnTo>
                        <a:pt x="1448" y="92"/>
                      </a:lnTo>
                      <a:lnTo>
                        <a:pt x="1448" y="92"/>
                      </a:lnTo>
                      <a:lnTo>
                        <a:pt x="1449" y="92"/>
                      </a:lnTo>
                      <a:lnTo>
                        <a:pt x="1449" y="92"/>
                      </a:lnTo>
                      <a:lnTo>
                        <a:pt x="1450" y="92"/>
                      </a:lnTo>
                      <a:lnTo>
                        <a:pt x="1450" y="92"/>
                      </a:lnTo>
                      <a:lnTo>
                        <a:pt x="1451" y="92"/>
                      </a:lnTo>
                      <a:lnTo>
                        <a:pt x="1452" y="92"/>
                      </a:lnTo>
                      <a:lnTo>
                        <a:pt x="1452" y="91"/>
                      </a:lnTo>
                      <a:lnTo>
                        <a:pt x="1453" y="91"/>
                      </a:lnTo>
                      <a:lnTo>
                        <a:pt x="1453" y="91"/>
                      </a:lnTo>
                      <a:lnTo>
                        <a:pt x="1454" y="91"/>
                      </a:lnTo>
                      <a:lnTo>
                        <a:pt x="1454" y="91"/>
                      </a:lnTo>
                      <a:lnTo>
                        <a:pt x="1455" y="91"/>
                      </a:lnTo>
                      <a:lnTo>
                        <a:pt x="1455" y="91"/>
                      </a:lnTo>
                      <a:lnTo>
                        <a:pt x="1456" y="90"/>
                      </a:lnTo>
                      <a:lnTo>
                        <a:pt x="1456" y="90"/>
                      </a:lnTo>
                      <a:lnTo>
                        <a:pt x="1457" y="90"/>
                      </a:lnTo>
                      <a:lnTo>
                        <a:pt x="1457" y="90"/>
                      </a:lnTo>
                      <a:lnTo>
                        <a:pt x="1458" y="90"/>
                      </a:lnTo>
                      <a:lnTo>
                        <a:pt x="1459" y="90"/>
                      </a:lnTo>
                      <a:lnTo>
                        <a:pt x="1459" y="90"/>
                      </a:lnTo>
                      <a:lnTo>
                        <a:pt x="1460" y="89"/>
                      </a:lnTo>
                      <a:lnTo>
                        <a:pt x="1460" y="89"/>
                      </a:lnTo>
                      <a:lnTo>
                        <a:pt x="1461" y="89"/>
                      </a:lnTo>
                      <a:lnTo>
                        <a:pt x="1461" y="89"/>
                      </a:lnTo>
                      <a:lnTo>
                        <a:pt x="1462" y="89"/>
                      </a:lnTo>
                      <a:lnTo>
                        <a:pt x="1462" y="88"/>
                      </a:lnTo>
                      <a:lnTo>
                        <a:pt x="1463" y="88"/>
                      </a:lnTo>
                      <a:lnTo>
                        <a:pt x="1463" y="88"/>
                      </a:lnTo>
                      <a:lnTo>
                        <a:pt x="1464" y="88"/>
                      </a:lnTo>
                      <a:lnTo>
                        <a:pt x="1464" y="88"/>
                      </a:lnTo>
                      <a:lnTo>
                        <a:pt x="1465" y="88"/>
                      </a:lnTo>
                      <a:lnTo>
                        <a:pt x="1465" y="88"/>
                      </a:lnTo>
                      <a:lnTo>
                        <a:pt x="1466" y="88"/>
                      </a:lnTo>
                      <a:lnTo>
                        <a:pt x="1467" y="87"/>
                      </a:lnTo>
                      <a:lnTo>
                        <a:pt x="1467" y="87"/>
                      </a:lnTo>
                      <a:lnTo>
                        <a:pt x="1468" y="87"/>
                      </a:lnTo>
                      <a:lnTo>
                        <a:pt x="1468" y="87"/>
                      </a:lnTo>
                      <a:lnTo>
                        <a:pt x="1469" y="87"/>
                      </a:lnTo>
                      <a:lnTo>
                        <a:pt x="1469" y="87"/>
                      </a:lnTo>
                      <a:lnTo>
                        <a:pt x="1470" y="87"/>
                      </a:lnTo>
                      <a:lnTo>
                        <a:pt x="1470" y="86"/>
                      </a:lnTo>
                      <a:lnTo>
                        <a:pt x="1471" y="86"/>
                      </a:lnTo>
                      <a:lnTo>
                        <a:pt x="1471" y="86"/>
                      </a:lnTo>
                      <a:lnTo>
                        <a:pt x="1472" y="86"/>
                      </a:lnTo>
                      <a:lnTo>
                        <a:pt x="1472" y="86"/>
                      </a:lnTo>
                      <a:lnTo>
                        <a:pt x="1473" y="85"/>
                      </a:lnTo>
                      <a:lnTo>
                        <a:pt x="1474" y="85"/>
                      </a:lnTo>
                      <a:lnTo>
                        <a:pt x="1474" y="85"/>
                      </a:lnTo>
                      <a:lnTo>
                        <a:pt x="1475" y="85"/>
                      </a:lnTo>
                      <a:lnTo>
                        <a:pt x="1475" y="85"/>
                      </a:lnTo>
                      <a:lnTo>
                        <a:pt x="1476" y="85"/>
                      </a:lnTo>
                      <a:lnTo>
                        <a:pt x="1476" y="85"/>
                      </a:lnTo>
                      <a:lnTo>
                        <a:pt x="1477" y="85"/>
                      </a:lnTo>
                      <a:lnTo>
                        <a:pt x="1477" y="84"/>
                      </a:lnTo>
                      <a:lnTo>
                        <a:pt x="1478" y="84"/>
                      </a:lnTo>
                      <a:lnTo>
                        <a:pt x="1478" y="84"/>
                      </a:lnTo>
                      <a:lnTo>
                        <a:pt x="1479" y="84"/>
                      </a:lnTo>
                      <a:lnTo>
                        <a:pt x="1479" y="84"/>
                      </a:lnTo>
                      <a:lnTo>
                        <a:pt x="1480" y="84"/>
                      </a:lnTo>
                      <a:lnTo>
                        <a:pt x="1481" y="84"/>
                      </a:lnTo>
                      <a:lnTo>
                        <a:pt x="1481" y="83"/>
                      </a:lnTo>
                      <a:lnTo>
                        <a:pt x="1482" y="83"/>
                      </a:lnTo>
                      <a:lnTo>
                        <a:pt x="1482" y="83"/>
                      </a:lnTo>
                      <a:lnTo>
                        <a:pt x="1483" y="83"/>
                      </a:lnTo>
                      <a:lnTo>
                        <a:pt x="1483" y="83"/>
                      </a:lnTo>
                      <a:lnTo>
                        <a:pt x="1484" y="83"/>
                      </a:lnTo>
                      <a:lnTo>
                        <a:pt x="1484" y="83"/>
                      </a:lnTo>
                      <a:lnTo>
                        <a:pt x="1485" y="83"/>
                      </a:lnTo>
                      <a:lnTo>
                        <a:pt x="1485" y="82"/>
                      </a:lnTo>
                      <a:lnTo>
                        <a:pt x="1486" y="82"/>
                      </a:lnTo>
                      <a:lnTo>
                        <a:pt x="1486" y="82"/>
                      </a:lnTo>
                      <a:lnTo>
                        <a:pt x="1487" y="82"/>
                      </a:lnTo>
                      <a:lnTo>
                        <a:pt x="1488" y="82"/>
                      </a:lnTo>
                      <a:lnTo>
                        <a:pt x="1488" y="81"/>
                      </a:lnTo>
                      <a:lnTo>
                        <a:pt x="1489" y="81"/>
                      </a:lnTo>
                      <a:lnTo>
                        <a:pt x="1489" y="81"/>
                      </a:lnTo>
                      <a:lnTo>
                        <a:pt x="1490" y="81"/>
                      </a:lnTo>
                      <a:lnTo>
                        <a:pt x="1490" y="81"/>
                      </a:lnTo>
                      <a:lnTo>
                        <a:pt x="1491" y="81"/>
                      </a:lnTo>
                      <a:lnTo>
                        <a:pt x="1492" y="81"/>
                      </a:lnTo>
                      <a:lnTo>
                        <a:pt x="1492" y="81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4" y="80"/>
                      </a:lnTo>
                      <a:lnTo>
                        <a:pt x="1494" y="80"/>
                      </a:lnTo>
                      <a:lnTo>
                        <a:pt x="1495" y="80"/>
                      </a:lnTo>
                      <a:lnTo>
                        <a:pt x="1496" y="80"/>
                      </a:lnTo>
                      <a:lnTo>
                        <a:pt x="1496" y="80"/>
                      </a:lnTo>
                      <a:lnTo>
                        <a:pt x="1497" y="79"/>
                      </a:lnTo>
                      <a:lnTo>
                        <a:pt x="1497" y="79"/>
                      </a:lnTo>
                      <a:lnTo>
                        <a:pt x="1498" y="79"/>
                      </a:lnTo>
                      <a:lnTo>
                        <a:pt x="1499" y="79"/>
                      </a:lnTo>
                      <a:lnTo>
                        <a:pt x="1499" y="79"/>
                      </a:lnTo>
                      <a:lnTo>
                        <a:pt x="1500" y="79"/>
                      </a:lnTo>
                      <a:lnTo>
                        <a:pt x="1500" y="79"/>
                      </a:lnTo>
                      <a:lnTo>
                        <a:pt x="1501" y="78"/>
                      </a:lnTo>
                      <a:lnTo>
                        <a:pt x="1501" y="78"/>
                      </a:lnTo>
                      <a:lnTo>
                        <a:pt x="1502" y="78"/>
                      </a:lnTo>
                      <a:lnTo>
                        <a:pt x="1502" y="78"/>
                      </a:lnTo>
                      <a:lnTo>
                        <a:pt x="1503" y="78"/>
                      </a:lnTo>
                      <a:lnTo>
                        <a:pt x="1503" y="78"/>
                      </a:lnTo>
                      <a:lnTo>
                        <a:pt x="1504" y="77"/>
                      </a:lnTo>
                      <a:lnTo>
                        <a:pt x="1504" y="77"/>
                      </a:lnTo>
                      <a:lnTo>
                        <a:pt x="1505" y="77"/>
                      </a:lnTo>
                      <a:lnTo>
                        <a:pt x="1505" y="77"/>
                      </a:lnTo>
                      <a:lnTo>
                        <a:pt x="1506" y="77"/>
                      </a:lnTo>
                      <a:lnTo>
                        <a:pt x="1507" y="77"/>
                      </a:lnTo>
                      <a:lnTo>
                        <a:pt x="1507" y="77"/>
                      </a:lnTo>
                      <a:lnTo>
                        <a:pt x="1508" y="77"/>
                      </a:lnTo>
                      <a:lnTo>
                        <a:pt x="1508" y="76"/>
                      </a:lnTo>
                      <a:lnTo>
                        <a:pt x="1509" y="76"/>
                      </a:lnTo>
                      <a:lnTo>
                        <a:pt x="1509" y="76"/>
                      </a:lnTo>
                      <a:lnTo>
                        <a:pt x="1510" y="76"/>
                      </a:lnTo>
                      <a:lnTo>
                        <a:pt x="1510" y="76"/>
                      </a:lnTo>
                      <a:lnTo>
                        <a:pt x="1511" y="76"/>
                      </a:lnTo>
                      <a:lnTo>
                        <a:pt x="1511" y="76"/>
                      </a:lnTo>
                      <a:lnTo>
                        <a:pt x="1512" y="76"/>
                      </a:lnTo>
                      <a:lnTo>
                        <a:pt x="1512" y="75"/>
                      </a:lnTo>
                      <a:lnTo>
                        <a:pt x="1513" y="75"/>
                      </a:lnTo>
                      <a:lnTo>
                        <a:pt x="1514" y="75"/>
                      </a:lnTo>
                      <a:lnTo>
                        <a:pt x="1514" y="75"/>
                      </a:lnTo>
                      <a:lnTo>
                        <a:pt x="1515" y="75"/>
                      </a:lnTo>
                      <a:lnTo>
                        <a:pt x="1515" y="75"/>
                      </a:lnTo>
                      <a:lnTo>
                        <a:pt x="1516" y="75"/>
                      </a:lnTo>
                      <a:lnTo>
                        <a:pt x="1516" y="75"/>
                      </a:lnTo>
                      <a:lnTo>
                        <a:pt x="1517" y="74"/>
                      </a:lnTo>
                      <a:lnTo>
                        <a:pt x="1517" y="74"/>
                      </a:lnTo>
                      <a:lnTo>
                        <a:pt x="1518" y="74"/>
                      </a:lnTo>
                      <a:lnTo>
                        <a:pt x="1518" y="74"/>
                      </a:lnTo>
                      <a:lnTo>
                        <a:pt x="1519" y="74"/>
                      </a:lnTo>
                      <a:lnTo>
                        <a:pt x="1519" y="73"/>
                      </a:lnTo>
                      <a:lnTo>
                        <a:pt x="1520" y="73"/>
                      </a:lnTo>
                      <a:lnTo>
                        <a:pt x="1521" y="73"/>
                      </a:lnTo>
                      <a:lnTo>
                        <a:pt x="1521" y="73"/>
                      </a:lnTo>
                      <a:lnTo>
                        <a:pt x="1522" y="73"/>
                      </a:lnTo>
                      <a:lnTo>
                        <a:pt x="1522" y="73"/>
                      </a:lnTo>
                      <a:lnTo>
                        <a:pt x="1523" y="73"/>
                      </a:lnTo>
                      <a:lnTo>
                        <a:pt x="1523" y="73"/>
                      </a:lnTo>
                      <a:lnTo>
                        <a:pt x="1524" y="72"/>
                      </a:lnTo>
                      <a:lnTo>
                        <a:pt x="1524" y="72"/>
                      </a:lnTo>
                      <a:lnTo>
                        <a:pt x="1525" y="72"/>
                      </a:lnTo>
                      <a:lnTo>
                        <a:pt x="1525" y="72"/>
                      </a:lnTo>
                      <a:lnTo>
                        <a:pt x="1526" y="72"/>
                      </a:lnTo>
                      <a:lnTo>
                        <a:pt x="1526" y="72"/>
                      </a:lnTo>
                      <a:lnTo>
                        <a:pt x="1527" y="72"/>
                      </a:lnTo>
                      <a:lnTo>
                        <a:pt x="1527" y="72"/>
                      </a:lnTo>
                      <a:lnTo>
                        <a:pt x="1528" y="71"/>
                      </a:lnTo>
                      <a:lnTo>
                        <a:pt x="1529" y="71"/>
                      </a:lnTo>
                      <a:lnTo>
                        <a:pt x="1529" y="71"/>
                      </a:lnTo>
                      <a:lnTo>
                        <a:pt x="1530" y="71"/>
                      </a:lnTo>
                      <a:lnTo>
                        <a:pt x="1530" y="71"/>
                      </a:lnTo>
                      <a:lnTo>
                        <a:pt x="1531" y="71"/>
                      </a:lnTo>
                      <a:lnTo>
                        <a:pt x="1532" y="71"/>
                      </a:lnTo>
                      <a:lnTo>
                        <a:pt x="1532" y="71"/>
                      </a:lnTo>
                      <a:lnTo>
                        <a:pt x="1532" y="70"/>
                      </a:lnTo>
                      <a:lnTo>
                        <a:pt x="1533" y="70"/>
                      </a:lnTo>
                      <a:lnTo>
                        <a:pt x="1533" y="70"/>
                      </a:lnTo>
                      <a:lnTo>
                        <a:pt x="1534" y="70"/>
                      </a:lnTo>
                      <a:lnTo>
                        <a:pt x="1534" y="70"/>
                      </a:lnTo>
                      <a:lnTo>
                        <a:pt x="1535" y="70"/>
                      </a:lnTo>
                      <a:lnTo>
                        <a:pt x="1536" y="69"/>
                      </a:lnTo>
                      <a:lnTo>
                        <a:pt x="1536" y="69"/>
                      </a:lnTo>
                      <a:lnTo>
                        <a:pt x="1537" y="69"/>
                      </a:lnTo>
                      <a:lnTo>
                        <a:pt x="1537" y="69"/>
                      </a:lnTo>
                      <a:lnTo>
                        <a:pt x="1538" y="69"/>
                      </a:lnTo>
                      <a:lnTo>
                        <a:pt x="1538" y="69"/>
                      </a:lnTo>
                      <a:lnTo>
                        <a:pt x="1539" y="69"/>
                      </a:lnTo>
                      <a:lnTo>
                        <a:pt x="1540" y="69"/>
                      </a:lnTo>
                      <a:lnTo>
                        <a:pt x="1540" y="68"/>
                      </a:lnTo>
                      <a:lnTo>
                        <a:pt x="1541" y="68"/>
                      </a:lnTo>
                      <a:lnTo>
                        <a:pt x="1541" y="68"/>
                      </a:lnTo>
                      <a:lnTo>
                        <a:pt x="1542" y="68"/>
                      </a:lnTo>
                      <a:lnTo>
                        <a:pt x="1542" y="68"/>
                      </a:lnTo>
                      <a:lnTo>
                        <a:pt x="1543" y="68"/>
                      </a:lnTo>
                      <a:lnTo>
                        <a:pt x="1543" y="68"/>
                      </a:lnTo>
                      <a:lnTo>
                        <a:pt x="1544" y="68"/>
                      </a:lnTo>
                      <a:lnTo>
                        <a:pt x="1544" y="67"/>
                      </a:lnTo>
                      <a:lnTo>
                        <a:pt x="1545" y="67"/>
                      </a:lnTo>
                      <a:lnTo>
                        <a:pt x="1545" y="67"/>
                      </a:lnTo>
                      <a:lnTo>
                        <a:pt x="1546" y="67"/>
                      </a:lnTo>
                      <a:lnTo>
                        <a:pt x="1547" y="67"/>
                      </a:lnTo>
                      <a:lnTo>
                        <a:pt x="1547" y="67"/>
                      </a:lnTo>
                      <a:lnTo>
                        <a:pt x="1548" y="67"/>
                      </a:lnTo>
                      <a:lnTo>
                        <a:pt x="1548" y="67"/>
                      </a:lnTo>
                      <a:lnTo>
                        <a:pt x="1549" y="67"/>
                      </a:lnTo>
                      <a:lnTo>
                        <a:pt x="1549" y="66"/>
                      </a:lnTo>
                      <a:lnTo>
                        <a:pt x="1550" y="66"/>
                      </a:lnTo>
                      <a:lnTo>
                        <a:pt x="1550" y="66"/>
                      </a:lnTo>
                      <a:lnTo>
                        <a:pt x="1551" y="66"/>
                      </a:lnTo>
                      <a:lnTo>
                        <a:pt x="1551" y="66"/>
                      </a:lnTo>
                      <a:lnTo>
                        <a:pt x="1552" y="65"/>
                      </a:lnTo>
                      <a:lnTo>
                        <a:pt x="1552" y="65"/>
                      </a:lnTo>
                      <a:lnTo>
                        <a:pt x="1553" y="65"/>
                      </a:lnTo>
                      <a:lnTo>
                        <a:pt x="1554" y="65"/>
                      </a:lnTo>
                      <a:lnTo>
                        <a:pt x="1554" y="65"/>
                      </a:lnTo>
                      <a:lnTo>
                        <a:pt x="1555" y="65"/>
                      </a:lnTo>
                      <a:lnTo>
                        <a:pt x="1555" y="65"/>
                      </a:lnTo>
                      <a:lnTo>
                        <a:pt x="1556" y="65"/>
                      </a:lnTo>
                      <a:lnTo>
                        <a:pt x="1556" y="65"/>
                      </a:lnTo>
                      <a:lnTo>
                        <a:pt x="1557" y="64"/>
                      </a:lnTo>
                      <a:lnTo>
                        <a:pt x="1557" y="64"/>
                      </a:lnTo>
                      <a:lnTo>
                        <a:pt x="1558" y="64"/>
                      </a:lnTo>
                      <a:lnTo>
                        <a:pt x="1558" y="64"/>
                      </a:lnTo>
                      <a:lnTo>
                        <a:pt x="1559" y="64"/>
                      </a:lnTo>
                      <a:lnTo>
                        <a:pt x="1559" y="64"/>
                      </a:lnTo>
                      <a:lnTo>
                        <a:pt x="1560" y="64"/>
                      </a:lnTo>
                      <a:lnTo>
                        <a:pt x="1560" y="64"/>
                      </a:lnTo>
                      <a:lnTo>
                        <a:pt x="1561" y="64"/>
                      </a:lnTo>
                      <a:lnTo>
                        <a:pt x="1562" y="63"/>
                      </a:lnTo>
                      <a:lnTo>
                        <a:pt x="1562" y="63"/>
                      </a:lnTo>
                      <a:lnTo>
                        <a:pt x="1563" y="63"/>
                      </a:lnTo>
                      <a:lnTo>
                        <a:pt x="1563" y="63"/>
                      </a:lnTo>
                      <a:lnTo>
                        <a:pt x="1564" y="63"/>
                      </a:lnTo>
                      <a:lnTo>
                        <a:pt x="1564" y="63"/>
                      </a:lnTo>
                      <a:lnTo>
                        <a:pt x="1565" y="63"/>
                      </a:lnTo>
                      <a:lnTo>
                        <a:pt x="1565" y="63"/>
                      </a:lnTo>
                      <a:lnTo>
                        <a:pt x="1566" y="62"/>
                      </a:lnTo>
                      <a:lnTo>
                        <a:pt x="1566" y="62"/>
                      </a:lnTo>
                      <a:lnTo>
                        <a:pt x="1567" y="62"/>
                      </a:lnTo>
                      <a:lnTo>
                        <a:pt x="1567" y="62"/>
                      </a:lnTo>
                      <a:lnTo>
                        <a:pt x="1568" y="62"/>
                      </a:lnTo>
                      <a:lnTo>
                        <a:pt x="1569" y="62"/>
                      </a:lnTo>
                      <a:lnTo>
                        <a:pt x="1569" y="61"/>
                      </a:lnTo>
                      <a:lnTo>
                        <a:pt x="1570" y="61"/>
                      </a:lnTo>
                      <a:lnTo>
                        <a:pt x="1570" y="61"/>
                      </a:lnTo>
                      <a:lnTo>
                        <a:pt x="1571" y="61"/>
                      </a:lnTo>
                      <a:lnTo>
                        <a:pt x="1571" y="61"/>
                      </a:lnTo>
                      <a:lnTo>
                        <a:pt x="1572" y="61"/>
                      </a:lnTo>
                      <a:lnTo>
                        <a:pt x="1572" y="61"/>
                      </a:lnTo>
                      <a:lnTo>
                        <a:pt x="1573" y="61"/>
                      </a:lnTo>
                      <a:lnTo>
                        <a:pt x="1573" y="61"/>
                      </a:lnTo>
                      <a:lnTo>
                        <a:pt x="1574" y="60"/>
                      </a:lnTo>
                      <a:lnTo>
                        <a:pt x="1574" y="60"/>
                      </a:lnTo>
                      <a:lnTo>
                        <a:pt x="1575" y="60"/>
                      </a:lnTo>
                      <a:lnTo>
                        <a:pt x="1576" y="60"/>
                      </a:lnTo>
                      <a:lnTo>
                        <a:pt x="1576" y="60"/>
                      </a:lnTo>
                      <a:lnTo>
                        <a:pt x="1577" y="60"/>
                      </a:lnTo>
                      <a:lnTo>
                        <a:pt x="1577" y="60"/>
                      </a:lnTo>
                      <a:lnTo>
                        <a:pt x="1578" y="60"/>
                      </a:lnTo>
                      <a:lnTo>
                        <a:pt x="1578" y="60"/>
                      </a:lnTo>
                      <a:lnTo>
                        <a:pt x="1579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1" y="59"/>
                      </a:lnTo>
                      <a:lnTo>
                        <a:pt x="1581" y="58"/>
                      </a:lnTo>
                      <a:lnTo>
                        <a:pt x="1582" y="58"/>
                      </a:lnTo>
                      <a:lnTo>
                        <a:pt x="1582" y="58"/>
                      </a:lnTo>
                      <a:lnTo>
                        <a:pt x="1583" y="58"/>
                      </a:lnTo>
                      <a:lnTo>
                        <a:pt x="1584" y="58"/>
                      </a:lnTo>
                      <a:lnTo>
                        <a:pt x="1584" y="58"/>
                      </a:lnTo>
                      <a:lnTo>
                        <a:pt x="1585" y="58"/>
                      </a:lnTo>
                      <a:lnTo>
                        <a:pt x="1585" y="58"/>
                      </a:lnTo>
                      <a:lnTo>
                        <a:pt x="1586" y="58"/>
                      </a:lnTo>
                      <a:lnTo>
                        <a:pt x="1587" y="57"/>
                      </a:lnTo>
                      <a:lnTo>
                        <a:pt x="1587" y="57"/>
                      </a:lnTo>
                      <a:lnTo>
                        <a:pt x="1588" y="57"/>
                      </a:lnTo>
                      <a:lnTo>
                        <a:pt x="1588" y="57"/>
                      </a:lnTo>
                      <a:lnTo>
                        <a:pt x="1589" y="57"/>
                      </a:lnTo>
                      <a:lnTo>
                        <a:pt x="1589" y="57"/>
                      </a:lnTo>
                      <a:lnTo>
                        <a:pt x="1590" y="57"/>
                      </a:lnTo>
                      <a:lnTo>
                        <a:pt x="1590" y="57"/>
                      </a:lnTo>
                      <a:lnTo>
                        <a:pt x="1591" y="57"/>
                      </a:lnTo>
                      <a:lnTo>
                        <a:pt x="1591" y="56"/>
                      </a:lnTo>
                      <a:lnTo>
                        <a:pt x="1592" y="56"/>
                      </a:lnTo>
                      <a:lnTo>
                        <a:pt x="1592" y="56"/>
                      </a:lnTo>
                      <a:lnTo>
                        <a:pt x="1593" y="56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5" y="56"/>
                      </a:lnTo>
                      <a:lnTo>
                        <a:pt x="1595" y="56"/>
                      </a:lnTo>
                      <a:lnTo>
                        <a:pt x="1596" y="56"/>
                      </a:lnTo>
                      <a:lnTo>
                        <a:pt x="1596" y="56"/>
                      </a:lnTo>
                      <a:lnTo>
                        <a:pt x="1597" y="55"/>
                      </a:lnTo>
                      <a:lnTo>
                        <a:pt x="1597" y="55"/>
                      </a:lnTo>
                      <a:lnTo>
                        <a:pt x="1598" y="55"/>
                      </a:lnTo>
                      <a:lnTo>
                        <a:pt x="1598" y="55"/>
                      </a:lnTo>
                      <a:lnTo>
                        <a:pt x="1599" y="55"/>
                      </a:lnTo>
                      <a:lnTo>
                        <a:pt x="1599" y="55"/>
                      </a:lnTo>
                      <a:lnTo>
                        <a:pt x="1600" y="54"/>
                      </a:lnTo>
                      <a:lnTo>
                        <a:pt x="1600" y="54"/>
                      </a:lnTo>
                      <a:lnTo>
                        <a:pt x="1601" y="54"/>
                      </a:lnTo>
                      <a:lnTo>
                        <a:pt x="1602" y="54"/>
                      </a:lnTo>
                      <a:lnTo>
                        <a:pt x="1602" y="54"/>
                      </a:lnTo>
                      <a:lnTo>
                        <a:pt x="1603" y="54"/>
                      </a:lnTo>
                      <a:lnTo>
                        <a:pt x="1603" y="54"/>
                      </a:lnTo>
                      <a:lnTo>
                        <a:pt x="1604" y="54"/>
                      </a:lnTo>
                      <a:lnTo>
                        <a:pt x="1604" y="54"/>
                      </a:lnTo>
                      <a:lnTo>
                        <a:pt x="1605" y="53"/>
                      </a:lnTo>
                      <a:lnTo>
                        <a:pt x="1605" y="53"/>
                      </a:lnTo>
                      <a:lnTo>
                        <a:pt x="1606" y="53"/>
                      </a:lnTo>
                      <a:lnTo>
                        <a:pt x="1606" y="53"/>
                      </a:lnTo>
                      <a:lnTo>
                        <a:pt x="1607" y="53"/>
                      </a:lnTo>
                      <a:lnTo>
                        <a:pt x="1607" y="53"/>
                      </a:lnTo>
                      <a:lnTo>
                        <a:pt x="1608" y="53"/>
                      </a:lnTo>
                      <a:lnTo>
                        <a:pt x="1609" y="53"/>
                      </a:lnTo>
                      <a:lnTo>
                        <a:pt x="1609" y="53"/>
                      </a:lnTo>
                      <a:lnTo>
                        <a:pt x="1610" y="52"/>
                      </a:lnTo>
                      <a:lnTo>
                        <a:pt x="1610" y="52"/>
                      </a:lnTo>
                      <a:lnTo>
                        <a:pt x="1611" y="52"/>
                      </a:lnTo>
                      <a:lnTo>
                        <a:pt x="1611" y="52"/>
                      </a:lnTo>
                      <a:lnTo>
                        <a:pt x="1612" y="52"/>
                      </a:lnTo>
                      <a:lnTo>
                        <a:pt x="1612" y="52"/>
                      </a:lnTo>
                      <a:lnTo>
                        <a:pt x="1613" y="52"/>
                      </a:lnTo>
                      <a:lnTo>
                        <a:pt x="1613" y="52"/>
                      </a:lnTo>
                      <a:lnTo>
                        <a:pt x="1614" y="52"/>
                      </a:lnTo>
                      <a:lnTo>
                        <a:pt x="1614" y="52"/>
                      </a:lnTo>
                      <a:lnTo>
                        <a:pt x="1615" y="51"/>
                      </a:lnTo>
                      <a:lnTo>
                        <a:pt x="1615" y="51"/>
                      </a:lnTo>
                      <a:lnTo>
                        <a:pt x="1616" y="51"/>
                      </a:lnTo>
                      <a:lnTo>
                        <a:pt x="1617" y="51"/>
                      </a:lnTo>
                      <a:lnTo>
                        <a:pt x="1617" y="51"/>
                      </a:lnTo>
                      <a:lnTo>
                        <a:pt x="1618" y="51"/>
                      </a:lnTo>
                      <a:lnTo>
                        <a:pt x="1618" y="50"/>
                      </a:lnTo>
                      <a:lnTo>
                        <a:pt x="1619" y="50"/>
                      </a:lnTo>
                      <a:lnTo>
                        <a:pt x="1619" y="50"/>
                      </a:lnTo>
                      <a:lnTo>
                        <a:pt x="1620" y="50"/>
                      </a:lnTo>
                      <a:lnTo>
                        <a:pt x="1620" y="50"/>
                      </a:lnTo>
                      <a:lnTo>
                        <a:pt x="1621" y="50"/>
                      </a:lnTo>
                      <a:lnTo>
                        <a:pt x="1621" y="50"/>
                      </a:lnTo>
                      <a:lnTo>
                        <a:pt x="1622" y="50"/>
                      </a:lnTo>
                      <a:lnTo>
                        <a:pt x="1622" y="50"/>
                      </a:lnTo>
                      <a:lnTo>
                        <a:pt x="1623" y="49"/>
                      </a:lnTo>
                      <a:lnTo>
                        <a:pt x="1624" y="49"/>
                      </a:lnTo>
                      <a:lnTo>
                        <a:pt x="1624" y="49"/>
                      </a:lnTo>
                      <a:lnTo>
                        <a:pt x="1625" y="49"/>
                      </a:lnTo>
                      <a:lnTo>
                        <a:pt x="1625" y="49"/>
                      </a:lnTo>
                      <a:lnTo>
                        <a:pt x="1626" y="49"/>
                      </a:lnTo>
                      <a:lnTo>
                        <a:pt x="1626" y="49"/>
                      </a:lnTo>
                      <a:lnTo>
                        <a:pt x="1627" y="49"/>
                      </a:lnTo>
                      <a:lnTo>
                        <a:pt x="1628" y="49"/>
                      </a:lnTo>
                      <a:lnTo>
                        <a:pt x="1628" y="49"/>
                      </a:lnTo>
                      <a:lnTo>
                        <a:pt x="1628" y="48"/>
                      </a:lnTo>
                      <a:lnTo>
                        <a:pt x="1629" y="48"/>
                      </a:lnTo>
                      <a:lnTo>
                        <a:pt x="1629" y="48"/>
                      </a:lnTo>
                      <a:lnTo>
                        <a:pt x="1630" y="48"/>
                      </a:lnTo>
                      <a:lnTo>
                        <a:pt x="1631" y="48"/>
                      </a:lnTo>
                      <a:lnTo>
                        <a:pt x="1631" y="48"/>
                      </a:lnTo>
                      <a:lnTo>
                        <a:pt x="1632" y="48"/>
                      </a:lnTo>
                      <a:lnTo>
                        <a:pt x="1632" y="48"/>
                      </a:lnTo>
                      <a:lnTo>
                        <a:pt x="1633" y="48"/>
                      </a:lnTo>
                      <a:lnTo>
                        <a:pt x="1633" y="48"/>
                      </a:lnTo>
                      <a:lnTo>
                        <a:pt x="1634" y="47"/>
                      </a:lnTo>
                      <a:lnTo>
                        <a:pt x="1635" y="47"/>
                      </a:lnTo>
                      <a:lnTo>
                        <a:pt x="1635" y="47"/>
                      </a:lnTo>
                      <a:lnTo>
                        <a:pt x="1636" y="47"/>
                      </a:lnTo>
                      <a:lnTo>
                        <a:pt x="1636" y="47"/>
                      </a:lnTo>
                      <a:lnTo>
                        <a:pt x="1637" y="47"/>
                      </a:lnTo>
                      <a:lnTo>
                        <a:pt x="1637" y="46"/>
                      </a:lnTo>
                      <a:lnTo>
                        <a:pt x="1638" y="46"/>
                      </a:lnTo>
                      <a:lnTo>
                        <a:pt x="1638" y="46"/>
                      </a:lnTo>
                      <a:lnTo>
                        <a:pt x="1639" y="46"/>
                      </a:lnTo>
                      <a:lnTo>
                        <a:pt x="1639" y="46"/>
                      </a:lnTo>
                      <a:lnTo>
                        <a:pt x="1640" y="46"/>
                      </a:lnTo>
                      <a:lnTo>
                        <a:pt x="1640" y="46"/>
                      </a:lnTo>
                      <a:lnTo>
                        <a:pt x="1641" y="46"/>
                      </a:lnTo>
                      <a:lnTo>
                        <a:pt x="1642" y="46"/>
                      </a:lnTo>
                      <a:lnTo>
                        <a:pt x="1642" y="46"/>
                      </a:lnTo>
                      <a:lnTo>
                        <a:pt x="1643" y="45"/>
                      </a:lnTo>
                      <a:lnTo>
                        <a:pt x="1643" y="45"/>
                      </a:lnTo>
                      <a:lnTo>
                        <a:pt x="1644" y="45"/>
                      </a:lnTo>
                      <a:lnTo>
                        <a:pt x="1644" y="45"/>
                      </a:lnTo>
                      <a:lnTo>
                        <a:pt x="1645" y="45"/>
                      </a:lnTo>
                      <a:lnTo>
                        <a:pt x="1645" y="45"/>
                      </a:lnTo>
                      <a:lnTo>
                        <a:pt x="1646" y="45"/>
                      </a:lnTo>
                      <a:lnTo>
                        <a:pt x="1646" y="45"/>
                      </a:lnTo>
                      <a:lnTo>
                        <a:pt x="1647" y="45"/>
                      </a:lnTo>
                      <a:lnTo>
                        <a:pt x="1647" y="45"/>
                      </a:lnTo>
                      <a:lnTo>
                        <a:pt x="1648" y="44"/>
                      </a:lnTo>
                      <a:lnTo>
                        <a:pt x="1648" y="44"/>
                      </a:lnTo>
                      <a:lnTo>
                        <a:pt x="1649" y="44"/>
                      </a:lnTo>
                      <a:lnTo>
                        <a:pt x="1650" y="44"/>
                      </a:lnTo>
                      <a:lnTo>
                        <a:pt x="1650" y="44"/>
                      </a:lnTo>
                      <a:lnTo>
                        <a:pt x="1651" y="44"/>
                      </a:lnTo>
                      <a:lnTo>
                        <a:pt x="1651" y="44"/>
                      </a:lnTo>
                      <a:lnTo>
                        <a:pt x="1652" y="44"/>
                      </a:lnTo>
                      <a:lnTo>
                        <a:pt x="1652" y="44"/>
                      </a:lnTo>
                      <a:lnTo>
                        <a:pt x="1653" y="44"/>
                      </a:lnTo>
                      <a:lnTo>
                        <a:pt x="1653" y="43"/>
                      </a:lnTo>
                      <a:lnTo>
                        <a:pt x="1654" y="43"/>
                      </a:lnTo>
                      <a:lnTo>
                        <a:pt x="1654" y="43"/>
                      </a:lnTo>
                      <a:lnTo>
                        <a:pt x="1655" y="43"/>
                      </a:lnTo>
                      <a:lnTo>
                        <a:pt x="1655" y="43"/>
                      </a:lnTo>
                      <a:lnTo>
                        <a:pt x="1656" y="43"/>
                      </a:lnTo>
                      <a:lnTo>
                        <a:pt x="1657" y="43"/>
                      </a:lnTo>
                      <a:lnTo>
                        <a:pt x="1657" y="42"/>
                      </a:lnTo>
                      <a:lnTo>
                        <a:pt x="1658" y="42"/>
                      </a:lnTo>
                      <a:lnTo>
                        <a:pt x="1658" y="42"/>
                      </a:lnTo>
                      <a:lnTo>
                        <a:pt x="1659" y="42"/>
                      </a:lnTo>
                      <a:lnTo>
                        <a:pt x="1659" y="42"/>
                      </a:lnTo>
                      <a:lnTo>
                        <a:pt x="1660" y="42"/>
                      </a:lnTo>
                      <a:lnTo>
                        <a:pt x="1660" y="42"/>
                      </a:lnTo>
                      <a:lnTo>
                        <a:pt x="1661" y="42"/>
                      </a:lnTo>
                      <a:lnTo>
                        <a:pt x="1661" y="42"/>
                      </a:lnTo>
                      <a:lnTo>
                        <a:pt x="1662" y="42"/>
                      </a:lnTo>
                      <a:lnTo>
                        <a:pt x="1662" y="42"/>
                      </a:lnTo>
                      <a:lnTo>
                        <a:pt x="1663" y="41"/>
                      </a:lnTo>
                      <a:lnTo>
                        <a:pt x="1664" y="41"/>
                      </a:lnTo>
                      <a:lnTo>
                        <a:pt x="1664" y="41"/>
                      </a:lnTo>
                      <a:lnTo>
                        <a:pt x="1665" y="41"/>
                      </a:lnTo>
                      <a:lnTo>
                        <a:pt x="1665" y="41"/>
                      </a:lnTo>
                      <a:lnTo>
                        <a:pt x="1666" y="41"/>
                      </a:lnTo>
                      <a:lnTo>
                        <a:pt x="1666" y="41"/>
                      </a:lnTo>
                      <a:lnTo>
                        <a:pt x="1667" y="41"/>
                      </a:lnTo>
                      <a:lnTo>
                        <a:pt x="1667" y="41"/>
                      </a:lnTo>
                      <a:lnTo>
                        <a:pt x="1668" y="41"/>
                      </a:lnTo>
                      <a:lnTo>
                        <a:pt x="1668" y="40"/>
                      </a:lnTo>
                      <a:lnTo>
                        <a:pt x="1669" y="40"/>
                      </a:lnTo>
                      <a:lnTo>
                        <a:pt x="1669" y="40"/>
                      </a:lnTo>
                      <a:lnTo>
                        <a:pt x="1670" y="40"/>
                      </a:lnTo>
                      <a:lnTo>
                        <a:pt x="1670" y="40"/>
                      </a:lnTo>
                      <a:lnTo>
                        <a:pt x="1671" y="40"/>
                      </a:lnTo>
                      <a:lnTo>
                        <a:pt x="1672" y="40"/>
                      </a:lnTo>
                      <a:lnTo>
                        <a:pt x="1672" y="40"/>
                      </a:ln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4" y="40"/>
                      </a:lnTo>
                      <a:lnTo>
                        <a:pt x="1675" y="39"/>
                      </a:lnTo>
                      <a:lnTo>
                        <a:pt x="1675" y="39"/>
                      </a:lnTo>
                      <a:lnTo>
                        <a:pt x="1676" y="39"/>
                      </a:lnTo>
                      <a:lnTo>
                        <a:pt x="1676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8" y="38"/>
                      </a:lnTo>
                      <a:lnTo>
                        <a:pt x="1679" y="38"/>
                      </a:lnTo>
                      <a:lnTo>
                        <a:pt x="1679" y="38"/>
                      </a:lnTo>
                      <a:lnTo>
                        <a:pt x="1680" y="38"/>
                      </a:lnTo>
                      <a:lnTo>
                        <a:pt x="1680" y="38"/>
                      </a:lnTo>
                      <a:lnTo>
                        <a:pt x="1681" y="38"/>
                      </a:lnTo>
                      <a:lnTo>
                        <a:pt x="1682" y="38"/>
                      </a:lnTo>
                      <a:lnTo>
                        <a:pt x="1682" y="38"/>
                      </a:lnTo>
                      <a:lnTo>
                        <a:pt x="1683" y="38"/>
                      </a:lnTo>
                      <a:lnTo>
                        <a:pt x="1683" y="38"/>
                      </a:lnTo>
                      <a:lnTo>
                        <a:pt x="1684" y="37"/>
                      </a:lnTo>
                      <a:lnTo>
                        <a:pt x="1684" y="37"/>
                      </a:lnTo>
                      <a:lnTo>
                        <a:pt x="1685" y="37"/>
                      </a:lnTo>
                      <a:lnTo>
                        <a:pt x="1685" y="37"/>
                      </a:lnTo>
                      <a:lnTo>
                        <a:pt x="1686" y="37"/>
                      </a:lnTo>
                      <a:lnTo>
                        <a:pt x="1686" y="37"/>
                      </a:lnTo>
                      <a:lnTo>
                        <a:pt x="1687" y="37"/>
                      </a:lnTo>
                      <a:lnTo>
                        <a:pt x="1687" y="37"/>
                      </a:lnTo>
                      <a:lnTo>
                        <a:pt x="1688" y="37"/>
                      </a:lnTo>
                      <a:lnTo>
                        <a:pt x="1688" y="37"/>
                      </a:lnTo>
                      <a:lnTo>
                        <a:pt x="1689" y="37"/>
                      </a:lnTo>
                      <a:lnTo>
                        <a:pt x="1690" y="36"/>
                      </a:lnTo>
                      <a:lnTo>
                        <a:pt x="1690" y="36"/>
                      </a:lnTo>
                      <a:lnTo>
                        <a:pt x="1691" y="36"/>
                      </a:lnTo>
                      <a:lnTo>
                        <a:pt x="1691" y="36"/>
                      </a:lnTo>
                      <a:lnTo>
                        <a:pt x="1692" y="36"/>
                      </a:lnTo>
                      <a:lnTo>
                        <a:pt x="1692" y="36"/>
                      </a:lnTo>
                      <a:lnTo>
                        <a:pt x="1693" y="36"/>
                      </a:lnTo>
                      <a:lnTo>
                        <a:pt x="1693" y="36"/>
                      </a:lnTo>
                      <a:lnTo>
                        <a:pt x="1694" y="35"/>
                      </a:lnTo>
                      <a:lnTo>
                        <a:pt x="1694" y="35"/>
                      </a:lnTo>
                      <a:lnTo>
                        <a:pt x="1695" y="35"/>
                      </a:lnTo>
                      <a:lnTo>
                        <a:pt x="1695" y="35"/>
                      </a:lnTo>
                      <a:lnTo>
                        <a:pt x="1696" y="35"/>
                      </a:lnTo>
                      <a:lnTo>
                        <a:pt x="1697" y="35"/>
                      </a:lnTo>
                      <a:lnTo>
                        <a:pt x="1697" y="35"/>
                      </a:lnTo>
                      <a:lnTo>
                        <a:pt x="1698" y="35"/>
                      </a:lnTo>
                      <a:lnTo>
                        <a:pt x="1698" y="35"/>
                      </a:lnTo>
                      <a:lnTo>
                        <a:pt x="1699" y="35"/>
                      </a:lnTo>
                      <a:lnTo>
                        <a:pt x="1699" y="35"/>
                      </a:lnTo>
                      <a:lnTo>
                        <a:pt x="1700" y="34"/>
                      </a:lnTo>
                      <a:lnTo>
                        <a:pt x="1700" y="34"/>
                      </a:lnTo>
                      <a:lnTo>
                        <a:pt x="1701" y="34"/>
                      </a:lnTo>
                      <a:lnTo>
                        <a:pt x="1701" y="34"/>
                      </a:lnTo>
                      <a:lnTo>
                        <a:pt x="1702" y="34"/>
                      </a:lnTo>
                      <a:lnTo>
                        <a:pt x="1702" y="34"/>
                      </a:lnTo>
                      <a:lnTo>
                        <a:pt x="1703" y="34"/>
                      </a:lnTo>
                      <a:lnTo>
                        <a:pt x="1704" y="34"/>
                      </a:lnTo>
                      <a:lnTo>
                        <a:pt x="1704" y="34"/>
                      </a:lnTo>
                      <a:lnTo>
                        <a:pt x="1705" y="34"/>
                      </a:lnTo>
                      <a:lnTo>
                        <a:pt x="1705" y="34"/>
                      </a:lnTo>
                      <a:lnTo>
                        <a:pt x="1706" y="33"/>
                      </a:lnTo>
                      <a:lnTo>
                        <a:pt x="1706" y="33"/>
                      </a:lnTo>
                      <a:lnTo>
                        <a:pt x="1707" y="33"/>
                      </a:lnTo>
                      <a:lnTo>
                        <a:pt x="1707" y="33"/>
                      </a:lnTo>
                      <a:lnTo>
                        <a:pt x="1708" y="33"/>
                      </a:lnTo>
                      <a:lnTo>
                        <a:pt x="1708" y="33"/>
                      </a:lnTo>
                      <a:lnTo>
                        <a:pt x="1709" y="33"/>
                      </a:lnTo>
                      <a:lnTo>
                        <a:pt x="1709" y="33"/>
                      </a:lnTo>
                      <a:lnTo>
                        <a:pt x="1710" y="33"/>
                      </a:lnTo>
                      <a:lnTo>
                        <a:pt x="1710" y="33"/>
                      </a:lnTo>
                      <a:lnTo>
                        <a:pt x="1711" y="33"/>
                      </a:lnTo>
                      <a:lnTo>
                        <a:pt x="1712" y="33"/>
                      </a:lnTo>
                      <a:lnTo>
                        <a:pt x="1712" y="32"/>
                      </a:lnTo>
                      <a:lnTo>
                        <a:pt x="1713" y="32"/>
                      </a:lnTo>
                      <a:lnTo>
                        <a:pt x="1713" y="32"/>
                      </a:lnTo>
                      <a:lnTo>
                        <a:pt x="1714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6" y="32"/>
                      </a:lnTo>
                      <a:lnTo>
                        <a:pt x="1716" y="31"/>
                      </a:lnTo>
                      <a:lnTo>
                        <a:pt x="1717" y="31"/>
                      </a:lnTo>
                      <a:lnTo>
                        <a:pt x="1717" y="31"/>
                      </a:lnTo>
                      <a:lnTo>
                        <a:pt x="1718" y="31"/>
                      </a:lnTo>
                      <a:lnTo>
                        <a:pt x="1719" y="31"/>
                      </a:lnTo>
                      <a:lnTo>
                        <a:pt x="1719" y="31"/>
                      </a:lnTo>
                      <a:lnTo>
                        <a:pt x="1720" y="31"/>
                      </a:lnTo>
                      <a:lnTo>
                        <a:pt x="1720" y="31"/>
                      </a:lnTo>
                      <a:lnTo>
                        <a:pt x="1721" y="31"/>
                      </a:lnTo>
                      <a:lnTo>
                        <a:pt x="1721" y="31"/>
                      </a:lnTo>
                      <a:lnTo>
                        <a:pt x="1722" y="31"/>
                      </a:lnTo>
                      <a:lnTo>
                        <a:pt x="1723" y="30"/>
                      </a:lnTo>
                      <a:lnTo>
                        <a:pt x="1723" y="30"/>
                      </a:lnTo>
                      <a:lnTo>
                        <a:pt x="1724" y="30"/>
                      </a:lnTo>
                      <a:lnTo>
                        <a:pt x="1724" y="30"/>
                      </a:lnTo>
                      <a:lnTo>
                        <a:pt x="1725" y="30"/>
                      </a:lnTo>
                      <a:lnTo>
                        <a:pt x="1725" y="30"/>
                      </a:lnTo>
                      <a:lnTo>
                        <a:pt x="1726" y="30"/>
                      </a:lnTo>
                      <a:lnTo>
                        <a:pt x="1726" y="30"/>
                      </a:lnTo>
                      <a:lnTo>
                        <a:pt x="1727" y="30"/>
                      </a:lnTo>
                      <a:lnTo>
                        <a:pt x="1727" y="30"/>
                      </a:lnTo>
                      <a:lnTo>
                        <a:pt x="1728" y="30"/>
                      </a:lnTo>
                      <a:lnTo>
                        <a:pt x="1728" y="30"/>
                      </a:lnTo>
                      <a:lnTo>
                        <a:pt x="1729" y="29"/>
                      </a:lnTo>
                      <a:lnTo>
                        <a:pt x="1730" y="29"/>
                      </a:lnTo>
                      <a:lnTo>
                        <a:pt x="1730" y="29"/>
                      </a:lnTo>
                      <a:lnTo>
                        <a:pt x="1731" y="29"/>
                      </a:lnTo>
                      <a:lnTo>
                        <a:pt x="1731" y="29"/>
                      </a:lnTo>
                      <a:lnTo>
                        <a:pt x="1732" y="29"/>
                      </a:lnTo>
                      <a:lnTo>
                        <a:pt x="1732" y="29"/>
                      </a:lnTo>
                      <a:lnTo>
                        <a:pt x="1733" y="29"/>
                      </a:lnTo>
                      <a:lnTo>
                        <a:pt x="1733" y="29"/>
                      </a:lnTo>
                      <a:lnTo>
                        <a:pt x="1734" y="29"/>
                      </a:lnTo>
                      <a:lnTo>
                        <a:pt x="1734" y="29"/>
                      </a:lnTo>
                      <a:lnTo>
                        <a:pt x="1735" y="29"/>
                      </a:lnTo>
                      <a:lnTo>
                        <a:pt x="1735" y="29"/>
                      </a:lnTo>
                      <a:lnTo>
                        <a:pt x="1736" y="28"/>
                      </a:lnTo>
                      <a:lnTo>
                        <a:pt x="1737" y="28"/>
                      </a:lnTo>
                      <a:lnTo>
                        <a:pt x="1737" y="28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9" y="28"/>
                      </a:lnTo>
                      <a:lnTo>
                        <a:pt x="1739" y="28"/>
                      </a:lnTo>
                      <a:lnTo>
                        <a:pt x="1740" y="28"/>
                      </a:lnTo>
                      <a:lnTo>
                        <a:pt x="1740" y="27"/>
                      </a:lnTo>
                      <a:lnTo>
                        <a:pt x="1741" y="27"/>
                      </a:lnTo>
                      <a:lnTo>
                        <a:pt x="1741" y="27"/>
                      </a:lnTo>
                      <a:lnTo>
                        <a:pt x="1742" y="27"/>
                      </a:lnTo>
                      <a:lnTo>
                        <a:pt x="1742" y="27"/>
                      </a:lnTo>
                      <a:lnTo>
                        <a:pt x="1743" y="27"/>
                      </a:lnTo>
                      <a:lnTo>
                        <a:pt x="1743" y="27"/>
                      </a:lnTo>
                      <a:lnTo>
                        <a:pt x="1744" y="27"/>
                      </a:lnTo>
                      <a:lnTo>
                        <a:pt x="1745" y="27"/>
                      </a:lnTo>
                      <a:lnTo>
                        <a:pt x="1745" y="27"/>
                      </a:lnTo>
                      <a:lnTo>
                        <a:pt x="1746" y="27"/>
                      </a:lnTo>
                      <a:lnTo>
                        <a:pt x="1746" y="27"/>
                      </a:lnTo>
                      <a:lnTo>
                        <a:pt x="1747" y="26"/>
                      </a:lnTo>
                      <a:lnTo>
                        <a:pt x="1747" y="26"/>
                      </a:lnTo>
                      <a:lnTo>
                        <a:pt x="1748" y="26"/>
                      </a:lnTo>
                      <a:lnTo>
                        <a:pt x="1748" y="26"/>
                      </a:lnTo>
                      <a:lnTo>
                        <a:pt x="1749" y="26"/>
                      </a:lnTo>
                      <a:lnTo>
                        <a:pt x="1749" y="26"/>
                      </a:lnTo>
                      <a:lnTo>
                        <a:pt x="1750" y="26"/>
                      </a:lnTo>
                      <a:lnTo>
                        <a:pt x="1750" y="26"/>
                      </a:lnTo>
                      <a:lnTo>
                        <a:pt x="1751" y="26"/>
                      </a:lnTo>
                      <a:lnTo>
                        <a:pt x="1752" y="26"/>
                      </a:lnTo>
                      <a:lnTo>
                        <a:pt x="1752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5"/>
                      </a:lnTo>
                      <a:lnTo>
                        <a:pt x="1754" y="25"/>
                      </a:lnTo>
                      <a:lnTo>
                        <a:pt x="1755" y="25"/>
                      </a:lnTo>
                      <a:lnTo>
                        <a:pt x="1755" y="25"/>
                      </a:lnTo>
                      <a:lnTo>
                        <a:pt x="1756" y="25"/>
                      </a:lnTo>
                      <a:lnTo>
                        <a:pt x="1756" y="25"/>
                      </a:lnTo>
                      <a:lnTo>
                        <a:pt x="1757" y="25"/>
                      </a:lnTo>
                      <a:lnTo>
                        <a:pt x="1757" y="25"/>
                      </a:lnTo>
                      <a:lnTo>
                        <a:pt x="1758" y="25"/>
                      </a:lnTo>
                      <a:lnTo>
                        <a:pt x="1759" y="25"/>
                      </a:lnTo>
                      <a:lnTo>
                        <a:pt x="1759" y="25"/>
                      </a:lnTo>
                      <a:lnTo>
                        <a:pt x="1760" y="25"/>
                      </a:lnTo>
                      <a:lnTo>
                        <a:pt x="1760" y="25"/>
                      </a:lnTo>
                      <a:lnTo>
                        <a:pt x="1761" y="24"/>
                      </a:lnTo>
                      <a:lnTo>
                        <a:pt x="1761" y="24"/>
                      </a:lnTo>
                      <a:lnTo>
                        <a:pt x="1762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4" y="24"/>
                      </a:lnTo>
                      <a:lnTo>
                        <a:pt x="1764" y="24"/>
                      </a:lnTo>
                      <a:lnTo>
                        <a:pt x="1765" y="24"/>
                      </a:lnTo>
                      <a:lnTo>
                        <a:pt x="1765" y="23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3"/>
                      </a:lnTo>
                      <a:lnTo>
                        <a:pt x="1768" y="23"/>
                      </a:lnTo>
                      <a:lnTo>
                        <a:pt x="1768" y="23"/>
                      </a:lnTo>
                      <a:lnTo>
                        <a:pt x="1769" y="23"/>
                      </a:lnTo>
                      <a:lnTo>
                        <a:pt x="1770" y="23"/>
                      </a:lnTo>
                      <a:lnTo>
                        <a:pt x="1770" y="23"/>
                      </a:lnTo>
                      <a:lnTo>
                        <a:pt x="1771" y="23"/>
                      </a:lnTo>
                      <a:lnTo>
                        <a:pt x="1771" y="23"/>
                      </a:lnTo>
                      <a:lnTo>
                        <a:pt x="1772" y="23"/>
                      </a:lnTo>
                      <a:lnTo>
                        <a:pt x="1772" y="23"/>
                      </a:lnTo>
                      <a:lnTo>
                        <a:pt x="1773" y="23"/>
                      </a:lnTo>
                      <a:lnTo>
                        <a:pt x="1773" y="22"/>
                      </a:lnTo>
                      <a:lnTo>
                        <a:pt x="1774" y="22"/>
                      </a:lnTo>
                      <a:lnTo>
                        <a:pt x="1774" y="22"/>
                      </a:lnTo>
                      <a:lnTo>
                        <a:pt x="1775" y="22"/>
                      </a:lnTo>
                      <a:lnTo>
                        <a:pt x="1775" y="22"/>
                      </a:lnTo>
                      <a:lnTo>
                        <a:pt x="1776" y="22"/>
                      </a:lnTo>
                      <a:lnTo>
                        <a:pt x="1776" y="22"/>
                      </a:lnTo>
                      <a:lnTo>
                        <a:pt x="1777" y="22"/>
                      </a:lnTo>
                      <a:lnTo>
                        <a:pt x="1778" y="22"/>
                      </a:lnTo>
                      <a:lnTo>
                        <a:pt x="1778" y="22"/>
                      </a:lnTo>
                      <a:lnTo>
                        <a:pt x="1779" y="22"/>
                      </a:lnTo>
                      <a:lnTo>
                        <a:pt x="1779" y="22"/>
                      </a:lnTo>
                      <a:lnTo>
                        <a:pt x="1780" y="22"/>
                      </a:lnTo>
                      <a:lnTo>
                        <a:pt x="1780" y="21"/>
                      </a:lnTo>
                      <a:lnTo>
                        <a:pt x="1781" y="21"/>
                      </a:lnTo>
                      <a:lnTo>
                        <a:pt x="1781" y="21"/>
                      </a:lnTo>
                      <a:lnTo>
                        <a:pt x="1782" y="21"/>
                      </a:lnTo>
                      <a:lnTo>
                        <a:pt x="1782" y="21"/>
                      </a:lnTo>
                      <a:lnTo>
                        <a:pt x="1783" y="21"/>
                      </a:lnTo>
                      <a:lnTo>
                        <a:pt x="1783" y="21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5" y="21"/>
                      </a:lnTo>
                      <a:lnTo>
                        <a:pt x="1786" y="21"/>
                      </a:lnTo>
                      <a:lnTo>
                        <a:pt x="1786" y="21"/>
                      </a:lnTo>
                      <a:lnTo>
                        <a:pt x="1787" y="21"/>
                      </a:lnTo>
                      <a:lnTo>
                        <a:pt x="1787" y="21"/>
                      </a:lnTo>
                      <a:lnTo>
                        <a:pt x="1788" y="20"/>
                      </a:lnTo>
                      <a:lnTo>
                        <a:pt x="1788" y="20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0" y="20"/>
                      </a:lnTo>
                      <a:lnTo>
                        <a:pt x="1790" y="20"/>
                      </a:lnTo>
                      <a:lnTo>
                        <a:pt x="1791" y="20"/>
                      </a:lnTo>
                      <a:lnTo>
                        <a:pt x="1792" y="20"/>
                      </a:lnTo>
                      <a:lnTo>
                        <a:pt x="1792" y="20"/>
                      </a:lnTo>
                      <a:lnTo>
                        <a:pt x="1793" y="20"/>
                      </a:lnTo>
                      <a:lnTo>
                        <a:pt x="1793" y="19"/>
                      </a:lnTo>
                      <a:lnTo>
                        <a:pt x="1794" y="19"/>
                      </a:lnTo>
                      <a:lnTo>
                        <a:pt x="1794" y="19"/>
                      </a:lnTo>
                      <a:lnTo>
                        <a:pt x="1795" y="19"/>
                      </a:lnTo>
                      <a:lnTo>
                        <a:pt x="1795" y="19"/>
                      </a:lnTo>
                      <a:lnTo>
                        <a:pt x="1796" y="19"/>
                      </a:lnTo>
                      <a:lnTo>
                        <a:pt x="1796" y="19"/>
                      </a:lnTo>
                      <a:lnTo>
                        <a:pt x="1797" y="19"/>
                      </a:lnTo>
                      <a:lnTo>
                        <a:pt x="1797" y="19"/>
                      </a:lnTo>
                      <a:lnTo>
                        <a:pt x="1798" y="19"/>
                      </a:lnTo>
                      <a:lnTo>
                        <a:pt x="1798" y="19"/>
                      </a:lnTo>
                      <a:lnTo>
                        <a:pt x="1799" y="19"/>
                      </a:lnTo>
                      <a:lnTo>
                        <a:pt x="1800" y="19"/>
                      </a:lnTo>
                      <a:lnTo>
                        <a:pt x="1800" y="19"/>
                      </a:lnTo>
                      <a:lnTo>
                        <a:pt x="1801" y="19"/>
                      </a:lnTo>
                      <a:lnTo>
                        <a:pt x="1801" y="18"/>
                      </a:lnTo>
                      <a:lnTo>
                        <a:pt x="1802" y="18"/>
                      </a:lnTo>
                      <a:lnTo>
                        <a:pt x="1802" y="18"/>
                      </a:lnTo>
                      <a:lnTo>
                        <a:pt x="1803" y="18"/>
                      </a:lnTo>
                      <a:lnTo>
                        <a:pt x="1803" y="18"/>
                      </a:lnTo>
                      <a:lnTo>
                        <a:pt x="1804" y="18"/>
                      </a:lnTo>
                      <a:lnTo>
                        <a:pt x="1804" y="18"/>
                      </a:lnTo>
                      <a:lnTo>
                        <a:pt x="1805" y="18"/>
                      </a:lnTo>
                      <a:lnTo>
                        <a:pt x="1805" y="18"/>
                      </a:lnTo>
                      <a:lnTo>
                        <a:pt x="1806" y="18"/>
                      </a:lnTo>
                      <a:lnTo>
                        <a:pt x="1807" y="18"/>
                      </a:lnTo>
                      <a:lnTo>
                        <a:pt x="1807" y="18"/>
                      </a:lnTo>
                      <a:lnTo>
                        <a:pt x="1808" y="18"/>
                      </a:lnTo>
                      <a:lnTo>
                        <a:pt x="1808" y="18"/>
                      </a:lnTo>
                      <a:lnTo>
                        <a:pt x="1809" y="18"/>
                      </a:lnTo>
                      <a:lnTo>
                        <a:pt x="1809" y="17"/>
                      </a:lnTo>
                      <a:lnTo>
                        <a:pt x="1810" y="17"/>
                      </a:lnTo>
                      <a:lnTo>
                        <a:pt x="1811" y="17"/>
                      </a:lnTo>
                      <a:lnTo>
                        <a:pt x="1811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3" y="17"/>
                      </a:lnTo>
                      <a:lnTo>
                        <a:pt x="1814" y="17"/>
                      </a:lnTo>
                      <a:lnTo>
                        <a:pt x="1814" y="17"/>
                      </a:lnTo>
                      <a:lnTo>
                        <a:pt x="1815" y="17"/>
                      </a:lnTo>
                      <a:lnTo>
                        <a:pt x="1815" y="17"/>
                      </a:lnTo>
                      <a:lnTo>
                        <a:pt x="1816" y="17"/>
                      </a:lnTo>
                      <a:lnTo>
                        <a:pt x="1816" y="17"/>
                      </a:lnTo>
                      <a:lnTo>
                        <a:pt x="1817" y="17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9" y="16"/>
                      </a:lnTo>
                      <a:lnTo>
                        <a:pt x="1819" y="16"/>
                      </a:lnTo>
                      <a:lnTo>
                        <a:pt x="1820" y="16"/>
                      </a:lnTo>
                      <a:lnTo>
                        <a:pt x="1820" y="16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22" y="16"/>
                      </a:lnTo>
                      <a:lnTo>
                        <a:pt x="1822" y="16"/>
                      </a:lnTo>
                      <a:lnTo>
                        <a:pt x="1823" y="16"/>
                      </a:lnTo>
                      <a:lnTo>
                        <a:pt x="1823" y="15"/>
                      </a:lnTo>
                      <a:lnTo>
                        <a:pt x="1824" y="15"/>
                      </a:lnTo>
                      <a:lnTo>
                        <a:pt x="1825" y="15"/>
                      </a:lnTo>
                      <a:lnTo>
                        <a:pt x="1825" y="15"/>
                      </a:lnTo>
                      <a:lnTo>
                        <a:pt x="1826" y="15"/>
                      </a:lnTo>
                      <a:lnTo>
                        <a:pt x="1826" y="15"/>
                      </a:lnTo>
                      <a:lnTo>
                        <a:pt x="1827" y="15"/>
                      </a:lnTo>
                      <a:lnTo>
                        <a:pt x="1827" y="15"/>
                      </a:lnTo>
                      <a:lnTo>
                        <a:pt x="1828" y="15"/>
                      </a:lnTo>
                      <a:lnTo>
                        <a:pt x="1828" y="15"/>
                      </a:lnTo>
                      <a:lnTo>
                        <a:pt x="1829" y="15"/>
                      </a:lnTo>
                      <a:lnTo>
                        <a:pt x="1829" y="15"/>
                      </a:lnTo>
                      <a:lnTo>
                        <a:pt x="1830" y="15"/>
                      </a:lnTo>
                      <a:lnTo>
                        <a:pt x="1830" y="15"/>
                      </a:lnTo>
                      <a:lnTo>
                        <a:pt x="1831" y="15"/>
                      </a:lnTo>
                      <a:lnTo>
                        <a:pt x="1831" y="15"/>
                      </a:lnTo>
                      <a:lnTo>
                        <a:pt x="1832" y="14"/>
                      </a:lnTo>
                      <a:lnTo>
                        <a:pt x="1833" y="14"/>
                      </a:lnTo>
                      <a:lnTo>
                        <a:pt x="1833" y="14"/>
                      </a:lnTo>
                      <a:lnTo>
                        <a:pt x="1834" y="14"/>
                      </a:lnTo>
                      <a:lnTo>
                        <a:pt x="1834" y="14"/>
                      </a:lnTo>
                      <a:lnTo>
                        <a:pt x="1835" y="14"/>
                      </a:lnTo>
                      <a:lnTo>
                        <a:pt x="1835" y="14"/>
                      </a:lnTo>
                      <a:lnTo>
                        <a:pt x="1836" y="14"/>
                      </a:lnTo>
                      <a:lnTo>
                        <a:pt x="1836" y="14"/>
                      </a:lnTo>
                      <a:lnTo>
                        <a:pt x="1837" y="14"/>
                      </a:lnTo>
                      <a:lnTo>
                        <a:pt x="1837" y="14"/>
                      </a:lnTo>
                      <a:lnTo>
                        <a:pt x="1838" y="14"/>
                      </a:lnTo>
                      <a:lnTo>
                        <a:pt x="1838" y="14"/>
                      </a:lnTo>
                      <a:lnTo>
                        <a:pt x="1839" y="14"/>
                      </a:lnTo>
                      <a:lnTo>
                        <a:pt x="1840" y="14"/>
                      </a:lnTo>
                      <a:lnTo>
                        <a:pt x="1840" y="14"/>
                      </a:lnTo>
                      <a:lnTo>
                        <a:pt x="1841" y="14"/>
                      </a:lnTo>
                      <a:lnTo>
                        <a:pt x="1841" y="13"/>
                      </a:lnTo>
                      <a:lnTo>
                        <a:pt x="1842" y="13"/>
                      </a:lnTo>
                      <a:lnTo>
                        <a:pt x="1842" y="13"/>
                      </a:lnTo>
                      <a:lnTo>
                        <a:pt x="1843" y="13"/>
                      </a:lnTo>
                      <a:lnTo>
                        <a:pt x="1843" y="13"/>
                      </a:lnTo>
                      <a:lnTo>
                        <a:pt x="1844" y="13"/>
                      </a:lnTo>
                      <a:lnTo>
                        <a:pt x="1844" y="13"/>
                      </a:lnTo>
                      <a:lnTo>
                        <a:pt x="1845" y="13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7" y="13"/>
                      </a:lnTo>
                      <a:lnTo>
                        <a:pt x="1847" y="13"/>
                      </a:lnTo>
                      <a:lnTo>
                        <a:pt x="1848" y="12"/>
                      </a:lnTo>
                      <a:lnTo>
                        <a:pt x="1848" y="12"/>
                      </a:lnTo>
                      <a:lnTo>
                        <a:pt x="1849" y="12"/>
                      </a:lnTo>
                      <a:lnTo>
                        <a:pt x="1849" y="12"/>
                      </a:lnTo>
                      <a:lnTo>
                        <a:pt x="1850" y="12"/>
                      </a:lnTo>
                      <a:lnTo>
                        <a:pt x="1850" y="12"/>
                      </a:lnTo>
                      <a:lnTo>
                        <a:pt x="1851" y="12"/>
                      </a:lnTo>
                      <a:lnTo>
                        <a:pt x="1851" y="12"/>
                      </a:lnTo>
                      <a:lnTo>
                        <a:pt x="1852" y="12"/>
                      </a:lnTo>
                      <a:lnTo>
                        <a:pt x="1852" y="12"/>
                      </a:lnTo>
                      <a:lnTo>
                        <a:pt x="1853" y="12"/>
                      </a:lnTo>
                      <a:lnTo>
                        <a:pt x="1853" y="12"/>
                      </a:lnTo>
                      <a:lnTo>
                        <a:pt x="1854" y="12"/>
                      </a:lnTo>
                      <a:lnTo>
                        <a:pt x="1855" y="12"/>
                      </a:lnTo>
                      <a:lnTo>
                        <a:pt x="1855" y="12"/>
                      </a:lnTo>
                      <a:lnTo>
                        <a:pt x="1856" y="12"/>
                      </a:lnTo>
                      <a:lnTo>
                        <a:pt x="1856" y="12"/>
                      </a:lnTo>
                      <a:lnTo>
                        <a:pt x="1857" y="12"/>
                      </a:lnTo>
                      <a:lnTo>
                        <a:pt x="1858" y="11"/>
                      </a:lnTo>
                      <a:lnTo>
                        <a:pt x="1858" y="11"/>
                      </a:lnTo>
                      <a:lnTo>
                        <a:pt x="1859" y="11"/>
                      </a:lnTo>
                      <a:lnTo>
                        <a:pt x="1859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1" y="11"/>
                      </a:lnTo>
                      <a:lnTo>
                        <a:pt x="1862" y="11"/>
                      </a:lnTo>
                      <a:lnTo>
                        <a:pt x="1862" y="11"/>
                      </a:lnTo>
                      <a:lnTo>
                        <a:pt x="1863" y="11"/>
                      </a:lnTo>
                      <a:lnTo>
                        <a:pt x="1863" y="11"/>
                      </a:lnTo>
                      <a:lnTo>
                        <a:pt x="1864" y="11"/>
                      </a:lnTo>
                      <a:lnTo>
                        <a:pt x="1864" y="11"/>
                      </a:lnTo>
                      <a:lnTo>
                        <a:pt x="1865" y="11"/>
                      </a:lnTo>
                      <a:lnTo>
                        <a:pt x="1866" y="11"/>
                      </a:lnTo>
                      <a:lnTo>
                        <a:pt x="1866" y="11"/>
                      </a:lnTo>
                      <a:lnTo>
                        <a:pt x="1867" y="11"/>
                      </a:lnTo>
                      <a:lnTo>
                        <a:pt x="1867" y="11"/>
                      </a:lnTo>
                      <a:lnTo>
                        <a:pt x="1868" y="10"/>
                      </a:lnTo>
                      <a:lnTo>
                        <a:pt x="1868" y="10"/>
                      </a:lnTo>
                      <a:lnTo>
                        <a:pt x="1869" y="10"/>
                      </a:lnTo>
                      <a:lnTo>
                        <a:pt x="1869" y="10"/>
                      </a:lnTo>
                      <a:lnTo>
                        <a:pt x="1870" y="10"/>
                      </a:lnTo>
                      <a:lnTo>
                        <a:pt x="1870" y="10"/>
                      </a:lnTo>
                      <a:lnTo>
                        <a:pt x="1871" y="10"/>
                      </a:lnTo>
                      <a:lnTo>
                        <a:pt x="1871" y="10"/>
                      </a:lnTo>
                      <a:lnTo>
                        <a:pt x="1872" y="10"/>
                      </a:lnTo>
                      <a:lnTo>
                        <a:pt x="1873" y="10"/>
                      </a:lnTo>
                      <a:lnTo>
                        <a:pt x="1873" y="10"/>
                      </a:lnTo>
                      <a:lnTo>
                        <a:pt x="1874" y="10"/>
                      </a:lnTo>
                      <a:lnTo>
                        <a:pt x="1874" y="10"/>
                      </a:lnTo>
                      <a:lnTo>
                        <a:pt x="1875" y="10"/>
                      </a:lnTo>
                      <a:lnTo>
                        <a:pt x="1875" y="10"/>
                      </a:lnTo>
                      <a:lnTo>
                        <a:pt x="1876" y="10"/>
                      </a:lnTo>
                      <a:lnTo>
                        <a:pt x="1876" y="10"/>
                      </a:lnTo>
                      <a:lnTo>
                        <a:pt x="1877" y="10"/>
                      </a:lnTo>
                      <a:lnTo>
                        <a:pt x="1877" y="10"/>
                      </a:lnTo>
                      <a:lnTo>
                        <a:pt x="1878" y="10"/>
                      </a:lnTo>
                      <a:lnTo>
                        <a:pt x="1878" y="9"/>
                      </a:lnTo>
                      <a:lnTo>
                        <a:pt x="1879" y="9"/>
                      </a:lnTo>
                      <a:lnTo>
                        <a:pt x="1880" y="9"/>
                      </a:lnTo>
                      <a:lnTo>
                        <a:pt x="1880" y="9"/>
                      </a:lnTo>
                      <a:lnTo>
                        <a:pt x="1881" y="9"/>
                      </a:lnTo>
                      <a:lnTo>
                        <a:pt x="1881" y="9"/>
                      </a:lnTo>
                      <a:lnTo>
                        <a:pt x="1882" y="9"/>
                      </a:lnTo>
                      <a:lnTo>
                        <a:pt x="1882" y="9"/>
                      </a:lnTo>
                      <a:lnTo>
                        <a:pt x="1883" y="9"/>
                      </a:lnTo>
                      <a:lnTo>
                        <a:pt x="1883" y="9"/>
                      </a:lnTo>
                      <a:lnTo>
                        <a:pt x="1884" y="9"/>
                      </a:lnTo>
                      <a:lnTo>
                        <a:pt x="1884" y="9"/>
                      </a:lnTo>
                      <a:lnTo>
                        <a:pt x="1885" y="9"/>
                      </a:lnTo>
                      <a:lnTo>
                        <a:pt x="1885" y="9"/>
                      </a:lnTo>
                      <a:lnTo>
                        <a:pt x="1886" y="8"/>
                      </a:lnTo>
                      <a:lnTo>
                        <a:pt x="1887" y="8"/>
                      </a:lnTo>
                      <a:lnTo>
                        <a:pt x="1887" y="8"/>
                      </a:lnTo>
                      <a:lnTo>
                        <a:pt x="1888" y="8"/>
                      </a:lnTo>
                      <a:lnTo>
                        <a:pt x="1888" y="8"/>
                      </a:lnTo>
                      <a:lnTo>
                        <a:pt x="1889" y="8"/>
                      </a:lnTo>
                      <a:lnTo>
                        <a:pt x="1889" y="8"/>
                      </a:lnTo>
                      <a:lnTo>
                        <a:pt x="1890" y="8"/>
                      </a:lnTo>
                      <a:lnTo>
                        <a:pt x="1890" y="8"/>
                      </a:lnTo>
                      <a:lnTo>
                        <a:pt x="1891" y="8"/>
                      </a:lnTo>
                      <a:lnTo>
                        <a:pt x="1891" y="8"/>
                      </a:lnTo>
                      <a:lnTo>
                        <a:pt x="1892" y="8"/>
                      </a:lnTo>
                      <a:lnTo>
                        <a:pt x="1892" y="8"/>
                      </a:lnTo>
                      <a:lnTo>
                        <a:pt x="1893" y="8"/>
                      </a:lnTo>
                      <a:lnTo>
                        <a:pt x="1893" y="8"/>
                      </a:lnTo>
                      <a:lnTo>
                        <a:pt x="1894" y="8"/>
                      </a:lnTo>
                      <a:lnTo>
                        <a:pt x="1895" y="8"/>
                      </a:lnTo>
                      <a:lnTo>
                        <a:pt x="1895" y="8"/>
                      </a:lnTo>
                      <a:lnTo>
                        <a:pt x="1896" y="8"/>
                      </a:lnTo>
                      <a:lnTo>
                        <a:pt x="1896" y="8"/>
                      </a:lnTo>
                      <a:lnTo>
                        <a:pt x="1897" y="8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9" y="7"/>
                      </a:lnTo>
                      <a:lnTo>
                        <a:pt x="1899" y="7"/>
                      </a:lnTo>
                      <a:lnTo>
                        <a:pt x="1900" y="7"/>
                      </a:lnTo>
                      <a:lnTo>
                        <a:pt x="1900" y="7"/>
                      </a:lnTo>
                      <a:lnTo>
                        <a:pt x="1901" y="7"/>
                      </a:lnTo>
                      <a:lnTo>
                        <a:pt x="1902" y="7"/>
                      </a:lnTo>
                      <a:lnTo>
                        <a:pt x="1902" y="7"/>
                      </a:lnTo>
                      <a:lnTo>
                        <a:pt x="1903" y="7"/>
                      </a:lnTo>
                      <a:lnTo>
                        <a:pt x="1903" y="7"/>
                      </a:lnTo>
                      <a:lnTo>
                        <a:pt x="1904" y="7"/>
                      </a:lnTo>
                      <a:lnTo>
                        <a:pt x="1904" y="7"/>
                      </a:lnTo>
                      <a:lnTo>
                        <a:pt x="1905" y="7"/>
                      </a:lnTo>
                      <a:lnTo>
                        <a:pt x="1906" y="7"/>
                      </a:lnTo>
                      <a:lnTo>
                        <a:pt x="1906" y="7"/>
                      </a:lnTo>
                      <a:lnTo>
                        <a:pt x="1907" y="7"/>
                      </a:lnTo>
                      <a:lnTo>
                        <a:pt x="1907" y="7"/>
                      </a:lnTo>
                      <a:lnTo>
                        <a:pt x="1908" y="7"/>
                      </a:lnTo>
                      <a:lnTo>
                        <a:pt x="1908" y="7"/>
                      </a:lnTo>
                      <a:lnTo>
                        <a:pt x="1909" y="7"/>
                      </a:lnTo>
                      <a:lnTo>
                        <a:pt x="1909" y="7"/>
                      </a:lnTo>
                      <a:lnTo>
                        <a:pt x="1910" y="6"/>
                      </a:lnTo>
                      <a:lnTo>
                        <a:pt x="1910" y="6"/>
                      </a:lnTo>
                      <a:lnTo>
                        <a:pt x="1911" y="6"/>
                      </a:lnTo>
                      <a:lnTo>
                        <a:pt x="1911" y="6"/>
                      </a:lnTo>
                      <a:lnTo>
                        <a:pt x="1912" y="6"/>
                      </a:lnTo>
                      <a:lnTo>
                        <a:pt x="1913" y="6"/>
                      </a:lnTo>
                      <a:lnTo>
                        <a:pt x="1913" y="6"/>
                      </a:lnTo>
                      <a:lnTo>
                        <a:pt x="1914" y="6"/>
                      </a:lnTo>
                      <a:lnTo>
                        <a:pt x="1914" y="6"/>
                      </a:lnTo>
                      <a:lnTo>
                        <a:pt x="1915" y="6"/>
                      </a:lnTo>
                      <a:lnTo>
                        <a:pt x="1915" y="6"/>
                      </a:lnTo>
                      <a:lnTo>
                        <a:pt x="1916" y="6"/>
                      </a:lnTo>
                      <a:lnTo>
                        <a:pt x="1916" y="6"/>
                      </a:lnTo>
                      <a:lnTo>
                        <a:pt x="1917" y="6"/>
                      </a:lnTo>
                      <a:lnTo>
                        <a:pt x="1917" y="6"/>
                      </a:lnTo>
                      <a:lnTo>
                        <a:pt x="1918" y="6"/>
                      </a:lnTo>
                      <a:lnTo>
                        <a:pt x="1918" y="6"/>
                      </a:lnTo>
                      <a:lnTo>
                        <a:pt x="1919" y="6"/>
                      </a:lnTo>
                      <a:lnTo>
                        <a:pt x="1920" y="6"/>
                      </a:lnTo>
                      <a:lnTo>
                        <a:pt x="1920" y="6"/>
                      </a:lnTo>
                      <a:lnTo>
                        <a:pt x="1921" y="6"/>
                      </a:lnTo>
                      <a:lnTo>
                        <a:pt x="1921" y="6"/>
                      </a:lnTo>
                      <a:lnTo>
                        <a:pt x="1922" y="6"/>
                      </a:lnTo>
                      <a:lnTo>
                        <a:pt x="1922" y="6"/>
                      </a:lnTo>
                      <a:lnTo>
                        <a:pt x="1923" y="6"/>
                      </a:lnTo>
                      <a:lnTo>
                        <a:pt x="1923" y="5"/>
                      </a:lnTo>
                      <a:lnTo>
                        <a:pt x="1924" y="5"/>
                      </a:lnTo>
                      <a:lnTo>
                        <a:pt x="1924" y="5"/>
                      </a:lnTo>
                      <a:lnTo>
                        <a:pt x="1925" y="5"/>
                      </a:lnTo>
                      <a:lnTo>
                        <a:pt x="1925" y="5"/>
                      </a:lnTo>
                      <a:lnTo>
                        <a:pt x="1926" y="5"/>
                      </a:lnTo>
                      <a:lnTo>
                        <a:pt x="1926" y="5"/>
                      </a:lnTo>
                      <a:lnTo>
                        <a:pt x="1927" y="5"/>
                      </a:lnTo>
                      <a:lnTo>
                        <a:pt x="1928" y="5"/>
                      </a:lnTo>
                      <a:lnTo>
                        <a:pt x="1928" y="5"/>
                      </a:lnTo>
                      <a:lnTo>
                        <a:pt x="1929" y="5"/>
                      </a:lnTo>
                      <a:lnTo>
                        <a:pt x="1929" y="5"/>
                      </a:lnTo>
                      <a:lnTo>
                        <a:pt x="1930" y="5"/>
                      </a:lnTo>
                      <a:lnTo>
                        <a:pt x="1930" y="5"/>
                      </a:lnTo>
                      <a:lnTo>
                        <a:pt x="1931" y="5"/>
                      </a:lnTo>
                      <a:lnTo>
                        <a:pt x="1931" y="5"/>
                      </a:lnTo>
                      <a:lnTo>
                        <a:pt x="1932" y="5"/>
                      </a:lnTo>
                      <a:lnTo>
                        <a:pt x="1932" y="5"/>
                      </a:lnTo>
                      <a:lnTo>
                        <a:pt x="1933" y="4"/>
                      </a:lnTo>
                      <a:lnTo>
                        <a:pt x="1933" y="4"/>
                      </a:lnTo>
                      <a:lnTo>
                        <a:pt x="1934" y="4"/>
                      </a:lnTo>
                      <a:lnTo>
                        <a:pt x="1935" y="4"/>
                      </a:lnTo>
                      <a:lnTo>
                        <a:pt x="1935" y="4"/>
                      </a:lnTo>
                      <a:lnTo>
                        <a:pt x="1936" y="4"/>
                      </a:lnTo>
                      <a:lnTo>
                        <a:pt x="1936" y="4"/>
                      </a:lnTo>
                      <a:lnTo>
                        <a:pt x="1937" y="4"/>
                      </a:lnTo>
                      <a:lnTo>
                        <a:pt x="1937" y="4"/>
                      </a:lnTo>
                      <a:lnTo>
                        <a:pt x="1938" y="4"/>
                      </a:lnTo>
                      <a:lnTo>
                        <a:pt x="1938" y="4"/>
                      </a:lnTo>
                      <a:lnTo>
                        <a:pt x="1939" y="4"/>
                      </a:lnTo>
                      <a:lnTo>
                        <a:pt x="1939" y="4"/>
                      </a:lnTo>
                      <a:lnTo>
                        <a:pt x="1940" y="4"/>
                      </a:lnTo>
                      <a:lnTo>
                        <a:pt x="1940" y="4"/>
                      </a:lnTo>
                      <a:lnTo>
                        <a:pt x="1941" y="4"/>
                      </a:lnTo>
                      <a:lnTo>
                        <a:pt x="1942" y="4"/>
                      </a:lnTo>
                      <a:lnTo>
                        <a:pt x="1942" y="4"/>
                      </a:lnTo>
                      <a:lnTo>
                        <a:pt x="1943" y="4"/>
                      </a:lnTo>
                      <a:lnTo>
                        <a:pt x="1943" y="4"/>
                      </a:lnTo>
                      <a:lnTo>
                        <a:pt x="1944" y="4"/>
                      </a:lnTo>
                      <a:lnTo>
                        <a:pt x="1944" y="4"/>
                      </a:lnTo>
                      <a:lnTo>
                        <a:pt x="1945" y="4"/>
                      </a:lnTo>
                      <a:lnTo>
                        <a:pt x="1946" y="4"/>
                      </a:lnTo>
                      <a:lnTo>
                        <a:pt x="1946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8" y="4"/>
                      </a:lnTo>
                      <a:lnTo>
                        <a:pt x="1948" y="4"/>
                      </a:lnTo>
                      <a:lnTo>
                        <a:pt x="1949" y="3"/>
                      </a:lnTo>
                      <a:lnTo>
                        <a:pt x="1950" y="3"/>
                      </a:lnTo>
                      <a:lnTo>
                        <a:pt x="1950" y="3"/>
                      </a:lnTo>
                      <a:lnTo>
                        <a:pt x="1951" y="3"/>
                      </a:lnTo>
                      <a:lnTo>
                        <a:pt x="1951" y="3"/>
                      </a:lnTo>
                      <a:lnTo>
                        <a:pt x="1952" y="3"/>
                      </a:lnTo>
                      <a:lnTo>
                        <a:pt x="1953" y="3"/>
                      </a:lnTo>
                      <a:lnTo>
                        <a:pt x="1953" y="3"/>
                      </a:lnTo>
                      <a:lnTo>
                        <a:pt x="1954" y="3"/>
                      </a:lnTo>
                      <a:lnTo>
                        <a:pt x="1954" y="3"/>
                      </a:lnTo>
                      <a:lnTo>
                        <a:pt x="1955" y="3"/>
                      </a:lnTo>
                      <a:lnTo>
                        <a:pt x="1955" y="3"/>
                      </a:lnTo>
                      <a:lnTo>
                        <a:pt x="1956" y="3"/>
                      </a:lnTo>
                      <a:lnTo>
                        <a:pt x="1956" y="3"/>
                      </a:lnTo>
                      <a:lnTo>
                        <a:pt x="1957" y="3"/>
                      </a:lnTo>
                      <a:lnTo>
                        <a:pt x="1957" y="3"/>
                      </a:lnTo>
                      <a:lnTo>
                        <a:pt x="1958" y="3"/>
                      </a:lnTo>
                      <a:lnTo>
                        <a:pt x="1958" y="3"/>
                      </a:lnTo>
                      <a:lnTo>
                        <a:pt x="1959" y="3"/>
                      </a:lnTo>
                      <a:lnTo>
                        <a:pt x="1959" y="3"/>
                      </a:lnTo>
                      <a:lnTo>
                        <a:pt x="1960" y="3"/>
                      </a:lnTo>
                      <a:lnTo>
                        <a:pt x="1961" y="3"/>
                      </a:lnTo>
                      <a:lnTo>
                        <a:pt x="1961" y="3"/>
                      </a:lnTo>
                      <a:lnTo>
                        <a:pt x="1962" y="3"/>
                      </a:lnTo>
                      <a:lnTo>
                        <a:pt x="1962" y="3"/>
                      </a:lnTo>
                      <a:lnTo>
                        <a:pt x="1963" y="3"/>
                      </a:lnTo>
                      <a:lnTo>
                        <a:pt x="1963" y="3"/>
                      </a:lnTo>
                      <a:lnTo>
                        <a:pt x="1964" y="3"/>
                      </a:lnTo>
                      <a:lnTo>
                        <a:pt x="1964" y="3"/>
                      </a:lnTo>
                      <a:lnTo>
                        <a:pt x="1965" y="3"/>
                      </a:lnTo>
                      <a:lnTo>
                        <a:pt x="1965" y="3"/>
                      </a:lnTo>
                      <a:lnTo>
                        <a:pt x="1966" y="3"/>
                      </a:lnTo>
                      <a:lnTo>
                        <a:pt x="1966" y="3"/>
                      </a:lnTo>
                      <a:lnTo>
                        <a:pt x="1967" y="3"/>
                      </a:lnTo>
                      <a:lnTo>
                        <a:pt x="1968" y="2"/>
                      </a:lnTo>
                      <a:lnTo>
                        <a:pt x="1968" y="2"/>
                      </a:lnTo>
                      <a:lnTo>
                        <a:pt x="1969" y="2"/>
                      </a:lnTo>
                      <a:lnTo>
                        <a:pt x="1969" y="2"/>
                      </a:lnTo>
                      <a:lnTo>
                        <a:pt x="1970" y="2"/>
                      </a:lnTo>
                      <a:lnTo>
                        <a:pt x="1970" y="2"/>
                      </a:lnTo>
                      <a:lnTo>
                        <a:pt x="1971" y="2"/>
                      </a:lnTo>
                      <a:lnTo>
                        <a:pt x="1971" y="2"/>
                      </a:lnTo>
                      <a:lnTo>
                        <a:pt x="1972" y="2"/>
                      </a:lnTo>
                      <a:lnTo>
                        <a:pt x="1972" y="2"/>
                      </a:lnTo>
                      <a:lnTo>
                        <a:pt x="1973" y="2"/>
                      </a:lnTo>
                      <a:lnTo>
                        <a:pt x="1973" y="2"/>
                      </a:lnTo>
                      <a:lnTo>
                        <a:pt x="1974" y="2"/>
                      </a:lnTo>
                      <a:lnTo>
                        <a:pt x="1975" y="2"/>
                      </a:lnTo>
                      <a:lnTo>
                        <a:pt x="1975" y="2"/>
                      </a:lnTo>
                      <a:lnTo>
                        <a:pt x="1976" y="2"/>
                      </a:lnTo>
                      <a:lnTo>
                        <a:pt x="1976" y="2"/>
                      </a:lnTo>
                      <a:lnTo>
                        <a:pt x="1977" y="2"/>
                      </a:lnTo>
                      <a:lnTo>
                        <a:pt x="1977" y="2"/>
                      </a:lnTo>
                      <a:lnTo>
                        <a:pt x="1978" y="2"/>
                      </a:lnTo>
                      <a:lnTo>
                        <a:pt x="1978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0" y="2"/>
                      </a:lnTo>
                      <a:lnTo>
                        <a:pt x="1980" y="2"/>
                      </a:lnTo>
                      <a:lnTo>
                        <a:pt x="1981" y="2"/>
                      </a:lnTo>
                      <a:lnTo>
                        <a:pt x="1981" y="2"/>
                      </a:lnTo>
                      <a:lnTo>
                        <a:pt x="1982" y="2"/>
                      </a:lnTo>
                      <a:lnTo>
                        <a:pt x="1983" y="2"/>
                      </a:lnTo>
                      <a:lnTo>
                        <a:pt x="1983" y="2"/>
                      </a:lnTo>
                      <a:lnTo>
                        <a:pt x="1984" y="2"/>
                      </a:lnTo>
                      <a:lnTo>
                        <a:pt x="1984" y="2"/>
                      </a:lnTo>
                      <a:lnTo>
                        <a:pt x="1985" y="2"/>
                      </a:lnTo>
                      <a:lnTo>
                        <a:pt x="1985" y="2"/>
                      </a:lnTo>
                      <a:lnTo>
                        <a:pt x="1986" y="2"/>
                      </a:lnTo>
                      <a:lnTo>
                        <a:pt x="1986" y="2"/>
                      </a:lnTo>
                      <a:lnTo>
                        <a:pt x="1987" y="2"/>
                      </a:lnTo>
                      <a:lnTo>
                        <a:pt x="1987" y="2"/>
                      </a:lnTo>
                      <a:lnTo>
                        <a:pt x="1988" y="2"/>
                      </a:lnTo>
                      <a:lnTo>
                        <a:pt x="1988" y="2"/>
                      </a:lnTo>
                      <a:lnTo>
                        <a:pt x="1989" y="1"/>
                      </a:lnTo>
                      <a:lnTo>
                        <a:pt x="1990" y="1"/>
                      </a:lnTo>
                      <a:lnTo>
                        <a:pt x="1990" y="1"/>
                      </a:lnTo>
                      <a:lnTo>
                        <a:pt x="1991" y="1"/>
                      </a:lnTo>
                      <a:lnTo>
                        <a:pt x="1991" y="1"/>
                      </a:lnTo>
                      <a:lnTo>
                        <a:pt x="1992" y="1"/>
                      </a:lnTo>
                      <a:lnTo>
                        <a:pt x="1992" y="1"/>
                      </a:lnTo>
                      <a:lnTo>
                        <a:pt x="1993" y="1"/>
                      </a:lnTo>
                      <a:lnTo>
                        <a:pt x="1994" y="1"/>
                      </a:lnTo>
                      <a:lnTo>
                        <a:pt x="1994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6" y="1"/>
                      </a:lnTo>
                      <a:lnTo>
                        <a:pt x="1997" y="1"/>
                      </a:lnTo>
                      <a:lnTo>
                        <a:pt x="1997" y="1"/>
                      </a:lnTo>
                      <a:lnTo>
                        <a:pt x="1998" y="1"/>
                      </a:lnTo>
                      <a:lnTo>
                        <a:pt x="1998" y="1"/>
                      </a:lnTo>
                      <a:lnTo>
                        <a:pt x="1999" y="1"/>
                      </a:lnTo>
                      <a:lnTo>
                        <a:pt x="1999" y="1"/>
                      </a:lnTo>
                      <a:lnTo>
                        <a:pt x="2000" y="1"/>
                      </a:lnTo>
                      <a:lnTo>
                        <a:pt x="2001" y="1"/>
                      </a:lnTo>
                      <a:lnTo>
                        <a:pt x="2001" y="1"/>
                      </a:lnTo>
                      <a:lnTo>
                        <a:pt x="2002" y="1"/>
                      </a:lnTo>
                      <a:lnTo>
                        <a:pt x="2002" y="1"/>
                      </a:lnTo>
                      <a:lnTo>
                        <a:pt x="2003" y="1"/>
                      </a:lnTo>
                      <a:lnTo>
                        <a:pt x="2003" y="1"/>
                      </a:lnTo>
                      <a:lnTo>
                        <a:pt x="2004" y="1"/>
                      </a:lnTo>
                      <a:lnTo>
                        <a:pt x="2004" y="1"/>
                      </a:lnTo>
                      <a:lnTo>
                        <a:pt x="2005" y="1"/>
                      </a:lnTo>
                      <a:lnTo>
                        <a:pt x="2005" y="1"/>
                      </a:lnTo>
                      <a:lnTo>
                        <a:pt x="2006" y="1"/>
                      </a:lnTo>
                      <a:lnTo>
                        <a:pt x="2006" y="1"/>
                      </a:lnTo>
                      <a:lnTo>
                        <a:pt x="2007" y="1"/>
                      </a:lnTo>
                      <a:lnTo>
                        <a:pt x="2008" y="1"/>
                      </a:lnTo>
                      <a:lnTo>
                        <a:pt x="2008" y="0"/>
                      </a:lnTo>
                      <a:lnTo>
                        <a:pt x="2009" y="0"/>
                      </a:lnTo>
                      <a:lnTo>
                        <a:pt x="2009" y="0"/>
                      </a:lnTo>
                      <a:lnTo>
                        <a:pt x="2010" y="0"/>
                      </a:lnTo>
                      <a:lnTo>
                        <a:pt x="2010" y="0"/>
                      </a:lnTo>
                      <a:lnTo>
                        <a:pt x="2011" y="0"/>
                      </a:lnTo>
                      <a:lnTo>
                        <a:pt x="2011" y="0"/>
                      </a:lnTo>
                      <a:lnTo>
                        <a:pt x="2012" y="0"/>
                      </a:lnTo>
                      <a:lnTo>
                        <a:pt x="2012" y="0"/>
                      </a:lnTo>
                      <a:lnTo>
                        <a:pt x="2013" y="0"/>
                      </a:lnTo>
                      <a:lnTo>
                        <a:pt x="2013" y="0"/>
                      </a:lnTo>
                      <a:lnTo>
                        <a:pt x="2014" y="0"/>
                      </a:lnTo>
                      <a:lnTo>
                        <a:pt x="2014" y="0"/>
                      </a:lnTo>
                      <a:lnTo>
                        <a:pt x="2015" y="0"/>
                      </a:lnTo>
                      <a:lnTo>
                        <a:pt x="2016" y="0"/>
                      </a:lnTo>
                      <a:lnTo>
                        <a:pt x="2016" y="0"/>
                      </a:lnTo>
                      <a:lnTo>
                        <a:pt x="2017" y="0"/>
                      </a:lnTo>
                      <a:lnTo>
                        <a:pt x="2017" y="0"/>
                      </a:lnTo>
                      <a:lnTo>
                        <a:pt x="2018" y="0"/>
                      </a:lnTo>
                      <a:lnTo>
                        <a:pt x="2018" y="0"/>
                      </a:lnTo>
                      <a:lnTo>
                        <a:pt x="2019" y="0"/>
                      </a:lnTo>
                      <a:lnTo>
                        <a:pt x="2019" y="0"/>
                      </a:lnTo>
                      <a:lnTo>
                        <a:pt x="2020" y="0"/>
                      </a:lnTo>
                      <a:lnTo>
                        <a:pt x="2020" y="0"/>
                      </a:lnTo>
                      <a:lnTo>
                        <a:pt x="2021" y="0"/>
                      </a:lnTo>
                      <a:lnTo>
                        <a:pt x="2021" y="0"/>
                      </a:lnTo>
                      <a:lnTo>
                        <a:pt x="2022" y="0"/>
                      </a:lnTo>
                      <a:lnTo>
                        <a:pt x="2023" y="0"/>
                      </a:lnTo>
                      <a:lnTo>
                        <a:pt x="2023" y="0"/>
                      </a:lnTo>
                      <a:lnTo>
                        <a:pt x="2024" y="0"/>
                      </a:lnTo>
                      <a:lnTo>
                        <a:pt x="2024" y="0"/>
                      </a:lnTo>
                      <a:lnTo>
                        <a:pt x="2025" y="0"/>
                      </a:lnTo>
                      <a:lnTo>
                        <a:pt x="2025" y="0"/>
                      </a:lnTo>
                      <a:lnTo>
                        <a:pt x="2026" y="0"/>
                      </a:lnTo>
                      <a:lnTo>
                        <a:pt x="2026" y="0"/>
                      </a:lnTo>
                      <a:lnTo>
                        <a:pt x="2027" y="0"/>
                      </a:lnTo>
                      <a:lnTo>
                        <a:pt x="2027" y="0"/>
                      </a:lnTo>
                      <a:lnTo>
                        <a:pt x="2028" y="0"/>
                      </a:lnTo>
                      <a:lnTo>
                        <a:pt x="2028" y="0"/>
                      </a:lnTo>
                      <a:lnTo>
                        <a:pt x="2029" y="0"/>
                      </a:lnTo>
                      <a:lnTo>
                        <a:pt x="2030" y="0"/>
                      </a:lnTo>
                      <a:lnTo>
                        <a:pt x="2030" y="0"/>
                      </a:lnTo>
                      <a:lnTo>
                        <a:pt x="2031" y="0"/>
                      </a:lnTo>
                      <a:lnTo>
                        <a:pt x="2031" y="0"/>
                      </a:lnTo>
                      <a:lnTo>
                        <a:pt x="2032" y="0"/>
                      </a:lnTo>
                      <a:lnTo>
                        <a:pt x="2032" y="0"/>
                      </a:lnTo>
                      <a:lnTo>
                        <a:pt x="2033" y="0"/>
                      </a:lnTo>
                      <a:lnTo>
                        <a:pt x="2033" y="0"/>
                      </a:lnTo>
                      <a:lnTo>
                        <a:pt x="2034" y="0"/>
                      </a:lnTo>
                      <a:lnTo>
                        <a:pt x="2034" y="0"/>
                      </a:lnTo>
                      <a:lnTo>
                        <a:pt x="2035" y="0"/>
                      </a:lnTo>
                      <a:lnTo>
                        <a:pt x="2035" y="0"/>
                      </a:lnTo>
                      <a:lnTo>
                        <a:pt x="2036" y="0"/>
                      </a:lnTo>
                      <a:lnTo>
                        <a:pt x="2036" y="0"/>
                      </a:lnTo>
                      <a:lnTo>
                        <a:pt x="2037" y="0"/>
                      </a:lnTo>
                      <a:lnTo>
                        <a:pt x="2038" y="0"/>
                      </a:lnTo>
                      <a:lnTo>
                        <a:pt x="2038" y="0"/>
                      </a:lnTo>
                      <a:lnTo>
                        <a:pt x="2039" y="0"/>
                      </a:lnTo>
                      <a:lnTo>
                        <a:pt x="2039" y="0"/>
                      </a:lnTo>
                      <a:lnTo>
                        <a:pt x="2040" y="0"/>
                      </a:lnTo>
                      <a:lnTo>
                        <a:pt x="2041" y="0"/>
                      </a:lnTo>
                      <a:lnTo>
                        <a:pt x="2041" y="0"/>
                      </a:lnTo>
                      <a:lnTo>
                        <a:pt x="2042" y="0"/>
                      </a:lnTo>
                      <a:lnTo>
                        <a:pt x="2042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4" y="0"/>
                      </a:lnTo>
                      <a:lnTo>
                        <a:pt x="2045" y="0"/>
                      </a:lnTo>
                      <a:lnTo>
                        <a:pt x="2045" y="0"/>
                      </a:lnTo>
                      <a:lnTo>
                        <a:pt x="2046" y="0"/>
                      </a:lnTo>
                      <a:lnTo>
                        <a:pt x="2046" y="0"/>
                      </a:lnTo>
                      <a:lnTo>
                        <a:pt x="2047" y="0"/>
                      </a:lnTo>
                      <a:lnTo>
                        <a:pt x="2047" y="0"/>
                      </a:lnTo>
                      <a:lnTo>
                        <a:pt x="2048" y="0"/>
                      </a:lnTo>
                      <a:lnTo>
                        <a:pt x="2049" y="0"/>
                      </a:lnTo>
                      <a:lnTo>
                        <a:pt x="2049" y="0"/>
                      </a:lnTo>
                      <a:lnTo>
                        <a:pt x="2050" y="0"/>
                      </a:lnTo>
                      <a:lnTo>
                        <a:pt x="2050" y="0"/>
                      </a:lnTo>
                      <a:lnTo>
                        <a:pt x="2051" y="0"/>
                      </a:lnTo>
                      <a:lnTo>
                        <a:pt x="2051" y="0"/>
                      </a:lnTo>
                      <a:lnTo>
                        <a:pt x="2052" y="0"/>
                      </a:lnTo>
                      <a:lnTo>
                        <a:pt x="2052" y="0"/>
                      </a:lnTo>
                      <a:lnTo>
                        <a:pt x="2053" y="0"/>
                      </a:lnTo>
                      <a:lnTo>
                        <a:pt x="2053" y="0"/>
                      </a:lnTo>
                      <a:lnTo>
                        <a:pt x="2054" y="0"/>
                      </a:lnTo>
                      <a:lnTo>
                        <a:pt x="2054" y="0"/>
                      </a:lnTo>
                      <a:lnTo>
                        <a:pt x="2055" y="0"/>
                      </a:lnTo>
                      <a:lnTo>
                        <a:pt x="2056" y="0"/>
                      </a:lnTo>
                      <a:lnTo>
                        <a:pt x="2056" y="0"/>
                      </a:lnTo>
                      <a:lnTo>
                        <a:pt x="2057" y="0"/>
                      </a:lnTo>
                      <a:lnTo>
                        <a:pt x="2057" y="0"/>
                      </a:lnTo>
                      <a:lnTo>
                        <a:pt x="2058" y="0"/>
                      </a:lnTo>
                      <a:lnTo>
                        <a:pt x="2058" y="0"/>
                      </a:lnTo>
                      <a:lnTo>
                        <a:pt x="2059" y="0"/>
                      </a:lnTo>
                      <a:lnTo>
                        <a:pt x="2059" y="0"/>
                      </a:lnTo>
                      <a:lnTo>
                        <a:pt x="2060" y="0"/>
                      </a:lnTo>
                      <a:lnTo>
                        <a:pt x="2060" y="0"/>
                      </a:lnTo>
                      <a:lnTo>
                        <a:pt x="2061" y="0"/>
                      </a:lnTo>
                      <a:lnTo>
                        <a:pt x="2061" y="0"/>
                      </a:lnTo>
                      <a:lnTo>
                        <a:pt x="2062" y="0"/>
                      </a:lnTo>
                      <a:lnTo>
                        <a:pt x="2063" y="0"/>
                      </a:lnTo>
                      <a:lnTo>
                        <a:pt x="2063" y="0"/>
                      </a:lnTo>
                      <a:lnTo>
                        <a:pt x="2064" y="0"/>
                      </a:lnTo>
                      <a:lnTo>
                        <a:pt x="2064" y="0"/>
                      </a:lnTo>
                      <a:lnTo>
                        <a:pt x="2065" y="0"/>
                      </a:lnTo>
                      <a:lnTo>
                        <a:pt x="2065" y="0"/>
                      </a:lnTo>
                      <a:lnTo>
                        <a:pt x="2066" y="0"/>
                      </a:lnTo>
                      <a:lnTo>
                        <a:pt x="2066" y="0"/>
                      </a:lnTo>
                      <a:lnTo>
                        <a:pt x="2067" y="0"/>
                      </a:lnTo>
                      <a:lnTo>
                        <a:pt x="2067" y="0"/>
                      </a:lnTo>
                      <a:lnTo>
                        <a:pt x="2068" y="0"/>
                      </a:lnTo>
                      <a:lnTo>
                        <a:pt x="2068" y="0"/>
                      </a:lnTo>
                      <a:lnTo>
                        <a:pt x="2069" y="0"/>
                      </a:lnTo>
                      <a:lnTo>
                        <a:pt x="2069" y="0"/>
                      </a:lnTo>
                      <a:lnTo>
                        <a:pt x="2070" y="0"/>
                      </a:lnTo>
                      <a:lnTo>
                        <a:pt x="2071" y="0"/>
                      </a:lnTo>
                      <a:lnTo>
                        <a:pt x="2071" y="0"/>
                      </a:lnTo>
                      <a:lnTo>
                        <a:pt x="2072" y="0"/>
                      </a:lnTo>
                      <a:lnTo>
                        <a:pt x="2072" y="0"/>
                      </a:lnTo>
                      <a:lnTo>
                        <a:pt x="2073" y="0"/>
                      </a:lnTo>
                      <a:lnTo>
                        <a:pt x="2073" y="0"/>
                      </a:lnTo>
                      <a:lnTo>
                        <a:pt x="2074" y="0"/>
                      </a:lnTo>
                      <a:lnTo>
                        <a:pt x="2074" y="0"/>
                      </a:lnTo>
                      <a:lnTo>
                        <a:pt x="2075" y="0"/>
                      </a:lnTo>
                      <a:lnTo>
                        <a:pt x="2075" y="0"/>
                      </a:lnTo>
                      <a:lnTo>
                        <a:pt x="2076" y="0"/>
                      </a:lnTo>
                      <a:lnTo>
                        <a:pt x="2076" y="0"/>
                      </a:lnTo>
                      <a:lnTo>
                        <a:pt x="2077" y="0"/>
                      </a:lnTo>
                      <a:lnTo>
                        <a:pt x="2078" y="0"/>
                      </a:lnTo>
                      <a:lnTo>
                        <a:pt x="2078" y="0"/>
                      </a:lnTo>
                      <a:lnTo>
                        <a:pt x="2079" y="0"/>
                      </a:lnTo>
                      <a:lnTo>
                        <a:pt x="2079" y="0"/>
                      </a:lnTo>
                      <a:lnTo>
                        <a:pt x="2080" y="0"/>
                      </a:lnTo>
                      <a:lnTo>
                        <a:pt x="2080" y="0"/>
                      </a:lnTo>
                      <a:lnTo>
                        <a:pt x="2081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3" y="0"/>
                      </a:lnTo>
                      <a:lnTo>
                        <a:pt x="2083" y="0"/>
                      </a:lnTo>
                      <a:lnTo>
                        <a:pt x="2084" y="0"/>
                      </a:lnTo>
                      <a:lnTo>
                        <a:pt x="2085" y="0"/>
                      </a:lnTo>
                      <a:lnTo>
                        <a:pt x="2085" y="0"/>
                      </a:lnTo>
                      <a:lnTo>
                        <a:pt x="2086" y="0"/>
                      </a:lnTo>
                      <a:lnTo>
                        <a:pt x="2086" y="0"/>
                      </a:lnTo>
                      <a:lnTo>
                        <a:pt x="2087" y="0"/>
                      </a:lnTo>
                      <a:lnTo>
                        <a:pt x="2087" y="0"/>
                      </a:lnTo>
                      <a:lnTo>
                        <a:pt x="2088" y="0"/>
                      </a:lnTo>
                      <a:lnTo>
                        <a:pt x="2089" y="0"/>
                      </a:lnTo>
                      <a:lnTo>
                        <a:pt x="2089" y="0"/>
                      </a:lnTo>
                      <a:lnTo>
                        <a:pt x="2090" y="0"/>
                      </a:lnTo>
                      <a:lnTo>
                        <a:pt x="2090" y="0"/>
                      </a:ln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092" y="0"/>
                      </a:lnTo>
                      <a:lnTo>
                        <a:pt x="2092" y="0"/>
                      </a:lnTo>
                      <a:lnTo>
                        <a:pt x="2093" y="0"/>
                      </a:lnTo>
                      <a:lnTo>
                        <a:pt x="2093" y="0"/>
                      </a:lnTo>
                      <a:lnTo>
                        <a:pt x="2094" y="0"/>
                      </a:lnTo>
                      <a:lnTo>
                        <a:pt x="2094" y="0"/>
                      </a:lnTo>
                      <a:lnTo>
                        <a:pt x="2095" y="0"/>
                      </a:lnTo>
                      <a:lnTo>
                        <a:pt x="2096" y="0"/>
                      </a:lnTo>
                      <a:lnTo>
                        <a:pt x="2096" y="0"/>
                      </a:lnTo>
                      <a:lnTo>
                        <a:pt x="2097" y="0"/>
                      </a:lnTo>
                      <a:lnTo>
                        <a:pt x="2097" y="0"/>
                      </a:lnTo>
                      <a:lnTo>
                        <a:pt x="2098" y="0"/>
                      </a:lnTo>
                      <a:lnTo>
                        <a:pt x="2098" y="0"/>
                      </a:lnTo>
                      <a:lnTo>
                        <a:pt x="2099" y="0"/>
                      </a:lnTo>
                      <a:lnTo>
                        <a:pt x="2099" y="0"/>
                      </a:lnTo>
                      <a:lnTo>
                        <a:pt x="2100" y="0"/>
                      </a:lnTo>
                      <a:lnTo>
                        <a:pt x="2100" y="0"/>
                      </a:lnTo>
                      <a:lnTo>
                        <a:pt x="2101" y="0"/>
                      </a:lnTo>
                      <a:lnTo>
                        <a:pt x="2101" y="0"/>
                      </a:lnTo>
                      <a:lnTo>
                        <a:pt x="2102" y="0"/>
                      </a:lnTo>
                      <a:lnTo>
                        <a:pt x="2103" y="0"/>
                      </a:lnTo>
                      <a:lnTo>
                        <a:pt x="2103" y="0"/>
                      </a:lnTo>
                      <a:lnTo>
                        <a:pt x="2104" y="0"/>
                      </a:lnTo>
                      <a:lnTo>
                        <a:pt x="2104" y="0"/>
                      </a:lnTo>
                      <a:lnTo>
                        <a:pt x="2105" y="0"/>
                      </a:lnTo>
                      <a:lnTo>
                        <a:pt x="2105" y="0"/>
                      </a:lnTo>
                      <a:lnTo>
                        <a:pt x="2106" y="0"/>
                      </a:lnTo>
                      <a:lnTo>
                        <a:pt x="2106" y="0"/>
                      </a:lnTo>
                      <a:lnTo>
                        <a:pt x="2107" y="0"/>
                      </a:lnTo>
                      <a:lnTo>
                        <a:pt x="2107" y="0"/>
                      </a:lnTo>
                      <a:lnTo>
                        <a:pt x="2108" y="0"/>
                      </a:lnTo>
                      <a:lnTo>
                        <a:pt x="2108" y="0"/>
                      </a:lnTo>
                      <a:lnTo>
                        <a:pt x="2109" y="0"/>
                      </a:lnTo>
                      <a:lnTo>
                        <a:pt x="2109" y="0"/>
                      </a:lnTo>
                      <a:lnTo>
                        <a:pt x="2110" y="0"/>
                      </a:lnTo>
                      <a:lnTo>
                        <a:pt x="2111" y="0"/>
                      </a:lnTo>
                      <a:lnTo>
                        <a:pt x="2111" y="0"/>
                      </a:lnTo>
                      <a:lnTo>
                        <a:pt x="2112" y="0"/>
                      </a:lnTo>
                      <a:lnTo>
                        <a:pt x="2112" y="0"/>
                      </a:lnTo>
                      <a:lnTo>
                        <a:pt x="2113" y="0"/>
                      </a:lnTo>
                      <a:lnTo>
                        <a:pt x="2113" y="0"/>
                      </a:lnTo>
                      <a:lnTo>
                        <a:pt x="2114" y="0"/>
                      </a:lnTo>
                      <a:lnTo>
                        <a:pt x="2114" y="0"/>
                      </a:lnTo>
                      <a:lnTo>
                        <a:pt x="2115" y="0"/>
                      </a:lnTo>
                      <a:lnTo>
                        <a:pt x="2115" y="0"/>
                      </a:lnTo>
                      <a:lnTo>
                        <a:pt x="2116" y="0"/>
                      </a:lnTo>
                      <a:lnTo>
                        <a:pt x="2116" y="0"/>
                      </a:lnTo>
                      <a:lnTo>
                        <a:pt x="2117" y="0"/>
                      </a:lnTo>
                      <a:lnTo>
                        <a:pt x="2118" y="0"/>
                      </a:lnTo>
                      <a:lnTo>
                        <a:pt x="2118" y="0"/>
                      </a:lnTo>
                      <a:lnTo>
                        <a:pt x="2119" y="0"/>
                      </a:lnTo>
                      <a:lnTo>
                        <a:pt x="2119" y="0"/>
                      </a:lnTo>
                      <a:lnTo>
                        <a:pt x="2120" y="0"/>
                      </a:lnTo>
                      <a:lnTo>
                        <a:pt x="2120" y="0"/>
                      </a:lnTo>
                      <a:lnTo>
                        <a:pt x="2121" y="0"/>
                      </a:lnTo>
                      <a:lnTo>
                        <a:pt x="2121" y="0"/>
                      </a:lnTo>
                      <a:lnTo>
                        <a:pt x="2122" y="0"/>
                      </a:lnTo>
                      <a:lnTo>
                        <a:pt x="2122" y="0"/>
                      </a:lnTo>
                      <a:lnTo>
                        <a:pt x="2123" y="0"/>
                      </a:lnTo>
                      <a:lnTo>
                        <a:pt x="2123" y="0"/>
                      </a:lnTo>
                      <a:lnTo>
                        <a:pt x="2124" y="0"/>
                      </a:lnTo>
                      <a:lnTo>
                        <a:pt x="2125" y="0"/>
                      </a:lnTo>
                      <a:lnTo>
                        <a:pt x="2125" y="0"/>
                      </a:lnTo>
                      <a:lnTo>
                        <a:pt x="2126" y="0"/>
                      </a:lnTo>
                      <a:lnTo>
                        <a:pt x="2126" y="0"/>
                      </a:lnTo>
                      <a:lnTo>
                        <a:pt x="2127" y="1"/>
                      </a:lnTo>
                      <a:lnTo>
                        <a:pt x="2127" y="1"/>
                      </a:lnTo>
                      <a:lnTo>
                        <a:pt x="2128" y="1"/>
                      </a:lnTo>
                      <a:lnTo>
                        <a:pt x="2129" y="1"/>
                      </a:lnTo>
                      <a:lnTo>
                        <a:pt x="2129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1" y="1"/>
                      </a:lnTo>
                      <a:lnTo>
                        <a:pt x="2131" y="1"/>
                      </a:lnTo>
                      <a:lnTo>
                        <a:pt x="2132" y="1"/>
                      </a:lnTo>
                      <a:lnTo>
                        <a:pt x="2133" y="1"/>
                      </a:lnTo>
                      <a:lnTo>
                        <a:pt x="2133" y="1"/>
                      </a:lnTo>
                      <a:lnTo>
                        <a:pt x="2134" y="1"/>
                      </a:lnTo>
                      <a:lnTo>
                        <a:pt x="2134" y="1"/>
                      </a:lnTo>
                      <a:lnTo>
                        <a:pt x="2135" y="1"/>
                      </a:lnTo>
                      <a:lnTo>
                        <a:pt x="2136" y="1"/>
                      </a:lnTo>
                      <a:lnTo>
                        <a:pt x="2136" y="1"/>
                      </a:lnTo>
                      <a:lnTo>
                        <a:pt x="2137" y="1"/>
                      </a:lnTo>
                      <a:lnTo>
                        <a:pt x="2137" y="1"/>
                      </a:lnTo>
                      <a:lnTo>
                        <a:pt x="2138" y="1"/>
                      </a:lnTo>
                      <a:lnTo>
                        <a:pt x="2138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40" y="1"/>
                      </a:lnTo>
                      <a:lnTo>
                        <a:pt x="2140" y="1"/>
                      </a:lnTo>
                      <a:lnTo>
                        <a:pt x="2141" y="1"/>
                      </a:lnTo>
                      <a:lnTo>
                        <a:pt x="2141" y="1"/>
                      </a:lnTo>
                      <a:lnTo>
                        <a:pt x="2142" y="1"/>
                      </a:lnTo>
                      <a:lnTo>
                        <a:pt x="2142" y="1"/>
                      </a:lnTo>
                      <a:lnTo>
                        <a:pt x="2143" y="1"/>
                      </a:lnTo>
                      <a:lnTo>
                        <a:pt x="2144" y="1"/>
                      </a:lnTo>
                      <a:lnTo>
                        <a:pt x="2144" y="1"/>
                      </a:lnTo>
                      <a:lnTo>
                        <a:pt x="2145" y="1"/>
                      </a:lnTo>
                      <a:lnTo>
                        <a:pt x="2145" y="2"/>
                      </a:lnTo>
                      <a:lnTo>
                        <a:pt x="2146" y="2"/>
                      </a:lnTo>
                      <a:lnTo>
                        <a:pt x="2146" y="2"/>
                      </a:lnTo>
                      <a:lnTo>
                        <a:pt x="2147" y="2"/>
                      </a:lnTo>
                      <a:lnTo>
                        <a:pt x="2147" y="2"/>
                      </a:lnTo>
                      <a:lnTo>
                        <a:pt x="2148" y="2"/>
                      </a:lnTo>
                      <a:lnTo>
                        <a:pt x="2148" y="2"/>
                      </a:lnTo>
                      <a:lnTo>
                        <a:pt x="2149" y="2"/>
                      </a:lnTo>
                      <a:lnTo>
                        <a:pt x="2149" y="2"/>
                      </a:lnTo>
                      <a:lnTo>
                        <a:pt x="2150" y="2"/>
                      </a:lnTo>
                      <a:lnTo>
                        <a:pt x="2151" y="2"/>
                      </a:lnTo>
                      <a:lnTo>
                        <a:pt x="2151" y="2"/>
                      </a:lnTo>
                      <a:lnTo>
                        <a:pt x="2152" y="2"/>
                      </a:lnTo>
                      <a:lnTo>
                        <a:pt x="2152" y="2"/>
                      </a:lnTo>
                      <a:lnTo>
                        <a:pt x="2153" y="2"/>
                      </a:lnTo>
                      <a:lnTo>
                        <a:pt x="2153" y="2"/>
                      </a:lnTo>
                      <a:lnTo>
                        <a:pt x="2154" y="2"/>
                      </a:lnTo>
                      <a:lnTo>
                        <a:pt x="2154" y="2"/>
                      </a:lnTo>
                      <a:lnTo>
                        <a:pt x="2155" y="2"/>
                      </a:lnTo>
                      <a:lnTo>
                        <a:pt x="2155" y="2"/>
                      </a:lnTo>
                      <a:lnTo>
                        <a:pt x="2156" y="2"/>
                      </a:lnTo>
                      <a:lnTo>
                        <a:pt x="2156" y="2"/>
                      </a:lnTo>
                      <a:lnTo>
                        <a:pt x="2157" y="2"/>
                      </a:lnTo>
                      <a:lnTo>
                        <a:pt x="2158" y="2"/>
                      </a:lnTo>
                      <a:lnTo>
                        <a:pt x="2158" y="2"/>
                      </a:lnTo>
                      <a:lnTo>
                        <a:pt x="2159" y="2"/>
                      </a:lnTo>
                      <a:lnTo>
                        <a:pt x="2159" y="2"/>
                      </a:lnTo>
                      <a:lnTo>
                        <a:pt x="2160" y="2"/>
                      </a:lnTo>
                      <a:lnTo>
                        <a:pt x="2160" y="2"/>
                      </a:lnTo>
                      <a:lnTo>
                        <a:pt x="2161" y="2"/>
                      </a:lnTo>
                      <a:lnTo>
                        <a:pt x="2161" y="2"/>
                      </a:lnTo>
                      <a:lnTo>
                        <a:pt x="2162" y="2"/>
                      </a:lnTo>
                      <a:lnTo>
                        <a:pt x="2162" y="2"/>
                      </a:lnTo>
                      <a:lnTo>
                        <a:pt x="2163" y="2"/>
                      </a:lnTo>
                      <a:lnTo>
                        <a:pt x="2163" y="2"/>
                      </a:lnTo>
                      <a:lnTo>
                        <a:pt x="2164" y="2"/>
                      </a:lnTo>
                      <a:lnTo>
                        <a:pt x="2164" y="2"/>
                      </a:lnTo>
                      <a:lnTo>
                        <a:pt x="2165" y="2"/>
                      </a:lnTo>
                      <a:lnTo>
                        <a:pt x="2166" y="3"/>
                      </a:lnTo>
                      <a:lnTo>
                        <a:pt x="2166" y="3"/>
                      </a:lnTo>
                      <a:lnTo>
                        <a:pt x="2167" y="3"/>
                      </a:lnTo>
                      <a:lnTo>
                        <a:pt x="2167" y="3"/>
                      </a:lnTo>
                      <a:lnTo>
                        <a:pt x="2168" y="3"/>
                      </a:lnTo>
                      <a:lnTo>
                        <a:pt x="2168" y="3"/>
                      </a:lnTo>
                      <a:lnTo>
                        <a:pt x="2169" y="3"/>
                      </a:lnTo>
                      <a:lnTo>
                        <a:pt x="2169" y="3"/>
                      </a:lnTo>
                      <a:lnTo>
                        <a:pt x="2170" y="3"/>
                      </a:lnTo>
                      <a:lnTo>
                        <a:pt x="2170" y="3"/>
                      </a:lnTo>
                      <a:lnTo>
                        <a:pt x="2171" y="3"/>
                      </a:lnTo>
                      <a:lnTo>
                        <a:pt x="2171" y="3"/>
                      </a:lnTo>
                      <a:lnTo>
                        <a:pt x="2172" y="3"/>
                      </a:lnTo>
                      <a:lnTo>
                        <a:pt x="2173" y="3"/>
                      </a:lnTo>
                      <a:lnTo>
                        <a:pt x="2173" y="3"/>
                      </a:lnTo>
                      <a:lnTo>
                        <a:pt x="2174" y="3"/>
                      </a:lnTo>
                      <a:lnTo>
                        <a:pt x="2174" y="3"/>
                      </a:lnTo>
                      <a:lnTo>
                        <a:pt x="2175" y="3"/>
                      </a:lnTo>
                      <a:lnTo>
                        <a:pt x="2175" y="3"/>
                      </a:lnTo>
                      <a:lnTo>
                        <a:pt x="2176" y="3"/>
                      </a:lnTo>
                      <a:lnTo>
                        <a:pt x="2177" y="3"/>
                      </a:lnTo>
                      <a:lnTo>
                        <a:pt x="2177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9" y="3"/>
                      </a:lnTo>
                      <a:lnTo>
                        <a:pt x="2180" y="3"/>
                      </a:lnTo>
                      <a:lnTo>
                        <a:pt x="2180" y="3"/>
                      </a:lnTo>
                      <a:lnTo>
                        <a:pt x="2181" y="3"/>
                      </a:lnTo>
                      <a:lnTo>
                        <a:pt x="2181" y="3"/>
                      </a:lnTo>
                      <a:lnTo>
                        <a:pt x="2182" y="3"/>
                      </a:lnTo>
                      <a:lnTo>
                        <a:pt x="2182" y="4"/>
                      </a:lnTo>
                      <a:lnTo>
                        <a:pt x="2183" y="4"/>
                      </a:lnTo>
                      <a:lnTo>
                        <a:pt x="2184" y="4"/>
                      </a:lnTo>
                      <a:lnTo>
                        <a:pt x="2184" y="4"/>
                      </a:lnTo>
                      <a:lnTo>
                        <a:pt x="2185" y="4"/>
                      </a:lnTo>
                      <a:lnTo>
                        <a:pt x="2185" y="4"/>
                      </a:lnTo>
                      <a:lnTo>
                        <a:pt x="2186" y="4"/>
                      </a:lnTo>
                      <a:lnTo>
                        <a:pt x="2186" y="4"/>
                      </a:lnTo>
                      <a:lnTo>
                        <a:pt x="2187" y="4"/>
                      </a:lnTo>
                      <a:lnTo>
                        <a:pt x="2187" y="4"/>
                      </a:lnTo>
                      <a:lnTo>
                        <a:pt x="2188" y="4"/>
                      </a:lnTo>
                      <a:lnTo>
                        <a:pt x="2188" y="4"/>
                      </a:lnTo>
                      <a:lnTo>
                        <a:pt x="2189" y="4"/>
                      </a:lnTo>
                      <a:lnTo>
                        <a:pt x="2189" y="4"/>
                      </a:lnTo>
                      <a:lnTo>
                        <a:pt x="2190" y="4"/>
                      </a:lnTo>
                      <a:lnTo>
                        <a:pt x="2191" y="4"/>
                      </a:lnTo>
                      <a:lnTo>
                        <a:pt x="2191" y="4"/>
                      </a:lnTo>
                      <a:lnTo>
                        <a:pt x="2192" y="4"/>
                      </a:lnTo>
                      <a:lnTo>
                        <a:pt x="2192" y="4"/>
                      </a:lnTo>
                      <a:lnTo>
                        <a:pt x="2193" y="4"/>
                      </a:lnTo>
                      <a:lnTo>
                        <a:pt x="2193" y="4"/>
                      </a:lnTo>
                      <a:lnTo>
                        <a:pt x="2194" y="4"/>
                      </a:lnTo>
                      <a:lnTo>
                        <a:pt x="2194" y="4"/>
                      </a:lnTo>
                      <a:lnTo>
                        <a:pt x="2195" y="4"/>
                      </a:lnTo>
                      <a:lnTo>
                        <a:pt x="2195" y="4"/>
                      </a:lnTo>
                      <a:lnTo>
                        <a:pt x="2196" y="4"/>
                      </a:lnTo>
                      <a:lnTo>
                        <a:pt x="2196" y="4"/>
                      </a:lnTo>
                      <a:lnTo>
                        <a:pt x="2197" y="5"/>
                      </a:lnTo>
                      <a:lnTo>
                        <a:pt x="2197" y="5"/>
                      </a:lnTo>
                      <a:lnTo>
                        <a:pt x="2198" y="5"/>
                      </a:lnTo>
                      <a:lnTo>
                        <a:pt x="2199" y="5"/>
                      </a:lnTo>
                      <a:lnTo>
                        <a:pt x="2199" y="5"/>
                      </a:lnTo>
                      <a:lnTo>
                        <a:pt x="2200" y="5"/>
                      </a:lnTo>
                      <a:lnTo>
                        <a:pt x="2200" y="5"/>
                      </a:lnTo>
                      <a:lnTo>
                        <a:pt x="2201" y="5"/>
                      </a:lnTo>
                      <a:lnTo>
                        <a:pt x="2201" y="5"/>
                      </a:lnTo>
                      <a:lnTo>
                        <a:pt x="2202" y="5"/>
                      </a:lnTo>
                      <a:lnTo>
                        <a:pt x="2202" y="5"/>
                      </a:lnTo>
                      <a:lnTo>
                        <a:pt x="2203" y="5"/>
                      </a:lnTo>
                      <a:lnTo>
                        <a:pt x="2203" y="5"/>
                      </a:lnTo>
                      <a:lnTo>
                        <a:pt x="2204" y="5"/>
                      </a:lnTo>
                      <a:lnTo>
                        <a:pt x="2204" y="5"/>
                      </a:lnTo>
                      <a:lnTo>
                        <a:pt x="2205" y="5"/>
                      </a:lnTo>
                      <a:lnTo>
                        <a:pt x="2206" y="6"/>
                      </a:lnTo>
                      <a:lnTo>
                        <a:pt x="2206" y="6"/>
                      </a:lnTo>
                      <a:lnTo>
                        <a:pt x="2207" y="6"/>
                      </a:lnTo>
                      <a:lnTo>
                        <a:pt x="2207" y="6"/>
                      </a:lnTo>
                      <a:lnTo>
                        <a:pt x="2208" y="6"/>
                      </a:lnTo>
                      <a:lnTo>
                        <a:pt x="2208" y="6"/>
                      </a:lnTo>
                      <a:lnTo>
                        <a:pt x="2209" y="6"/>
                      </a:lnTo>
                      <a:lnTo>
                        <a:pt x="2209" y="6"/>
                      </a:lnTo>
                      <a:lnTo>
                        <a:pt x="2210" y="6"/>
                      </a:lnTo>
                      <a:lnTo>
                        <a:pt x="2210" y="6"/>
                      </a:lnTo>
                      <a:lnTo>
                        <a:pt x="2211" y="6"/>
                      </a:lnTo>
                      <a:lnTo>
                        <a:pt x="2211" y="6"/>
                      </a:lnTo>
                      <a:lnTo>
                        <a:pt x="2212" y="6"/>
                      </a:lnTo>
                      <a:lnTo>
                        <a:pt x="2213" y="6"/>
                      </a:lnTo>
                      <a:lnTo>
                        <a:pt x="2213" y="6"/>
                      </a:lnTo>
                      <a:lnTo>
                        <a:pt x="2214" y="6"/>
                      </a:lnTo>
                      <a:lnTo>
                        <a:pt x="2214" y="6"/>
                      </a:lnTo>
                      <a:lnTo>
                        <a:pt x="2215" y="6"/>
                      </a:lnTo>
                      <a:lnTo>
                        <a:pt x="2215" y="6"/>
                      </a:lnTo>
                      <a:lnTo>
                        <a:pt x="2216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8" y="7"/>
                      </a:lnTo>
                      <a:lnTo>
                        <a:pt x="2218" y="7"/>
                      </a:lnTo>
                      <a:lnTo>
                        <a:pt x="2219" y="7"/>
                      </a:lnTo>
                      <a:lnTo>
                        <a:pt x="2219" y="7"/>
                      </a:lnTo>
                      <a:lnTo>
                        <a:pt x="2220" y="7"/>
                      </a:lnTo>
                      <a:lnTo>
                        <a:pt x="2221" y="7"/>
                      </a:lnTo>
                      <a:lnTo>
                        <a:pt x="2221" y="7"/>
                      </a:lnTo>
                      <a:lnTo>
                        <a:pt x="2222" y="7"/>
                      </a:lnTo>
                      <a:lnTo>
                        <a:pt x="2222" y="7"/>
                      </a:lnTo>
                      <a:lnTo>
                        <a:pt x="2223" y="7"/>
                      </a:lnTo>
                      <a:lnTo>
                        <a:pt x="2224" y="7"/>
                      </a:lnTo>
                      <a:lnTo>
                        <a:pt x="2224" y="7"/>
                      </a:lnTo>
                      <a:lnTo>
                        <a:pt x="2225" y="7"/>
                      </a:lnTo>
                      <a:lnTo>
                        <a:pt x="2225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7" y="7"/>
                      </a:lnTo>
                      <a:lnTo>
                        <a:pt x="2228" y="7"/>
                      </a:lnTo>
                      <a:lnTo>
                        <a:pt x="2228" y="7"/>
                      </a:lnTo>
                      <a:lnTo>
                        <a:pt x="2229" y="7"/>
                      </a:lnTo>
                      <a:lnTo>
                        <a:pt x="2229" y="8"/>
                      </a:lnTo>
                      <a:lnTo>
                        <a:pt x="2230" y="8"/>
                      </a:lnTo>
                      <a:lnTo>
                        <a:pt x="2230" y="8"/>
                      </a:lnTo>
                      <a:lnTo>
                        <a:pt x="2231" y="8"/>
                      </a:lnTo>
                      <a:lnTo>
                        <a:pt x="2232" y="8"/>
                      </a:lnTo>
                      <a:lnTo>
                        <a:pt x="2232" y="8"/>
                      </a:lnTo>
                      <a:lnTo>
                        <a:pt x="2233" y="8"/>
                      </a:lnTo>
                      <a:lnTo>
                        <a:pt x="2233" y="8"/>
                      </a:lnTo>
                      <a:lnTo>
                        <a:pt x="2234" y="8"/>
                      </a:lnTo>
                      <a:lnTo>
                        <a:pt x="2234" y="8"/>
                      </a:lnTo>
                      <a:lnTo>
                        <a:pt x="2235" y="8"/>
                      </a:lnTo>
                      <a:lnTo>
                        <a:pt x="2235" y="8"/>
                      </a:lnTo>
                      <a:lnTo>
                        <a:pt x="2236" y="8"/>
                      </a:lnTo>
                      <a:lnTo>
                        <a:pt x="2236" y="8"/>
                      </a:lnTo>
                      <a:lnTo>
                        <a:pt x="2237" y="8"/>
                      </a:lnTo>
                      <a:lnTo>
                        <a:pt x="2237" y="8"/>
                      </a:lnTo>
                      <a:lnTo>
                        <a:pt x="2238" y="8"/>
                      </a:lnTo>
                      <a:lnTo>
                        <a:pt x="2239" y="8"/>
                      </a:lnTo>
                      <a:lnTo>
                        <a:pt x="2239" y="8"/>
                      </a:lnTo>
                      <a:lnTo>
                        <a:pt x="2240" y="9"/>
                      </a:lnTo>
                      <a:lnTo>
                        <a:pt x="2240" y="9"/>
                      </a:lnTo>
                      <a:lnTo>
                        <a:pt x="2241" y="9"/>
                      </a:lnTo>
                      <a:lnTo>
                        <a:pt x="2241" y="9"/>
                      </a:lnTo>
                      <a:lnTo>
                        <a:pt x="2242" y="9"/>
                      </a:lnTo>
                      <a:lnTo>
                        <a:pt x="2242" y="9"/>
                      </a:lnTo>
                      <a:lnTo>
                        <a:pt x="2243" y="9"/>
                      </a:lnTo>
                      <a:lnTo>
                        <a:pt x="2243" y="9"/>
                      </a:lnTo>
                      <a:lnTo>
                        <a:pt x="2244" y="9"/>
                      </a:lnTo>
                      <a:lnTo>
                        <a:pt x="2244" y="9"/>
                      </a:lnTo>
                      <a:lnTo>
                        <a:pt x="2245" y="9"/>
                      </a:lnTo>
                      <a:lnTo>
                        <a:pt x="2246" y="9"/>
                      </a:lnTo>
                      <a:lnTo>
                        <a:pt x="2246" y="10"/>
                      </a:lnTo>
                      <a:lnTo>
                        <a:pt x="2247" y="10"/>
                      </a:lnTo>
                      <a:lnTo>
                        <a:pt x="2247" y="10"/>
                      </a:lnTo>
                      <a:lnTo>
                        <a:pt x="2248" y="10"/>
                      </a:lnTo>
                      <a:lnTo>
                        <a:pt x="2248" y="10"/>
                      </a:lnTo>
                      <a:lnTo>
                        <a:pt x="2249" y="10"/>
                      </a:lnTo>
                      <a:lnTo>
                        <a:pt x="2249" y="10"/>
                      </a:lnTo>
                      <a:lnTo>
                        <a:pt x="2250" y="10"/>
                      </a:lnTo>
                      <a:lnTo>
                        <a:pt x="2250" y="10"/>
                      </a:lnTo>
                      <a:lnTo>
                        <a:pt x="2251" y="10"/>
                      </a:lnTo>
                      <a:lnTo>
                        <a:pt x="2251" y="10"/>
                      </a:lnTo>
                      <a:lnTo>
                        <a:pt x="2252" y="10"/>
                      </a:lnTo>
                      <a:lnTo>
                        <a:pt x="2252" y="10"/>
                      </a:lnTo>
                      <a:lnTo>
                        <a:pt x="2253" y="10"/>
                      </a:lnTo>
                      <a:lnTo>
                        <a:pt x="2254" y="10"/>
                      </a:lnTo>
                      <a:lnTo>
                        <a:pt x="2254" y="10"/>
                      </a:lnTo>
                      <a:lnTo>
                        <a:pt x="2255" y="10"/>
                      </a:lnTo>
                      <a:lnTo>
                        <a:pt x="2255" y="11"/>
                      </a:lnTo>
                      <a:lnTo>
                        <a:pt x="2256" y="11"/>
                      </a:lnTo>
                      <a:lnTo>
                        <a:pt x="2256" y="11"/>
                      </a:lnTo>
                      <a:lnTo>
                        <a:pt x="2257" y="11"/>
                      </a:lnTo>
                      <a:lnTo>
                        <a:pt x="2257" y="11"/>
                      </a:lnTo>
                      <a:lnTo>
                        <a:pt x="2258" y="11"/>
                      </a:lnTo>
                      <a:lnTo>
                        <a:pt x="2258" y="11"/>
                      </a:lnTo>
                      <a:lnTo>
                        <a:pt x="2259" y="11"/>
                      </a:lnTo>
                      <a:lnTo>
                        <a:pt x="2259" y="11"/>
                      </a:lnTo>
                      <a:lnTo>
                        <a:pt x="2260" y="11"/>
                      </a:lnTo>
                      <a:lnTo>
                        <a:pt x="2261" y="11"/>
                      </a:lnTo>
                      <a:lnTo>
                        <a:pt x="2261" y="11"/>
                      </a:lnTo>
                      <a:lnTo>
                        <a:pt x="2262" y="11"/>
                      </a:lnTo>
                      <a:lnTo>
                        <a:pt x="2262" y="11"/>
                      </a:lnTo>
                      <a:lnTo>
                        <a:pt x="2263" y="11"/>
                      </a:lnTo>
                      <a:lnTo>
                        <a:pt x="2263" y="11"/>
                      </a:lnTo>
                      <a:lnTo>
                        <a:pt x="2264" y="11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6" y="12"/>
                      </a:lnTo>
                      <a:lnTo>
                        <a:pt x="2266" y="12"/>
                      </a:lnTo>
                      <a:lnTo>
                        <a:pt x="2267" y="12"/>
                      </a:lnTo>
                      <a:lnTo>
                        <a:pt x="2268" y="12"/>
                      </a:lnTo>
                      <a:lnTo>
                        <a:pt x="2268" y="12"/>
                      </a:lnTo>
                      <a:lnTo>
                        <a:pt x="2269" y="12"/>
                      </a:lnTo>
                      <a:lnTo>
                        <a:pt x="2269" y="12"/>
                      </a:lnTo>
                      <a:lnTo>
                        <a:pt x="2270" y="12"/>
                      </a:lnTo>
                      <a:lnTo>
                        <a:pt x="2270" y="12"/>
                      </a:lnTo>
                      <a:lnTo>
                        <a:pt x="2271" y="12"/>
                      </a:lnTo>
                      <a:lnTo>
                        <a:pt x="2272" y="12"/>
                      </a:lnTo>
                      <a:lnTo>
                        <a:pt x="2272" y="12"/>
                      </a:lnTo>
                      <a:lnTo>
                        <a:pt x="2273" y="13"/>
                      </a:lnTo>
                      <a:lnTo>
                        <a:pt x="2273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5" y="13"/>
                      </a:lnTo>
                      <a:lnTo>
                        <a:pt x="2276" y="13"/>
                      </a:lnTo>
                      <a:lnTo>
                        <a:pt x="2276" y="13"/>
                      </a:lnTo>
                      <a:lnTo>
                        <a:pt x="2277" y="13"/>
                      </a:lnTo>
                      <a:lnTo>
                        <a:pt x="2277" y="13"/>
                      </a:lnTo>
                      <a:lnTo>
                        <a:pt x="2278" y="14"/>
                      </a:lnTo>
                      <a:lnTo>
                        <a:pt x="2279" y="14"/>
                      </a:lnTo>
                      <a:lnTo>
                        <a:pt x="2279" y="14"/>
                      </a:lnTo>
                      <a:lnTo>
                        <a:pt x="2280" y="14"/>
                      </a:lnTo>
                      <a:lnTo>
                        <a:pt x="2280" y="14"/>
                      </a:lnTo>
                      <a:lnTo>
                        <a:pt x="2281" y="14"/>
                      </a:lnTo>
                      <a:lnTo>
                        <a:pt x="2281" y="14"/>
                      </a:lnTo>
                      <a:lnTo>
                        <a:pt x="2282" y="14"/>
                      </a:lnTo>
                      <a:lnTo>
                        <a:pt x="2282" y="14"/>
                      </a:lnTo>
                      <a:lnTo>
                        <a:pt x="2283" y="14"/>
                      </a:lnTo>
                      <a:lnTo>
                        <a:pt x="2283" y="14"/>
                      </a:lnTo>
                      <a:lnTo>
                        <a:pt x="2284" y="14"/>
                      </a:lnTo>
                      <a:lnTo>
                        <a:pt x="2284" y="14"/>
                      </a:lnTo>
                      <a:lnTo>
                        <a:pt x="2285" y="14"/>
                      </a:lnTo>
                      <a:lnTo>
                        <a:pt x="2285" y="14"/>
                      </a:lnTo>
                      <a:lnTo>
                        <a:pt x="2286" y="15"/>
                      </a:lnTo>
                      <a:lnTo>
                        <a:pt x="2287" y="15"/>
                      </a:lnTo>
                      <a:lnTo>
                        <a:pt x="2287" y="15"/>
                      </a:lnTo>
                      <a:lnTo>
                        <a:pt x="2288" y="15"/>
                      </a:lnTo>
                      <a:lnTo>
                        <a:pt x="2288" y="15"/>
                      </a:lnTo>
                      <a:lnTo>
                        <a:pt x="2289" y="15"/>
                      </a:lnTo>
                      <a:lnTo>
                        <a:pt x="2289" y="15"/>
                      </a:lnTo>
                      <a:lnTo>
                        <a:pt x="2290" y="15"/>
                      </a:lnTo>
                      <a:lnTo>
                        <a:pt x="2290" y="15"/>
                      </a:lnTo>
                      <a:lnTo>
                        <a:pt x="2291" y="15"/>
                      </a:lnTo>
                      <a:lnTo>
                        <a:pt x="2291" y="15"/>
                      </a:lnTo>
                      <a:lnTo>
                        <a:pt x="2292" y="15"/>
                      </a:lnTo>
                      <a:lnTo>
                        <a:pt x="2292" y="15"/>
                      </a:lnTo>
                      <a:lnTo>
                        <a:pt x="2293" y="15"/>
                      </a:lnTo>
                      <a:lnTo>
                        <a:pt x="2294" y="16"/>
                      </a:lnTo>
                      <a:lnTo>
                        <a:pt x="2294" y="16"/>
                      </a:lnTo>
                      <a:lnTo>
                        <a:pt x="2295" y="16"/>
                      </a:lnTo>
                      <a:lnTo>
                        <a:pt x="2295" y="16"/>
                      </a:lnTo>
                      <a:lnTo>
                        <a:pt x="2296" y="16"/>
                      </a:lnTo>
                      <a:lnTo>
                        <a:pt x="2296" y="16"/>
                      </a:lnTo>
                      <a:lnTo>
                        <a:pt x="2297" y="16"/>
                      </a:lnTo>
                      <a:lnTo>
                        <a:pt x="2297" y="16"/>
                      </a:lnTo>
                      <a:lnTo>
                        <a:pt x="2298" y="16"/>
                      </a:lnTo>
                      <a:lnTo>
                        <a:pt x="2298" y="17"/>
                      </a:lnTo>
                      <a:lnTo>
                        <a:pt x="2299" y="17"/>
                      </a:lnTo>
                      <a:lnTo>
                        <a:pt x="2299" y="17"/>
                      </a:lnTo>
                      <a:lnTo>
                        <a:pt x="2300" y="17"/>
                      </a:lnTo>
                      <a:lnTo>
                        <a:pt x="2301" y="17"/>
                      </a:lnTo>
                      <a:lnTo>
                        <a:pt x="2301" y="17"/>
                      </a:lnTo>
                      <a:lnTo>
                        <a:pt x="2302" y="17"/>
                      </a:lnTo>
                      <a:lnTo>
                        <a:pt x="2302" y="17"/>
                      </a:lnTo>
                      <a:lnTo>
                        <a:pt x="2303" y="17"/>
                      </a:lnTo>
                      <a:lnTo>
                        <a:pt x="2303" y="17"/>
                      </a:lnTo>
                      <a:lnTo>
                        <a:pt x="2304" y="17"/>
                      </a:lnTo>
                      <a:lnTo>
                        <a:pt x="2304" y="17"/>
                      </a:lnTo>
                      <a:lnTo>
                        <a:pt x="2305" y="17"/>
                      </a:lnTo>
                      <a:lnTo>
                        <a:pt x="2305" y="18"/>
                      </a:lnTo>
                      <a:lnTo>
                        <a:pt x="2306" y="18"/>
                      </a:lnTo>
                      <a:lnTo>
                        <a:pt x="2306" y="18"/>
                      </a:lnTo>
                      <a:lnTo>
                        <a:pt x="2307" y="18"/>
                      </a:lnTo>
                      <a:lnTo>
                        <a:pt x="2308" y="18"/>
                      </a:lnTo>
                      <a:lnTo>
                        <a:pt x="2308" y="18"/>
                      </a:lnTo>
                      <a:lnTo>
                        <a:pt x="2309" y="18"/>
                      </a:lnTo>
                      <a:lnTo>
                        <a:pt x="2309" y="18"/>
                      </a:lnTo>
                      <a:lnTo>
                        <a:pt x="2310" y="18"/>
                      </a:lnTo>
                      <a:lnTo>
                        <a:pt x="2310" y="18"/>
                      </a:lnTo>
                      <a:lnTo>
                        <a:pt x="2311" y="18"/>
                      </a:lnTo>
                      <a:lnTo>
                        <a:pt x="2312" y="18"/>
                      </a:lnTo>
                      <a:lnTo>
                        <a:pt x="2312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4" y="19"/>
                      </a:lnTo>
                      <a:lnTo>
                        <a:pt x="2314" y="19"/>
                      </a:lnTo>
                      <a:lnTo>
                        <a:pt x="2315" y="19"/>
                      </a:lnTo>
                      <a:lnTo>
                        <a:pt x="2316" y="19"/>
                      </a:lnTo>
                      <a:lnTo>
                        <a:pt x="2316" y="19"/>
                      </a:lnTo>
                      <a:lnTo>
                        <a:pt x="2317" y="19"/>
                      </a:lnTo>
                      <a:lnTo>
                        <a:pt x="2317" y="19"/>
                      </a:lnTo>
                      <a:lnTo>
                        <a:pt x="2318" y="19"/>
                      </a:lnTo>
                      <a:lnTo>
                        <a:pt x="2319" y="19"/>
                      </a:lnTo>
                      <a:lnTo>
                        <a:pt x="2319" y="20"/>
                      </a:lnTo>
                      <a:lnTo>
                        <a:pt x="2320" y="20"/>
                      </a:lnTo>
                      <a:lnTo>
                        <a:pt x="2320" y="20"/>
                      </a:lnTo>
                      <a:lnTo>
                        <a:pt x="2321" y="20"/>
                      </a:lnTo>
                      <a:lnTo>
                        <a:pt x="2321" y="20"/>
                      </a:lnTo>
                      <a:lnTo>
                        <a:pt x="2322" y="20"/>
                      </a:lnTo>
                      <a:lnTo>
                        <a:pt x="2322" y="20"/>
                      </a:lnTo>
                      <a:lnTo>
                        <a:pt x="2323" y="20"/>
                      </a:lnTo>
                      <a:lnTo>
                        <a:pt x="2323" y="21"/>
                      </a:lnTo>
                      <a:lnTo>
                        <a:pt x="2324" y="21"/>
                      </a:lnTo>
                      <a:lnTo>
                        <a:pt x="2324" y="21"/>
                      </a:lnTo>
                      <a:lnTo>
                        <a:pt x="2325" y="21"/>
                      </a:lnTo>
                      <a:lnTo>
                        <a:pt x="2325" y="21"/>
                      </a:lnTo>
                      <a:lnTo>
                        <a:pt x="2326" y="21"/>
                      </a:lnTo>
                      <a:lnTo>
                        <a:pt x="2327" y="21"/>
                      </a:lnTo>
                      <a:lnTo>
                        <a:pt x="2327" y="21"/>
                      </a:lnTo>
                      <a:lnTo>
                        <a:pt x="2328" y="21"/>
                      </a:lnTo>
                      <a:lnTo>
                        <a:pt x="2328" y="21"/>
                      </a:lnTo>
                      <a:lnTo>
                        <a:pt x="2329" y="21"/>
                      </a:lnTo>
                      <a:lnTo>
                        <a:pt x="2329" y="22"/>
                      </a:lnTo>
                      <a:lnTo>
                        <a:pt x="2330" y="22"/>
                      </a:lnTo>
                      <a:lnTo>
                        <a:pt x="2330" y="22"/>
                      </a:lnTo>
                      <a:lnTo>
                        <a:pt x="2331" y="22"/>
                      </a:lnTo>
                      <a:lnTo>
                        <a:pt x="2331" y="22"/>
                      </a:lnTo>
                      <a:lnTo>
                        <a:pt x="2332" y="22"/>
                      </a:lnTo>
                      <a:lnTo>
                        <a:pt x="2332" y="22"/>
                      </a:lnTo>
                      <a:lnTo>
                        <a:pt x="2333" y="22"/>
                      </a:lnTo>
                      <a:lnTo>
                        <a:pt x="2334" y="22"/>
                      </a:lnTo>
                      <a:lnTo>
                        <a:pt x="2334" y="22"/>
                      </a:lnTo>
                      <a:lnTo>
                        <a:pt x="2335" y="22"/>
                      </a:lnTo>
                      <a:lnTo>
                        <a:pt x="2335" y="22"/>
                      </a:lnTo>
                      <a:lnTo>
                        <a:pt x="2336" y="23"/>
                      </a:lnTo>
                      <a:lnTo>
                        <a:pt x="2336" y="23"/>
                      </a:lnTo>
                      <a:lnTo>
                        <a:pt x="2337" y="23"/>
                      </a:lnTo>
                      <a:lnTo>
                        <a:pt x="2337" y="23"/>
                      </a:lnTo>
                      <a:lnTo>
                        <a:pt x="2338" y="23"/>
                      </a:lnTo>
                      <a:lnTo>
                        <a:pt x="2338" y="23"/>
                      </a:lnTo>
                      <a:lnTo>
                        <a:pt x="2339" y="23"/>
                      </a:lnTo>
                      <a:lnTo>
                        <a:pt x="2339" y="23"/>
                      </a:lnTo>
                      <a:lnTo>
                        <a:pt x="2340" y="23"/>
                      </a:lnTo>
                      <a:lnTo>
                        <a:pt x="2341" y="23"/>
                      </a:lnTo>
                      <a:lnTo>
                        <a:pt x="2341" y="23"/>
                      </a:lnTo>
                      <a:lnTo>
                        <a:pt x="2342" y="24"/>
                      </a:lnTo>
                      <a:lnTo>
                        <a:pt x="2342" y="24"/>
                      </a:lnTo>
                      <a:lnTo>
                        <a:pt x="2343" y="24"/>
                      </a:lnTo>
                      <a:lnTo>
                        <a:pt x="2343" y="24"/>
                      </a:lnTo>
                      <a:lnTo>
                        <a:pt x="2344" y="24"/>
                      </a:lnTo>
                      <a:lnTo>
                        <a:pt x="2344" y="24"/>
                      </a:lnTo>
                      <a:lnTo>
                        <a:pt x="2345" y="24"/>
                      </a:lnTo>
                      <a:lnTo>
                        <a:pt x="2345" y="25"/>
                      </a:lnTo>
                      <a:lnTo>
                        <a:pt x="2346" y="25"/>
                      </a:lnTo>
                      <a:lnTo>
                        <a:pt x="2346" y="25"/>
                      </a:lnTo>
                      <a:lnTo>
                        <a:pt x="2347" y="25"/>
                      </a:lnTo>
                      <a:lnTo>
                        <a:pt x="2347" y="25"/>
                      </a:lnTo>
                      <a:lnTo>
                        <a:pt x="2348" y="25"/>
                      </a:lnTo>
                      <a:lnTo>
                        <a:pt x="2349" y="25"/>
                      </a:lnTo>
                      <a:lnTo>
                        <a:pt x="2349" y="25"/>
                      </a:lnTo>
                      <a:lnTo>
                        <a:pt x="2350" y="25"/>
                      </a:lnTo>
                      <a:lnTo>
                        <a:pt x="2350" y="25"/>
                      </a:lnTo>
                      <a:lnTo>
                        <a:pt x="2351" y="25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3" y="26"/>
                      </a:lnTo>
                      <a:lnTo>
                        <a:pt x="2353" y="26"/>
                      </a:lnTo>
                      <a:lnTo>
                        <a:pt x="2354" y="26"/>
                      </a:lnTo>
                      <a:lnTo>
                        <a:pt x="2354" y="26"/>
                      </a:lnTo>
                      <a:lnTo>
                        <a:pt x="2355" y="26"/>
                      </a:lnTo>
                      <a:lnTo>
                        <a:pt x="2356" y="26"/>
                      </a:lnTo>
                      <a:lnTo>
                        <a:pt x="2356" y="26"/>
                      </a:lnTo>
                      <a:lnTo>
                        <a:pt x="2357" y="27"/>
                      </a:lnTo>
                      <a:lnTo>
                        <a:pt x="2357" y="27"/>
                      </a:lnTo>
                      <a:lnTo>
                        <a:pt x="2358" y="27"/>
                      </a:lnTo>
                      <a:lnTo>
                        <a:pt x="2358" y="27"/>
                      </a:lnTo>
                      <a:lnTo>
                        <a:pt x="2359" y="27"/>
                      </a:lnTo>
                      <a:lnTo>
                        <a:pt x="2360" y="27"/>
                      </a:lnTo>
                      <a:lnTo>
                        <a:pt x="2360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2" y="28"/>
                      </a:lnTo>
                      <a:lnTo>
                        <a:pt x="2363" y="28"/>
                      </a:lnTo>
                      <a:lnTo>
                        <a:pt x="2363" y="28"/>
                      </a:lnTo>
                      <a:lnTo>
                        <a:pt x="2364" y="28"/>
                      </a:lnTo>
                      <a:lnTo>
                        <a:pt x="2364" y="28"/>
                      </a:lnTo>
                      <a:lnTo>
                        <a:pt x="2365" y="28"/>
                      </a:lnTo>
                      <a:lnTo>
                        <a:pt x="2365" y="28"/>
                      </a:lnTo>
                      <a:lnTo>
                        <a:pt x="2366" y="29"/>
                      </a:lnTo>
                      <a:lnTo>
                        <a:pt x="2367" y="29"/>
                      </a:lnTo>
                      <a:lnTo>
                        <a:pt x="2367" y="29"/>
                      </a:lnTo>
                      <a:lnTo>
                        <a:pt x="2368" y="29"/>
                      </a:lnTo>
                      <a:lnTo>
                        <a:pt x="2368" y="29"/>
                      </a:lnTo>
                      <a:lnTo>
                        <a:pt x="2369" y="29"/>
                      </a:lnTo>
                      <a:lnTo>
                        <a:pt x="2369" y="29"/>
                      </a:lnTo>
                      <a:lnTo>
                        <a:pt x="2370" y="29"/>
                      </a:lnTo>
                      <a:lnTo>
                        <a:pt x="2370" y="29"/>
                      </a:lnTo>
                      <a:lnTo>
                        <a:pt x="2371" y="30"/>
                      </a:lnTo>
                      <a:lnTo>
                        <a:pt x="2371" y="30"/>
                      </a:lnTo>
                      <a:lnTo>
                        <a:pt x="2372" y="30"/>
                      </a:lnTo>
                      <a:lnTo>
                        <a:pt x="2372" y="30"/>
                      </a:lnTo>
                      <a:lnTo>
                        <a:pt x="2373" y="30"/>
                      </a:lnTo>
                      <a:lnTo>
                        <a:pt x="2374" y="30"/>
                      </a:lnTo>
                      <a:lnTo>
                        <a:pt x="2374" y="30"/>
                      </a:lnTo>
                      <a:lnTo>
                        <a:pt x="2375" y="30"/>
                      </a:lnTo>
                      <a:lnTo>
                        <a:pt x="2375" y="30"/>
                      </a:lnTo>
                      <a:lnTo>
                        <a:pt x="2376" y="30"/>
                      </a:lnTo>
                      <a:lnTo>
                        <a:pt x="2376" y="31"/>
                      </a:lnTo>
                      <a:lnTo>
                        <a:pt x="2377" y="31"/>
                      </a:lnTo>
                      <a:lnTo>
                        <a:pt x="2377" y="31"/>
                      </a:lnTo>
                      <a:lnTo>
                        <a:pt x="2378" y="31"/>
                      </a:lnTo>
                      <a:lnTo>
                        <a:pt x="2378" y="31"/>
                      </a:lnTo>
                      <a:lnTo>
                        <a:pt x="2379" y="31"/>
                      </a:lnTo>
                      <a:lnTo>
                        <a:pt x="2379" y="31"/>
                      </a:lnTo>
                      <a:lnTo>
                        <a:pt x="2380" y="31"/>
                      </a:lnTo>
                      <a:lnTo>
                        <a:pt x="2380" y="31"/>
                      </a:lnTo>
                      <a:lnTo>
                        <a:pt x="2381" y="32"/>
                      </a:lnTo>
                      <a:lnTo>
                        <a:pt x="2382" y="32"/>
                      </a:lnTo>
                      <a:lnTo>
                        <a:pt x="2382" y="32"/>
                      </a:lnTo>
                      <a:lnTo>
                        <a:pt x="2383" y="32"/>
                      </a:lnTo>
                      <a:lnTo>
                        <a:pt x="2383" y="32"/>
                      </a:lnTo>
                      <a:lnTo>
                        <a:pt x="2384" y="32"/>
                      </a:lnTo>
                      <a:lnTo>
                        <a:pt x="2384" y="33"/>
                      </a:lnTo>
                      <a:lnTo>
                        <a:pt x="2385" y="33"/>
                      </a:lnTo>
                      <a:lnTo>
                        <a:pt x="2385" y="33"/>
                      </a:lnTo>
                      <a:lnTo>
                        <a:pt x="2386" y="33"/>
                      </a:lnTo>
                      <a:lnTo>
                        <a:pt x="2386" y="33"/>
                      </a:lnTo>
                      <a:lnTo>
                        <a:pt x="2387" y="33"/>
                      </a:lnTo>
                      <a:lnTo>
                        <a:pt x="2387" y="33"/>
                      </a:lnTo>
                      <a:lnTo>
                        <a:pt x="2388" y="33"/>
                      </a:lnTo>
                      <a:lnTo>
                        <a:pt x="2389" y="33"/>
                      </a:lnTo>
                      <a:lnTo>
                        <a:pt x="2389" y="34"/>
                      </a:lnTo>
                      <a:lnTo>
                        <a:pt x="2390" y="34"/>
                      </a:lnTo>
                      <a:lnTo>
                        <a:pt x="2390" y="34"/>
                      </a:lnTo>
                      <a:lnTo>
                        <a:pt x="2391" y="34"/>
                      </a:lnTo>
                      <a:lnTo>
                        <a:pt x="2391" y="34"/>
                      </a:lnTo>
                      <a:lnTo>
                        <a:pt x="2392" y="34"/>
                      </a:lnTo>
                      <a:lnTo>
                        <a:pt x="2392" y="34"/>
                      </a:lnTo>
                      <a:lnTo>
                        <a:pt x="2393" y="34"/>
                      </a:lnTo>
                      <a:lnTo>
                        <a:pt x="2393" y="34"/>
                      </a:lnTo>
                      <a:lnTo>
                        <a:pt x="2394" y="35"/>
                      </a:lnTo>
                      <a:lnTo>
                        <a:pt x="2394" y="35"/>
                      </a:lnTo>
                      <a:lnTo>
                        <a:pt x="2395" y="35"/>
                      </a:lnTo>
                      <a:lnTo>
                        <a:pt x="2396" y="35"/>
                      </a:lnTo>
                      <a:lnTo>
                        <a:pt x="2396" y="35"/>
                      </a:lnTo>
                      <a:lnTo>
                        <a:pt x="2397" y="35"/>
                      </a:lnTo>
                      <a:lnTo>
                        <a:pt x="2397" y="35"/>
                      </a:lnTo>
                      <a:lnTo>
                        <a:pt x="2398" y="35"/>
                      </a:lnTo>
                      <a:lnTo>
                        <a:pt x="2398" y="35"/>
                      </a:lnTo>
                      <a:lnTo>
                        <a:pt x="2399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1" y="36"/>
                      </a:lnTo>
                      <a:lnTo>
                        <a:pt x="2401" y="36"/>
                      </a:lnTo>
                      <a:lnTo>
                        <a:pt x="2402" y="37"/>
                      </a:lnTo>
                      <a:lnTo>
                        <a:pt x="2402" y="37"/>
                      </a:lnTo>
                      <a:lnTo>
                        <a:pt x="2403" y="37"/>
                      </a:lnTo>
                      <a:lnTo>
                        <a:pt x="2404" y="37"/>
                      </a:lnTo>
                      <a:lnTo>
                        <a:pt x="2404" y="37"/>
                      </a:lnTo>
                      <a:lnTo>
                        <a:pt x="2405" y="37"/>
                      </a:lnTo>
                      <a:lnTo>
                        <a:pt x="2405" y="37"/>
                      </a:lnTo>
                      <a:lnTo>
                        <a:pt x="2406" y="37"/>
                      </a:lnTo>
                      <a:lnTo>
                        <a:pt x="2407" y="38"/>
                      </a:lnTo>
                      <a:lnTo>
                        <a:pt x="2407" y="38"/>
                      </a:lnTo>
                      <a:lnTo>
                        <a:pt x="2408" y="38"/>
                      </a:lnTo>
                      <a:lnTo>
                        <a:pt x="2408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10" y="38"/>
                      </a:lnTo>
                      <a:lnTo>
                        <a:pt x="2411" y="38"/>
                      </a:lnTo>
                      <a:lnTo>
                        <a:pt x="2411" y="39"/>
                      </a:lnTo>
                      <a:lnTo>
                        <a:pt x="2412" y="39"/>
                      </a:lnTo>
                      <a:lnTo>
                        <a:pt x="2412" y="39"/>
                      </a:lnTo>
                      <a:lnTo>
                        <a:pt x="2413" y="39"/>
                      </a:lnTo>
                      <a:lnTo>
                        <a:pt x="2413" y="39"/>
                      </a:lnTo>
                      <a:lnTo>
                        <a:pt x="2414" y="40"/>
                      </a:lnTo>
                      <a:lnTo>
                        <a:pt x="2415" y="40"/>
                      </a:lnTo>
                      <a:lnTo>
                        <a:pt x="2415" y="40"/>
                      </a:lnTo>
                      <a:lnTo>
                        <a:pt x="2416" y="40"/>
                      </a:lnTo>
                      <a:lnTo>
                        <a:pt x="2416" y="40"/>
                      </a:lnTo>
                      <a:lnTo>
                        <a:pt x="2417" y="40"/>
                      </a:lnTo>
                      <a:lnTo>
                        <a:pt x="2417" y="40"/>
                      </a:lnTo>
                      <a:lnTo>
                        <a:pt x="2418" y="40"/>
                      </a:lnTo>
                      <a:lnTo>
                        <a:pt x="2418" y="41"/>
                      </a:lnTo>
                      <a:lnTo>
                        <a:pt x="2419" y="41"/>
                      </a:lnTo>
                      <a:lnTo>
                        <a:pt x="2419" y="41"/>
                      </a:lnTo>
                      <a:lnTo>
                        <a:pt x="2420" y="41"/>
                      </a:lnTo>
                      <a:lnTo>
                        <a:pt x="2420" y="41"/>
                      </a:lnTo>
                      <a:lnTo>
                        <a:pt x="2421" y="41"/>
                      </a:lnTo>
                      <a:lnTo>
                        <a:pt x="2422" y="41"/>
                      </a:lnTo>
                      <a:lnTo>
                        <a:pt x="2422" y="41"/>
                      </a:lnTo>
                      <a:lnTo>
                        <a:pt x="2423" y="42"/>
                      </a:lnTo>
                      <a:lnTo>
                        <a:pt x="2423" y="42"/>
                      </a:lnTo>
                      <a:lnTo>
                        <a:pt x="2424" y="42"/>
                      </a:lnTo>
                      <a:lnTo>
                        <a:pt x="2424" y="42"/>
                      </a:lnTo>
                      <a:lnTo>
                        <a:pt x="2425" y="42"/>
                      </a:lnTo>
                      <a:lnTo>
                        <a:pt x="2425" y="42"/>
                      </a:lnTo>
                      <a:lnTo>
                        <a:pt x="2426" y="42"/>
                      </a:lnTo>
                      <a:lnTo>
                        <a:pt x="2426" y="42"/>
                      </a:lnTo>
                      <a:lnTo>
                        <a:pt x="2427" y="43"/>
                      </a:lnTo>
                      <a:lnTo>
                        <a:pt x="2427" y="43"/>
                      </a:lnTo>
                      <a:lnTo>
                        <a:pt x="2428" y="43"/>
                      </a:lnTo>
                      <a:lnTo>
                        <a:pt x="2429" y="43"/>
                      </a:lnTo>
                      <a:lnTo>
                        <a:pt x="2429" y="43"/>
                      </a:lnTo>
                      <a:lnTo>
                        <a:pt x="2430" y="44"/>
                      </a:lnTo>
                      <a:lnTo>
                        <a:pt x="2430" y="44"/>
                      </a:lnTo>
                      <a:lnTo>
                        <a:pt x="2431" y="44"/>
                      </a:lnTo>
                      <a:lnTo>
                        <a:pt x="2431" y="44"/>
                      </a:lnTo>
                      <a:lnTo>
                        <a:pt x="2432" y="44"/>
                      </a:lnTo>
                      <a:lnTo>
                        <a:pt x="2432" y="44"/>
                      </a:lnTo>
                      <a:lnTo>
                        <a:pt x="2433" y="44"/>
                      </a:lnTo>
                      <a:lnTo>
                        <a:pt x="2433" y="44"/>
                      </a:lnTo>
                      <a:lnTo>
                        <a:pt x="2434" y="45"/>
                      </a:lnTo>
                      <a:lnTo>
                        <a:pt x="2434" y="45"/>
                      </a:lnTo>
                      <a:lnTo>
                        <a:pt x="2435" y="45"/>
                      </a:lnTo>
                      <a:lnTo>
                        <a:pt x="2435" y="45"/>
                      </a:lnTo>
                      <a:lnTo>
                        <a:pt x="2436" y="45"/>
                      </a:lnTo>
                      <a:lnTo>
                        <a:pt x="2437" y="45"/>
                      </a:lnTo>
                      <a:lnTo>
                        <a:pt x="2437" y="45"/>
                      </a:lnTo>
                      <a:lnTo>
                        <a:pt x="2438" y="46"/>
                      </a:lnTo>
                      <a:lnTo>
                        <a:pt x="2438" y="46"/>
                      </a:lnTo>
                      <a:lnTo>
                        <a:pt x="2439" y="46"/>
                      </a:lnTo>
                      <a:lnTo>
                        <a:pt x="2439" y="46"/>
                      </a:lnTo>
                      <a:lnTo>
                        <a:pt x="2440" y="46"/>
                      </a:lnTo>
                      <a:lnTo>
                        <a:pt x="2440" y="46"/>
                      </a:lnTo>
                      <a:lnTo>
                        <a:pt x="2441" y="46"/>
                      </a:lnTo>
                      <a:lnTo>
                        <a:pt x="2441" y="46"/>
                      </a:lnTo>
                      <a:lnTo>
                        <a:pt x="2442" y="47"/>
                      </a:lnTo>
                      <a:lnTo>
                        <a:pt x="2442" y="47"/>
                      </a:lnTo>
                      <a:lnTo>
                        <a:pt x="2443" y="47"/>
                      </a:lnTo>
                      <a:lnTo>
                        <a:pt x="2444" y="47"/>
                      </a:lnTo>
                      <a:lnTo>
                        <a:pt x="2444" y="47"/>
                      </a:lnTo>
                      <a:lnTo>
                        <a:pt x="2445" y="48"/>
                      </a:lnTo>
                      <a:lnTo>
                        <a:pt x="2445" y="48"/>
                      </a:lnTo>
                      <a:lnTo>
                        <a:pt x="2446" y="48"/>
                      </a:lnTo>
                      <a:lnTo>
                        <a:pt x="2446" y="48"/>
                      </a:lnTo>
                      <a:lnTo>
                        <a:pt x="2447" y="48"/>
                      </a:lnTo>
                      <a:lnTo>
                        <a:pt x="2448" y="48"/>
                      </a:lnTo>
                      <a:lnTo>
                        <a:pt x="2448" y="48"/>
                      </a:lnTo>
                      <a:lnTo>
                        <a:pt x="2448" y="49"/>
                      </a:lnTo>
                      <a:lnTo>
                        <a:pt x="2449" y="49"/>
                      </a:lnTo>
                      <a:lnTo>
                        <a:pt x="2449" y="49"/>
                      </a:lnTo>
                      <a:lnTo>
                        <a:pt x="2450" y="49"/>
                      </a:lnTo>
                      <a:lnTo>
                        <a:pt x="2451" y="49"/>
                      </a:lnTo>
                      <a:lnTo>
                        <a:pt x="2451" y="49"/>
                      </a:lnTo>
                      <a:lnTo>
                        <a:pt x="2452" y="49"/>
                      </a:lnTo>
                      <a:lnTo>
                        <a:pt x="2452" y="50"/>
                      </a:lnTo>
                      <a:lnTo>
                        <a:pt x="2453" y="50"/>
                      </a:lnTo>
                      <a:lnTo>
                        <a:pt x="2453" y="50"/>
                      </a:lnTo>
                      <a:lnTo>
                        <a:pt x="2454" y="50"/>
                      </a:lnTo>
                      <a:lnTo>
                        <a:pt x="2455" y="50"/>
                      </a:lnTo>
                      <a:lnTo>
                        <a:pt x="2455" y="50"/>
                      </a:lnTo>
                      <a:lnTo>
                        <a:pt x="2456" y="50"/>
                      </a:lnTo>
                      <a:lnTo>
                        <a:pt x="2456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8" y="51"/>
                      </a:lnTo>
                      <a:lnTo>
                        <a:pt x="2459" y="52"/>
                      </a:lnTo>
                      <a:lnTo>
                        <a:pt x="2459" y="52"/>
                      </a:lnTo>
                      <a:lnTo>
                        <a:pt x="2460" y="52"/>
                      </a:lnTo>
                      <a:lnTo>
                        <a:pt x="2460" y="52"/>
                      </a:lnTo>
                      <a:lnTo>
                        <a:pt x="2461" y="52"/>
                      </a:lnTo>
                      <a:lnTo>
                        <a:pt x="2462" y="52"/>
                      </a:lnTo>
                      <a:lnTo>
                        <a:pt x="2462" y="52"/>
                      </a:lnTo>
                      <a:lnTo>
                        <a:pt x="2463" y="53"/>
                      </a:lnTo>
                      <a:lnTo>
                        <a:pt x="2463" y="53"/>
                      </a:lnTo>
                      <a:lnTo>
                        <a:pt x="2464" y="53"/>
                      </a:lnTo>
                      <a:lnTo>
                        <a:pt x="2464" y="53"/>
                      </a:lnTo>
                      <a:lnTo>
                        <a:pt x="2465" y="53"/>
                      </a:lnTo>
                      <a:lnTo>
                        <a:pt x="2465" y="53"/>
                      </a:lnTo>
                      <a:lnTo>
                        <a:pt x="2466" y="53"/>
                      </a:lnTo>
                      <a:lnTo>
                        <a:pt x="2466" y="54"/>
                      </a:lnTo>
                      <a:lnTo>
                        <a:pt x="2467" y="54"/>
                      </a:lnTo>
                      <a:lnTo>
                        <a:pt x="2467" y="54"/>
                      </a:lnTo>
                      <a:lnTo>
                        <a:pt x="2468" y="54"/>
                      </a:lnTo>
                      <a:lnTo>
                        <a:pt x="2468" y="54"/>
                      </a:lnTo>
                      <a:lnTo>
                        <a:pt x="2469" y="54"/>
                      </a:lnTo>
                      <a:lnTo>
                        <a:pt x="2470" y="54"/>
                      </a:lnTo>
                      <a:lnTo>
                        <a:pt x="2470" y="55"/>
                      </a:lnTo>
                      <a:lnTo>
                        <a:pt x="2471" y="55"/>
                      </a:lnTo>
                      <a:lnTo>
                        <a:pt x="2471" y="55"/>
                      </a:lnTo>
                      <a:lnTo>
                        <a:pt x="2472" y="55"/>
                      </a:lnTo>
                      <a:lnTo>
                        <a:pt x="2472" y="56"/>
                      </a:lnTo>
                      <a:lnTo>
                        <a:pt x="2473" y="56"/>
                      </a:lnTo>
                      <a:lnTo>
                        <a:pt x="2473" y="56"/>
                      </a:lnTo>
                      <a:lnTo>
                        <a:pt x="2474" y="56"/>
                      </a:lnTo>
                      <a:lnTo>
                        <a:pt x="2474" y="56"/>
                      </a:lnTo>
                      <a:lnTo>
                        <a:pt x="2475" y="56"/>
                      </a:lnTo>
                      <a:lnTo>
                        <a:pt x="2475" y="56"/>
                      </a:lnTo>
                      <a:lnTo>
                        <a:pt x="2476" y="57"/>
                      </a:lnTo>
                      <a:lnTo>
                        <a:pt x="2477" y="57"/>
                      </a:lnTo>
                      <a:lnTo>
                        <a:pt x="2477" y="57"/>
                      </a:lnTo>
                      <a:lnTo>
                        <a:pt x="2478" y="57"/>
                      </a:lnTo>
                      <a:lnTo>
                        <a:pt x="2478" y="57"/>
                      </a:lnTo>
                      <a:lnTo>
                        <a:pt x="2479" y="57"/>
                      </a:lnTo>
                      <a:lnTo>
                        <a:pt x="2479" y="57"/>
                      </a:lnTo>
                      <a:lnTo>
                        <a:pt x="2480" y="58"/>
                      </a:lnTo>
                      <a:lnTo>
                        <a:pt x="2480" y="58"/>
                      </a:lnTo>
                      <a:lnTo>
                        <a:pt x="2481" y="58"/>
                      </a:lnTo>
                      <a:lnTo>
                        <a:pt x="2481" y="58"/>
                      </a:lnTo>
                      <a:lnTo>
                        <a:pt x="2482" y="58"/>
                      </a:lnTo>
                      <a:lnTo>
                        <a:pt x="2482" y="58"/>
                      </a:lnTo>
                      <a:lnTo>
                        <a:pt x="2483" y="59"/>
                      </a:lnTo>
                      <a:lnTo>
                        <a:pt x="2484" y="59"/>
                      </a:lnTo>
                      <a:lnTo>
                        <a:pt x="2484" y="59"/>
                      </a:lnTo>
                      <a:lnTo>
                        <a:pt x="2485" y="59"/>
                      </a:lnTo>
                      <a:lnTo>
                        <a:pt x="2485" y="60"/>
                      </a:lnTo>
                      <a:lnTo>
                        <a:pt x="2486" y="60"/>
                      </a:lnTo>
                      <a:lnTo>
                        <a:pt x="2486" y="60"/>
                      </a:lnTo>
                      <a:lnTo>
                        <a:pt x="2487" y="60"/>
                      </a:lnTo>
                      <a:lnTo>
                        <a:pt x="2487" y="60"/>
                      </a:lnTo>
                      <a:lnTo>
                        <a:pt x="2488" y="60"/>
                      </a:lnTo>
                      <a:lnTo>
                        <a:pt x="2488" y="60"/>
                      </a:lnTo>
                      <a:lnTo>
                        <a:pt x="2489" y="61"/>
                      </a:lnTo>
                      <a:lnTo>
                        <a:pt x="2489" y="61"/>
                      </a:lnTo>
                      <a:lnTo>
                        <a:pt x="2490" y="61"/>
                      </a:lnTo>
                      <a:lnTo>
                        <a:pt x="2490" y="61"/>
                      </a:lnTo>
                      <a:lnTo>
                        <a:pt x="2491" y="61"/>
                      </a:lnTo>
                      <a:lnTo>
                        <a:pt x="2492" y="61"/>
                      </a:lnTo>
                      <a:lnTo>
                        <a:pt x="2492" y="62"/>
                      </a:lnTo>
                      <a:lnTo>
                        <a:pt x="2493" y="62"/>
                      </a:lnTo>
                      <a:lnTo>
                        <a:pt x="2493" y="62"/>
                      </a:lnTo>
                      <a:lnTo>
                        <a:pt x="2494" y="62"/>
                      </a:lnTo>
                      <a:lnTo>
                        <a:pt x="2495" y="63"/>
                      </a:lnTo>
                      <a:lnTo>
                        <a:pt x="2495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7" y="63"/>
                      </a:lnTo>
                      <a:lnTo>
                        <a:pt x="2497" y="64"/>
                      </a:lnTo>
                      <a:lnTo>
                        <a:pt x="2498" y="64"/>
                      </a:lnTo>
                      <a:lnTo>
                        <a:pt x="2499" y="64"/>
                      </a:lnTo>
                      <a:lnTo>
                        <a:pt x="2499" y="64"/>
                      </a:lnTo>
                      <a:lnTo>
                        <a:pt x="2500" y="64"/>
                      </a:lnTo>
                      <a:lnTo>
                        <a:pt x="2500" y="64"/>
                      </a:lnTo>
                      <a:lnTo>
                        <a:pt x="2501" y="64"/>
                      </a:lnTo>
                      <a:lnTo>
                        <a:pt x="2502" y="65"/>
                      </a:lnTo>
                      <a:lnTo>
                        <a:pt x="2502" y="65"/>
                      </a:lnTo>
                      <a:lnTo>
                        <a:pt x="2503" y="65"/>
                      </a:lnTo>
                      <a:lnTo>
                        <a:pt x="2503" y="65"/>
                      </a:lnTo>
                      <a:lnTo>
                        <a:pt x="2504" y="65"/>
                      </a:lnTo>
                      <a:lnTo>
                        <a:pt x="2504" y="65"/>
                      </a:lnTo>
                      <a:lnTo>
                        <a:pt x="2505" y="66"/>
                      </a:lnTo>
                      <a:lnTo>
                        <a:pt x="2505" y="66"/>
                      </a:lnTo>
                      <a:lnTo>
                        <a:pt x="2506" y="66"/>
                      </a:lnTo>
                      <a:lnTo>
                        <a:pt x="2506" y="66"/>
                      </a:lnTo>
                      <a:lnTo>
                        <a:pt x="2507" y="67"/>
                      </a:lnTo>
                      <a:lnTo>
                        <a:pt x="2507" y="67"/>
                      </a:lnTo>
                      <a:lnTo>
                        <a:pt x="2508" y="67"/>
                      </a:lnTo>
                      <a:lnTo>
                        <a:pt x="2508" y="67"/>
                      </a:lnTo>
                      <a:lnTo>
                        <a:pt x="2509" y="67"/>
                      </a:lnTo>
                      <a:lnTo>
                        <a:pt x="2510" y="67"/>
                      </a:lnTo>
                      <a:lnTo>
                        <a:pt x="2510" y="68"/>
                      </a:lnTo>
                      <a:lnTo>
                        <a:pt x="2511" y="68"/>
                      </a:lnTo>
                      <a:lnTo>
                        <a:pt x="2511" y="68"/>
                      </a:lnTo>
                      <a:lnTo>
                        <a:pt x="2512" y="68"/>
                      </a:lnTo>
                      <a:lnTo>
                        <a:pt x="2512" y="68"/>
                      </a:lnTo>
                      <a:lnTo>
                        <a:pt x="2513" y="68"/>
                      </a:lnTo>
                      <a:lnTo>
                        <a:pt x="2513" y="69"/>
                      </a:lnTo>
                      <a:lnTo>
                        <a:pt x="2514" y="69"/>
                      </a:lnTo>
                      <a:lnTo>
                        <a:pt x="2514" y="69"/>
                      </a:lnTo>
                      <a:lnTo>
                        <a:pt x="2515" y="69"/>
                      </a:lnTo>
                      <a:lnTo>
                        <a:pt x="2515" y="69"/>
                      </a:lnTo>
                      <a:lnTo>
                        <a:pt x="2516" y="70"/>
                      </a:lnTo>
                      <a:lnTo>
                        <a:pt x="2517" y="70"/>
                      </a:lnTo>
                      <a:lnTo>
                        <a:pt x="2517" y="70"/>
                      </a:lnTo>
                      <a:lnTo>
                        <a:pt x="2518" y="70"/>
                      </a:lnTo>
                      <a:lnTo>
                        <a:pt x="2518" y="71"/>
                      </a:lnTo>
                      <a:lnTo>
                        <a:pt x="2519" y="71"/>
                      </a:lnTo>
                      <a:lnTo>
                        <a:pt x="2519" y="71"/>
                      </a:lnTo>
                      <a:lnTo>
                        <a:pt x="2520" y="71"/>
                      </a:lnTo>
                      <a:lnTo>
                        <a:pt x="2520" y="71"/>
                      </a:lnTo>
                      <a:lnTo>
                        <a:pt x="2521" y="71"/>
                      </a:lnTo>
                      <a:lnTo>
                        <a:pt x="2521" y="72"/>
                      </a:lnTo>
                      <a:lnTo>
                        <a:pt x="2522" y="72"/>
                      </a:lnTo>
                      <a:lnTo>
                        <a:pt x="2522" y="72"/>
                      </a:lnTo>
                      <a:lnTo>
                        <a:pt x="2523" y="72"/>
                      </a:lnTo>
                      <a:lnTo>
                        <a:pt x="2524" y="72"/>
                      </a:lnTo>
                      <a:lnTo>
                        <a:pt x="2524" y="72"/>
                      </a:lnTo>
                      <a:lnTo>
                        <a:pt x="2525" y="73"/>
                      </a:lnTo>
                      <a:lnTo>
                        <a:pt x="2525" y="73"/>
                      </a:lnTo>
                      <a:lnTo>
                        <a:pt x="2526" y="73"/>
                      </a:lnTo>
                      <a:lnTo>
                        <a:pt x="2526" y="73"/>
                      </a:lnTo>
                      <a:lnTo>
                        <a:pt x="2527" y="73"/>
                      </a:lnTo>
                      <a:lnTo>
                        <a:pt x="2527" y="74"/>
                      </a:lnTo>
                      <a:lnTo>
                        <a:pt x="2528" y="74"/>
                      </a:lnTo>
                      <a:lnTo>
                        <a:pt x="2528" y="74"/>
                      </a:lnTo>
                      <a:lnTo>
                        <a:pt x="2529" y="74"/>
                      </a:lnTo>
                      <a:lnTo>
                        <a:pt x="2529" y="75"/>
                      </a:lnTo>
                      <a:lnTo>
                        <a:pt x="2530" y="75"/>
                      </a:lnTo>
                      <a:lnTo>
                        <a:pt x="2530" y="75"/>
                      </a:lnTo>
                      <a:lnTo>
                        <a:pt x="2531" y="75"/>
                      </a:lnTo>
                      <a:lnTo>
                        <a:pt x="2532" y="75"/>
                      </a:lnTo>
                      <a:lnTo>
                        <a:pt x="2532" y="75"/>
                      </a:lnTo>
                      <a:lnTo>
                        <a:pt x="2533" y="76"/>
                      </a:lnTo>
                      <a:lnTo>
                        <a:pt x="2533" y="76"/>
                      </a:lnTo>
                      <a:lnTo>
                        <a:pt x="2534" y="76"/>
                      </a:lnTo>
                      <a:lnTo>
                        <a:pt x="2535" y="76"/>
                      </a:lnTo>
                      <a:lnTo>
                        <a:pt x="2535" y="76"/>
                      </a:lnTo>
                      <a:lnTo>
                        <a:pt x="2535" y="77"/>
                      </a:lnTo>
                      <a:lnTo>
                        <a:pt x="2536" y="77"/>
                      </a:lnTo>
                      <a:lnTo>
                        <a:pt x="2536" y="77"/>
                      </a:lnTo>
                      <a:lnTo>
                        <a:pt x="2537" y="77"/>
                      </a:lnTo>
                      <a:lnTo>
                        <a:pt x="2537" y="77"/>
                      </a:lnTo>
                      <a:lnTo>
                        <a:pt x="2538" y="77"/>
                      </a:lnTo>
                      <a:lnTo>
                        <a:pt x="2539" y="78"/>
                      </a:lnTo>
                      <a:lnTo>
                        <a:pt x="2539" y="78"/>
                      </a:lnTo>
                      <a:lnTo>
                        <a:pt x="2540" y="78"/>
                      </a:lnTo>
                      <a:lnTo>
                        <a:pt x="2540" y="79"/>
                      </a:lnTo>
                      <a:lnTo>
                        <a:pt x="2541" y="79"/>
                      </a:lnTo>
                      <a:lnTo>
                        <a:pt x="2541" y="79"/>
                      </a:lnTo>
                      <a:lnTo>
                        <a:pt x="2542" y="79"/>
                      </a:lnTo>
                      <a:lnTo>
                        <a:pt x="2543" y="79"/>
                      </a:lnTo>
                      <a:lnTo>
                        <a:pt x="2543" y="79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5" y="80"/>
                      </a:lnTo>
                      <a:lnTo>
                        <a:pt x="2546" y="80"/>
                      </a:lnTo>
                      <a:lnTo>
                        <a:pt x="2546" y="81"/>
                      </a:lnTo>
                      <a:lnTo>
                        <a:pt x="2547" y="81"/>
                      </a:lnTo>
                      <a:lnTo>
                        <a:pt x="2547" y="81"/>
                      </a:lnTo>
                      <a:lnTo>
                        <a:pt x="2548" y="81"/>
                      </a:lnTo>
                      <a:lnTo>
                        <a:pt x="2548" y="81"/>
                      </a:lnTo>
                      <a:lnTo>
                        <a:pt x="2549" y="82"/>
                      </a:lnTo>
                      <a:lnTo>
                        <a:pt x="2550" y="82"/>
                      </a:lnTo>
                      <a:lnTo>
                        <a:pt x="2550" y="82"/>
                      </a:lnTo>
                      <a:lnTo>
                        <a:pt x="2551" y="82"/>
                      </a:lnTo>
                      <a:lnTo>
                        <a:pt x="2551" y="83"/>
                      </a:lnTo>
                      <a:lnTo>
                        <a:pt x="2552" y="83"/>
                      </a:lnTo>
                      <a:lnTo>
                        <a:pt x="2552" y="83"/>
                      </a:lnTo>
                      <a:lnTo>
                        <a:pt x="2553" y="83"/>
                      </a:lnTo>
                      <a:lnTo>
                        <a:pt x="2553" y="83"/>
                      </a:lnTo>
                      <a:lnTo>
                        <a:pt x="2554" y="84"/>
                      </a:lnTo>
                      <a:lnTo>
                        <a:pt x="2554" y="84"/>
                      </a:lnTo>
                      <a:lnTo>
                        <a:pt x="2555" y="84"/>
                      </a:lnTo>
                      <a:lnTo>
                        <a:pt x="2555" y="84"/>
                      </a:lnTo>
                      <a:lnTo>
                        <a:pt x="2556" y="84"/>
                      </a:lnTo>
                      <a:lnTo>
                        <a:pt x="2557" y="85"/>
                      </a:lnTo>
                      <a:lnTo>
                        <a:pt x="2557" y="85"/>
                      </a:lnTo>
                      <a:lnTo>
                        <a:pt x="2558" y="85"/>
                      </a:lnTo>
                      <a:lnTo>
                        <a:pt x="2558" y="85"/>
                      </a:lnTo>
                      <a:lnTo>
                        <a:pt x="2559" y="85"/>
                      </a:lnTo>
                      <a:lnTo>
                        <a:pt x="2559" y="85"/>
                      </a:lnTo>
                      <a:lnTo>
                        <a:pt x="2560" y="86"/>
                      </a:lnTo>
                      <a:lnTo>
                        <a:pt x="2560" y="86"/>
                      </a:lnTo>
                      <a:lnTo>
                        <a:pt x="2561" y="86"/>
                      </a:lnTo>
                      <a:lnTo>
                        <a:pt x="2561" y="87"/>
                      </a:lnTo>
                      <a:lnTo>
                        <a:pt x="2562" y="87"/>
                      </a:lnTo>
                      <a:lnTo>
                        <a:pt x="2562" y="87"/>
                      </a:lnTo>
                      <a:lnTo>
                        <a:pt x="2563" y="87"/>
                      </a:lnTo>
                      <a:lnTo>
                        <a:pt x="2563" y="87"/>
                      </a:lnTo>
                      <a:lnTo>
                        <a:pt x="2564" y="88"/>
                      </a:lnTo>
                      <a:lnTo>
                        <a:pt x="2565" y="88"/>
                      </a:lnTo>
                      <a:lnTo>
                        <a:pt x="2565" y="88"/>
                      </a:lnTo>
                      <a:lnTo>
                        <a:pt x="2566" y="88"/>
                      </a:lnTo>
                      <a:lnTo>
                        <a:pt x="2566" y="88"/>
                      </a:lnTo>
                      <a:lnTo>
                        <a:pt x="2567" y="89"/>
                      </a:lnTo>
                      <a:lnTo>
                        <a:pt x="2567" y="89"/>
                      </a:lnTo>
                      <a:lnTo>
                        <a:pt x="2568" y="89"/>
                      </a:lnTo>
                      <a:lnTo>
                        <a:pt x="2568" y="90"/>
                      </a:lnTo>
                      <a:lnTo>
                        <a:pt x="2569" y="90"/>
                      </a:lnTo>
                      <a:lnTo>
                        <a:pt x="2569" y="90"/>
                      </a:lnTo>
                      <a:lnTo>
                        <a:pt x="2570" y="90"/>
                      </a:lnTo>
                      <a:lnTo>
                        <a:pt x="2570" y="90"/>
                      </a:lnTo>
                      <a:lnTo>
                        <a:pt x="2571" y="91"/>
                      </a:lnTo>
                      <a:lnTo>
                        <a:pt x="2572" y="91"/>
                      </a:lnTo>
                      <a:lnTo>
                        <a:pt x="2572" y="91"/>
                      </a:lnTo>
                      <a:lnTo>
                        <a:pt x="2573" y="91"/>
                      </a:lnTo>
                      <a:lnTo>
                        <a:pt x="2573" y="91"/>
                      </a:lnTo>
                      <a:lnTo>
                        <a:pt x="2574" y="92"/>
                      </a:lnTo>
                      <a:lnTo>
                        <a:pt x="2574" y="92"/>
                      </a:lnTo>
                      <a:lnTo>
                        <a:pt x="2575" y="92"/>
                      </a:lnTo>
                      <a:lnTo>
                        <a:pt x="2575" y="92"/>
                      </a:lnTo>
                      <a:lnTo>
                        <a:pt x="2576" y="92"/>
                      </a:lnTo>
                      <a:lnTo>
                        <a:pt x="2576" y="93"/>
                      </a:lnTo>
                      <a:lnTo>
                        <a:pt x="2577" y="93"/>
                      </a:lnTo>
                      <a:lnTo>
                        <a:pt x="2577" y="93"/>
                      </a:lnTo>
                      <a:lnTo>
                        <a:pt x="2578" y="94"/>
                      </a:lnTo>
                      <a:lnTo>
                        <a:pt x="2579" y="94"/>
                      </a:lnTo>
                      <a:lnTo>
                        <a:pt x="2579" y="94"/>
                      </a:lnTo>
                      <a:lnTo>
                        <a:pt x="2580" y="94"/>
                      </a:lnTo>
                      <a:lnTo>
                        <a:pt x="2580" y="94"/>
                      </a:lnTo>
                      <a:lnTo>
                        <a:pt x="2581" y="95"/>
                      </a:lnTo>
                      <a:lnTo>
                        <a:pt x="2581" y="95"/>
                      </a:lnTo>
                      <a:lnTo>
                        <a:pt x="2582" y="95"/>
                      </a:lnTo>
                      <a:lnTo>
                        <a:pt x="2583" y="95"/>
                      </a:lnTo>
                      <a:lnTo>
                        <a:pt x="2583" y="95"/>
                      </a:lnTo>
                      <a:lnTo>
                        <a:pt x="2583" y="96"/>
                      </a:lnTo>
                      <a:lnTo>
                        <a:pt x="2584" y="96"/>
                      </a:lnTo>
                      <a:lnTo>
                        <a:pt x="2584" y="96"/>
                      </a:lnTo>
                      <a:lnTo>
                        <a:pt x="2585" y="96"/>
                      </a:lnTo>
                      <a:lnTo>
                        <a:pt x="2585" y="96"/>
                      </a:lnTo>
                      <a:lnTo>
                        <a:pt x="2586" y="97"/>
                      </a:lnTo>
                      <a:lnTo>
                        <a:pt x="2587" y="97"/>
                      </a:lnTo>
                      <a:lnTo>
                        <a:pt x="2587" y="97"/>
                      </a:lnTo>
                      <a:lnTo>
                        <a:pt x="2588" y="98"/>
                      </a:lnTo>
                      <a:lnTo>
                        <a:pt x="2588" y="98"/>
                      </a:lnTo>
                      <a:lnTo>
                        <a:pt x="2589" y="98"/>
                      </a:lnTo>
                      <a:lnTo>
                        <a:pt x="2590" y="98"/>
                      </a:lnTo>
                      <a:lnTo>
                        <a:pt x="2590" y="98"/>
                      </a:lnTo>
                      <a:lnTo>
                        <a:pt x="2591" y="99"/>
                      </a:lnTo>
                      <a:lnTo>
                        <a:pt x="2591" y="99"/>
                      </a:lnTo>
                      <a:lnTo>
                        <a:pt x="2592" y="99"/>
                      </a:lnTo>
                      <a:lnTo>
                        <a:pt x="2592" y="99"/>
                      </a:lnTo>
                      <a:lnTo>
                        <a:pt x="2592" y="100"/>
                      </a:lnTo>
                      <a:lnTo>
                        <a:pt x="2593" y="100"/>
                      </a:lnTo>
                      <a:lnTo>
                        <a:pt x="2594" y="100"/>
                      </a:lnTo>
                      <a:lnTo>
                        <a:pt x="2594" y="100"/>
                      </a:lnTo>
                      <a:lnTo>
                        <a:pt x="2595" y="100"/>
                      </a:lnTo>
                      <a:lnTo>
                        <a:pt x="2595" y="101"/>
                      </a:lnTo>
                      <a:lnTo>
                        <a:pt x="2596" y="101"/>
                      </a:lnTo>
                      <a:lnTo>
                        <a:pt x="2596" y="101"/>
                      </a:lnTo>
                      <a:lnTo>
                        <a:pt x="2597" y="102"/>
                      </a:lnTo>
                      <a:lnTo>
                        <a:pt x="2598" y="102"/>
                      </a:lnTo>
                      <a:lnTo>
                        <a:pt x="2598" y="102"/>
                      </a:lnTo>
                      <a:lnTo>
                        <a:pt x="2599" y="102"/>
                      </a:lnTo>
                      <a:lnTo>
                        <a:pt x="2599" y="102"/>
                      </a:lnTo>
                      <a:lnTo>
                        <a:pt x="2600" y="103"/>
                      </a:lnTo>
                      <a:lnTo>
                        <a:pt x="2600" y="103"/>
                      </a:lnTo>
                      <a:lnTo>
                        <a:pt x="2601" y="103"/>
                      </a:lnTo>
                      <a:lnTo>
                        <a:pt x="2601" y="103"/>
                      </a:lnTo>
                      <a:lnTo>
                        <a:pt x="2602" y="104"/>
                      </a:lnTo>
                      <a:lnTo>
                        <a:pt x="2602" y="104"/>
                      </a:lnTo>
                      <a:lnTo>
                        <a:pt x="2603" y="104"/>
                      </a:lnTo>
                      <a:lnTo>
                        <a:pt x="2603" y="104"/>
                      </a:lnTo>
                      <a:lnTo>
                        <a:pt x="2604" y="104"/>
                      </a:lnTo>
                      <a:lnTo>
                        <a:pt x="2605" y="105"/>
                      </a:lnTo>
                      <a:lnTo>
                        <a:pt x="2605" y="105"/>
                      </a:lnTo>
                      <a:lnTo>
                        <a:pt x="2606" y="105"/>
                      </a:lnTo>
                      <a:lnTo>
                        <a:pt x="2606" y="106"/>
                      </a:lnTo>
                      <a:lnTo>
                        <a:pt x="2607" y="106"/>
                      </a:lnTo>
                      <a:lnTo>
                        <a:pt x="2607" y="106"/>
                      </a:lnTo>
                      <a:lnTo>
                        <a:pt x="2608" y="106"/>
                      </a:lnTo>
                      <a:lnTo>
                        <a:pt x="2608" y="107"/>
                      </a:lnTo>
                      <a:lnTo>
                        <a:pt x="2609" y="107"/>
                      </a:lnTo>
                      <a:lnTo>
                        <a:pt x="2609" y="107"/>
                      </a:lnTo>
                      <a:lnTo>
                        <a:pt x="2610" y="107"/>
                      </a:lnTo>
                      <a:lnTo>
                        <a:pt x="2610" y="107"/>
                      </a:lnTo>
                      <a:lnTo>
                        <a:pt x="2611" y="108"/>
                      </a:lnTo>
                      <a:lnTo>
                        <a:pt x="2612" y="108"/>
                      </a:lnTo>
                      <a:lnTo>
                        <a:pt x="2612" y="108"/>
                      </a:lnTo>
                      <a:lnTo>
                        <a:pt x="2613" y="108"/>
                      </a:lnTo>
                      <a:lnTo>
                        <a:pt x="2613" y="109"/>
                      </a:lnTo>
                      <a:lnTo>
                        <a:pt x="2614" y="109"/>
                      </a:lnTo>
                      <a:lnTo>
                        <a:pt x="2614" y="109"/>
                      </a:lnTo>
                      <a:lnTo>
                        <a:pt x="2615" y="110"/>
                      </a:lnTo>
                      <a:lnTo>
                        <a:pt x="2615" y="110"/>
                      </a:lnTo>
                      <a:lnTo>
                        <a:pt x="2616" y="110"/>
                      </a:lnTo>
                      <a:lnTo>
                        <a:pt x="2616" y="110"/>
                      </a:lnTo>
                      <a:lnTo>
                        <a:pt x="2617" y="111"/>
                      </a:lnTo>
                      <a:lnTo>
                        <a:pt x="2617" y="111"/>
                      </a:lnTo>
                      <a:lnTo>
                        <a:pt x="2618" y="111"/>
                      </a:lnTo>
                      <a:lnTo>
                        <a:pt x="2618" y="111"/>
                      </a:lnTo>
                      <a:lnTo>
                        <a:pt x="2619" y="111"/>
                      </a:lnTo>
                      <a:lnTo>
                        <a:pt x="2620" y="112"/>
                      </a:lnTo>
                      <a:lnTo>
                        <a:pt x="2620" y="112"/>
                      </a:lnTo>
                      <a:lnTo>
                        <a:pt x="2621" y="112"/>
                      </a:lnTo>
                      <a:lnTo>
                        <a:pt x="2621" y="113"/>
                      </a:lnTo>
                      <a:lnTo>
                        <a:pt x="2622" y="113"/>
                      </a:lnTo>
                      <a:lnTo>
                        <a:pt x="2622" y="113"/>
                      </a:lnTo>
                      <a:lnTo>
                        <a:pt x="2623" y="113"/>
                      </a:lnTo>
                      <a:lnTo>
                        <a:pt x="2623" y="114"/>
                      </a:lnTo>
                      <a:lnTo>
                        <a:pt x="2624" y="114"/>
                      </a:lnTo>
                      <a:lnTo>
                        <a:pt x="2624" y="114"/>
                      </a:lnTo>
                      <a:lnTo>
                        <a:pt x="2625" y="114"/>
                      </a:lnTo>
                      <a:lnTo>
                        <a:pt x="2625" y="115"/>
                      </a:lnTo>
                      <a:lnTo>
                        <a:pt x="2626" y="115"/>
                      </a:lnTo>
                      <a:lnTo>
                        <a:pt x="2627" y="115"/>
                      </a:lnTo>
                      <a:lnTo>
                        <a:pt x="2627" y="115"/>
                      </a:lnTo>
                      <a:lnTo>
                        <a:pt x="2628" y="116"/>
                      </a:lnTo>
                      <a:lnTo>
                        <a:pt x="2628" y="116"/>
                      </a:lnTo>
                      <a:lnTo>
                        <a:pt x="2629" y="116"/>
                      </a:lnTo>
                      <a:lnTo>
                        <a:pt x="2629" y="117"/>
                      </a:lnTo>
                      <a:lnTo>
                        <a:pt x="2630" y="117"/>
                      </a:lnTo>
                      <a:lnTo>
                        <a:pt x="2631" y="117"/>
                      </a:lnTo>
                      <a:lnTo>
                        <a:pt x="2631" y="117"/>
                      </a:lnTo>
                      <a:lnTo>
                        <a:pt x="2631" y="118"/>
                      </a:lnTo>
                      <a:lnTo>
                        <a:pt x="2632" y="118"/>
                      </a:lnTo>
                      <a:lnTo>
                        <a:pt x="2632" y="118"/>
                      </a:lnTo>
                      <a:lnTo>
                        <a:pt x="2633" y="118"/>
                      </a:lnTo>
                      <a:lnTo>
                        <a:pt x="2634" y="118"/>
                      </a:lnTo>
                      <a:lnTo>
                        <a:pt x="2634" y="119"/>
                      </a:lnTo>
                      <a:lnTo>
                        <a:pt x="2635" y="119"/>
                      </a:lnTo>
                      <a:lnTo>
                        <a:pt x="2635" y="119"/>
                      </a:lnTo>
                      <a:lnTo>
                        <a:pt x="2636" y="119"/>
                      </a:lnTo>
                      <a:lnTo>
                        <a:pt x="2636" y="120"/>
                      </a:lnTo>
                      <a:lnTo>
                        <a:pt x="2637" y="120"/>
                      </a:lnTo>
                      <a:lnTo>
                        <a:pt x="2638" y="120"/>
                      </a:lnTo>
                      <a:lnTo>
                        <a:pt x="2638" y="121"/>
                      </a:lnTo>
                      <a:lnTo>
                        <a:pt x="2639" y="121"/>
                      </a:lnTo>
                      <a:lnTo>
                        <a:pt x="2639" y="121"/>
                      </a:lnTo>
                      <a:lnTo>
                        <a:pt x="2640" y="121"/>
                      </a:lnTo>
                      <a:lnTo>
                        <a:pt x="2640" y="122"/>
                      </a:lnTo>
                      <a:lnTo>
                        <a:pt x="2640" y="122"/>
                      </a:lnTo>
                      <a:lnTo>
                        <a:pt x="2641" y="122"/>
                      </a:lnTo>
                      <a:lnTo>
                        <a:pt x="2642" y="122"/>
                      </a:lnTo>
                      <a:lnTo>
                        <a:pt x="2642" y="123"/>
                      </a:lnTo>
                      <a:lnTo>
                        <a:pt x="2643" y="123"/>
                      </a:lnTo>
                      <a:lnTo>
                        <a:pt x="2643" y="123"/>
                      </a:lnTo>
                      <a:lnTo>
                        <a:pt x="2644" y="123"/>
                      </a:lnTo>
                      <a:lnTo>
                        <a:pt x="2645" y="124"/>
                      </a:lnTo>
                      <a:lnTo>
                        <a:pt x="2645" y="124"/>
                      </a:lnTo>
                      <a:lnTo>
                        <a:pt x="2646" y="125"/>
                      </a:lnTo>
                      <a:lnTo>
                        <a:pt x="2646" y="125"/>
                      </a:lnTo>
                      <a:lnTo>
                        <a:pt x="2647" y="125"/>
                      </a:lnTo>
                      <a:lnTo>
                        <a:pt x="2647" y="125"/>
                      </a:lnTo>
                      <a:lnTo>
                        <a:pt x="2648" y="126"/>
                      </a:lnTo>
                      <a:lnTo>
                        <a:pt x="2648" y="126"/>
                      </a:lnTo>
                      <a:lnTo>
                        <a:pt x="2649" y="126"/>
                      </a:lnTo>
                      <a:lnTo>
                        <a:pt x="2649" y="126"/>
                      </a:lnTo>
                      <a:lnTo>
                        <a:pt x="2650" y="127"/>
                      </a:lnTo>
                      <a:lnTo>
                        <a:pt x="2650" y="127"/>
                      </a:lnTo>
                      <a:lnTo>
                        <a:pt x="2651" y="127"/>
                      </a:lnTo>
                      <a:lnTo>
                        <a:pt x="2651" y="127"/>
                      </a:lnTo>
                      <a:lnTo>
                        <a:pt x="2652" y="128"/>
                      </a:lnTo>
                      <a:lnTo>
                        <a:pt x="2653" y="128"/>
                      </a:lnTo>
                      <a:lnTo>
                        <a:pt x="2653" y="128"/>
                      </a:lnTo>
                      <a:lnTo>
                        <a:pt x="2654" y="129"/>
                      </a:lnTo>
                      <a:lnTo>
                        <a:pt x="2654" y="129"/>
                      </a:lnTo>
                      <a:lnTo>
                        <a:pt x="2655" y="129"/>
                      </a:lnTo>
                      <a:lnTo>
                        <a:pt x="2655" y="129"/>
                      </a:lnTo>
                      <a:lnTo>
                        <a:pt x="2656" y="130"/>
                      </a:lnTo>
                      <a:lnTo>
                        <a:pt x="2656" y="130"/>
                      </a:lnTo>
                      <a:lnTo>
                        <a:pt x="2657" y="130"/>
                      </a:lnTo>
                      <a:lnTo>
                        <a:pt x="2657" y="130"/>
                      </a:lnTo>
                      <a:lnTo>
                        <a:pt x="2658" y="131"/>
                      </a:lnTo>
                      <a:lnTo>
                        <a:pt x="2658" y="131"/>
                      </a:lnTo>
                      <a:lnTo>
                        <a:pt x="2659" y="131"/>
                      </a:lnTo>
                      <a:lnTo>
                        <a:pt x="2660" y="131"/>
                      </a:lnTo>
                      <a:lnTo>
                        <a:pt x="2660" y="132"/>
                      </a:lnTo>
                      <a:lnTo>
                        <a:pt x="2661" y="132"/>
                      </a:lnTo>
                      <a:lnTo>
                        <a:pt x="2661" y="133"/>
                      </a:lnTo>
                      <a:lnTo>
                        <a:pt x="2662" y="133"/>
                      </a:lnTo>
                      <a:lnTo>
                        <a:pt x="2662" y="133"/>
                      </a:lnTo>
                      <a:lnTo>
                        <a:pt x="2663" y="133"/>
                      </a:lnTo>
                      <a:lnTo>
                        <a:pt x="2663" y="134"/>
                      </a:lnTo>
                      <a:lnTo>
                        <a:pt x="2664" y="134"/>
                      </a:lnTo>
                      <a:lnTo>
                        <a:pt x="2664" y="134"/>
                      </a:lnTo>
                      <a:lnTo>
                        <a:pt x="2665" y="134"/>
                      </a:lnTo>
                      <a:lnTo>
                        <a:pt x="2665" y="135"/>
                      </a:lnTo>
                      <a:lnTo>
                        <a:pt x="2666" y="135"/>
                      </a:lnTo>
                      <a:lnTo>
                        <a:pt x="2667" y="135"/>
                      </a:lnTo>
                      <a:lnTo>
                        <a:pt x="2667" y="136"/>
                      </a:lnTo>
                      <a:lnTo>
                        <a:pt x="2668" y="136"/>
                      </a:lnTo>
                      <a:lnTo>
                        <a:pt x="2668" y="136"/>
                      </a:lnTo>
                      <a:lnTo>
                        <a:pt x="2669" y="137"/>
                      </a:lnTo>
                      <a:lnTo>
                        <a:pt x="2669" y="137"/>
                      </a:lnTo>
                      <a:lnTo>
                        <a:pt x="2670" y="137"/>
                      </a:lnTo>
                      <a:lnTo>
                        <a:pt x="2670" y="137"/>
                      </a:lnTo>
                      <a:lnTo>
                        <a:pt x="2671" y="138"/>
                      </a:lnTo>
                      <a:lnTo>
                        <a:pt x="2671" y="138"/>
                      </a:lnTo>
                      <a:lnTo>
                        <a:pt x="2672" y="138"/>
                      </a:lnTo>
                      <a:lnTo>
                        <a:pt x="2672" y="138"/>
                      </a:lnTo>
                      <a:lnTo>
                        <a:pt x="2673" y="139"/>
                      </a:lnTo>
                      <a:lnTo>
                        <a:pt x="2673" y="139"/>
                      </a:lnTo>
                      <a:lnTo>
                        <a:pt x="2674" y="140"/>
                      </a:lnTo>
                      <a:lnTo>
                        <a:pt x="2675" y="140"/>
                      </a:lnTo>
                      <a:lnTo>
                        <a:pt x="2675" y="140"/>
                      </a:lnTo>
                      <a:lnTo>
                        <a:pt x="2676" y="140"/>
                      </a:lnTo>
                      <a:lnTo>
                        <a:pt x="2676" y="141"/>
                      </a:lnTo>
                      <a:lnTo>
                        <a:pt x="2677" y="141"/>
                      </a:lnTo>
                      <a:lnTo>
                        <a:pt x="2678" y="141"/>
                      </a:lnTo>
                      <a:lnTo>
                        <a:pt x="2678" y="141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80" y="143"/>
                      </a:lnTo>
                      <a:lnTo>
                        <a:pt x="2680" y="143"/>
                      </a:lnTo>
                      <a:lnTo>
                        <a:pt x="2681" y="143"/>
                      </a:lnTo>
                      <a:lnTo>
                        <a:pt x="2682" y="144"/>
                      </a:lnTo>
                      <a:lnTo>
                        <a:pt x="2682" y="144"/>
                      </a:lnTo>
                      <a:lnTo>
                        <a:pt x="2683" y="144"/>
                      </a:lnTo>
                      <a:lnTo>
                        <a:pt x="2683" y="144"/>
                      </a:lnTo>
                      <a:lnTo>
                        <a:pt x="2684" y="145"/>
                      </a:lnTo>
                      <a:lnTo>
                        <a:pt x="2684" y="145"/>
                      </a:lnTo>
                      <a:lnTo>
                        <a:pt x="2685" y="145"/>
                      </a:lnTo>
                      <a:lnTo>
                        <a:pt x="2686" y="146"/>
                      </a:lnTo>
                      <a:lnTo>
                        <a:pt x="2686" y="146"/>
                      </a:lnTo>
                      <a:lnTo>
                        <a:pt x="2687" y="146"/>
                      </a:lnTo>
                      <a:lnTo>
                        <a:pt x="2687" y="146"/>
                      </a:lnTo>
                      <a:lnTo>
                        <a:pt x="2688" y="147"/>
                      </a:lnTo>
                      <a:lnTo>
                        <a:pt x="2688" y="147"/>
                      </a:lnTo>
                      <a:lnTo>
                        <a:pt x="2689" y="148"/>
                      </a:lnTo>
                      <a:lnTo>
                        <a:pt x="2689" y="148"/>
                      </a:lnTo>
                      <a:lnTo>
                        <a:pt x="2690" y="148"/>
                      </a:lnTo>
                      <a:lnTo>
                        <a:pt x="2690" y="148"/>
                      </a:lnTo>
                      <a:lnTo>
                        <a:pt x="2691" y="149"/>
                      </a:lnTo>
                      <a:lnTo>
                        <a:pt x="2691" y="149"/>
                      </a:lnTo>
                      <a:lnTo>
                        <a:pt x="2692" y="149"/>
                      </a:lnTo>
                      <a:lnTo>
                        <a:pt x="2693" y="150"/>
                      </a:lnTo>
                      <a:lnTo>
                        <a:pt x="2693" y="150"/>
                      </a:lnTo>
                      <a:lnTo>
                        <a:pt x="2694" y="150"/>
                      </a:lnTo>
                      <a:lnTo>
                        <a:pt x="2694" y="150"/>
                      </a:lnTo>
                      <a:lnTo>
                        <a:pt x="2695" y="151"/>
                      </a:lnTo>
                      <a:lnTo>
                        <a:pt x="2695" y="151"/>
                      </a:lnTo>
                      <a:lnTo>
                        <a:pt x="2696" y="152"/>
                      </a:lnTo>
                      <a:lnTo>
                        <a:pt x="2696" y="152"/>
                      </a:lnTo>
                      <a:lnTo>
                        <a:pt x="2697" y="152"/>
                      </a:lnTo>
                      <a:lnTo>
                        <a:pt x="2697" y="152"/>
                      </a:lnTo>
                      <a:lnTo>
                        <a:pt x="2698" y="153"/>
                      </a:lnTo>
                      <a:lnTo>
                        <a:pt x="2698" y="153"/>
                      </a:lnTo>
                      <a:lnTo>
                        <a:pt x="2699" y="153"/>
                      </a:lnTo>
                      <a:lnTo>
                        <a:pt x="2700" y="154"/>
                      </a:lnTo>
                      <a:lnTo>
                        <a:pt x="2700" y="154"/>
                      </a:lnTo>
                      <a:lnTo>
                        <a:pt x="2701" y="154"/>
                      </a:lnTo>
                      <a:lnTo>
                        <a:pt x="2701" y="154"/>
                      </a:lnTo>
                      <a:lnTo>
                        <a:pt x="2702" y="155"/>
                      </a:lnTo>
                      <a:lnTo>
                        <a:pt x="2702" y="155"/>
                      </a:lnTo>
                      <a:lnTo>
                        <a:pt x="2703" y="156"/>
                      </a:lnTo>
                      <a:lnTo>
                        <a:pt x="2703" y="156"/>
                      </a:lnTo>
                      <a:lnTo>
                        <a:pt x="2704" y="156"/>
                      </a:lnTo>
                      <a:lnTo>
                        <a:pt x="2704" y="157"/>
                      </a:lnTo>
                      <a:lnTo>
                        <a:pt x="2705" y="157"/>
                      </a:lnTo>
                      <a:lnTo>
                        <a:pt x="2705" y="157"/>
                      </a:lnTo>
                      <a:lnTo>
                        <a:pt x="2706" y="157"/>
                      </a:lnTo>
                      <a:lnTo>
                        <a:pt x="2707" y="158"/>
                      </a:lnTo>
                      <a:lnTo>
                        <a:pt x="2707" y="158"/>
                      </a:lnTo>
                      <a:lnTo>
                        <a:pt x="2708" y="159"/>
                      </a:lnTo>
                      <a:lnTo>
                        <a:pt x="2708" y="159"/>
                      </a:lnTo>
                      <a:lnTo>
                        <a:pt x="2709" y="159"/>
                      </a:lnTo>
                      <a:lnTo>
                        <a:pt x="2709" y="159"/>
                      </a:lnTo>
                      <a:lnTo>
                        <a:pt x="2710" y="160"/>
                      </a:lnTo>
                      <a:lnTo>
                        <a:pt x="2710" y="160"/>
                      </a:lnTo>
                      <a:lnTo>
                        <a:pt x="2711" y="160"/>
                      </a:lnTo>
                      <a:lnTo>
                        <a:pt x="2711" y="161"/>
                      </a:lnTo>
                      <a:lnTo>
                        <a:pt x="2712" y="161"/>
                      </a:lnTo>
                      <a:lnTo>
                        <a:pt x="2712" y="161"/>
                      </a:lnTo>
                      <a:lnTo>
                        <a:pt x="2713" y="162"/>
                      </a:lnTo>
                      <a:lnTo>
                        <a:pt x="2713" y="162"/>
                      </a:lnTo>
                      <a:lnTo>
                        <a:pt x="2714" y="162"/>
                      </a:lnTo>
                      <a:lnTo>
                        <a:pt x="2715" y="163"/>
                      </a:lnTo>
                      <a:lnTo>
                        <a:pt x="2715" y="163"/>
                      </a:lnTo>
                      <a:lnTo>
                        <a:pt x="2716" y="163"/>
                      </a:lnTo>
                      <a:lnTo>
                        <a:pt x="2716" y="164"/>
                      </a:lnTo>
                      <a:lnTo>
                        <a:pt x="2717" y="164"/>
                      </a:lnTo>
                      <a:lnTo>
                        <a:pt x="2718" y="164"/>
                      </a:lnTo>
                      <a:lnTo>
                        <a:pt x="2718" y="165"/>
                      </a:lnTo>
                      <a:lnTo>
                        <a:pt x="2718" y="165"/>
                      </a:lnTo>
                      <a:lnTo>
                        <a:pt x="2719" y="165"/>
                      </a:lnTo>
                      <a:lnTo>
                        <a:pt x="2719" y="165"/>
                      </a:lnTo>
                      <a:lnTo>
                        <a:pt x="2720" y="166"/>
                      </a:lnTo>
                      <a:lnTo>
                        <a:pt x="2720" y="166"/>
                      </a:lnTo>
                      <a:lnTo>
                        <a:pt x="2721" y="167"/>
                      </a:lnTo>
                      <a:lnTo>
                        <a:pt x="2722" y="167"/>
                      </a:lnTo>
                      <a:lnTo>
                        <a:pt x="2722" y="167"/>
                      </a:lnTo>
                      <a:lnTo>
                        <a:pt x="2723" y="168"/>
                      </a:lnTo>
                      <a:lnTo>
                        <a:pt x="2723" y="168"/>
                      </a:lnTo>
                      <a:lnTo>
                        <a:pt x="2724" y="168"/>
                      </a:lnTo>
                      <a:lnTo>
                        <a:pt x="2724" y="169"/>
                      </a:lnTo>
                      <a:lnTo>
                        <a:pt x="2725" y="169"/>
                      </a:lnTo>
                      <a:lnTo>
                        <a:pt x="2726" y="169"/>
                      </a:lnTo>
                      <a:lnTo>
                        <a:pt x="2726" y="169"/>
                      </a:lnTo>
                      <a:lnTo>
                        <a:pt x="2727" y="170"/>
                      </a:lnTo>
                      <a:lnTo>
                        <a:pt x="2727" y="170"/>
                      </a:lnTo>
                      <a:lnTo>
                        <a:pt x="2727" y="171"/>
                      </a:lnTo>
                      <a:lnTo>
                        <a:pt x="2728" y="171"/>
                      </a:lnTo>
                      <a:lnTo>
                        <a:pt x="2729" y="171"/>
                      </a:lnTo>
                      <a:lnTo>
                        <a:pt x="2729" y="172"/>
                      </a:lnTo>
                      <a:lnTo>
                        <a:pt x="2730" y="172"/>
                      </a:lnTo>
                      <a:lnTo>
                        <a:pt x="2730" y="172"/>
                      </a:lnTo>
                      <a:lnTo>
                        <a:pt x="2731" y="173"/>
                      </a:lnTo>
                      <a:lnTo>
                        <a:pt x="2731" y="173"/>
                      </a:lnTo>
                      <a:lnTo>
                        <a:pt x="2732" y="173"/>
                      </a:lnTo>
                      <a:lnTo>
                        <a:pt x="2733" y="174"/>
                      </a:lnTo>
                      <a:lnTo>
                        <a:pt x="2733" y="174"/>
                      </a:lnTo>
                      <a:lnTo>
                        <a:pt x="2734" y="174"/>
                      </a:lnTo>
                      <a:lnTo>
                        <a:pt x="2734" y="175"/>
                      </a:lnTo>
                      <a:lnTo>
                        <a:pt x="2735" y="175"/>
                      </a:lnTo>
                      <a:lnTo>
                        <a:pt x="2735" y="175"/>
                      </a:lnTo>
                      <a:lnTo>
                        <a:pt x="2736" y="176"/>
                      </a:lnTo>
                      <a:lnTo>
                        <a:pt x="2736" y="176"/>
                      </a:lnTo>
                      <a:lnTo>
                        <a:pt x="2737" y="176"/>
                      </a:lnTo>
                      <a:lnTo>
                        <a:pt x="2737" y="177"/>
                      </a:lnTo>
                      <a:lnTo>
                        <a:pt x="2738" y="177"/>
                      </a:lnTo>
                      <a:lnTo>
                        <a:pt x="2738" y="177"/>
                      </a:lnTo>
                      <a:lnTo>
                        <a:pt x="2739" y="178"/>
                      </a:lnTo>
                      <a:lnTo>
                        <a:pt x="2740" y="178"/>
                      </a:lnTo>
                      <a:lnTo>
                        <a:pt x="2740" y="179"/>
                      </a:lnTo>
                      <a:lnTo>
                        <a:pt x="2741" y="179"/>
                      </a:lnTo>
                      <a:lnTo>
                        <a:pt x="2741" y="179"/>
                      </a:lnTo>
                      <a:lnTo>
                        <a:pt x="2742" y="180"/>
                      </a:lnTo>
                      <a:lnTo>
                        <a:pt x="2742" y="180"/>
                      </a:lnTo>
                      <a:lnTo>
                        <a:pt x="2743" y="180"/>
                      </a:lnTo>
                      <a:lnTo>
                        <a:pt x="2743" y="181"/>
                      </a:lnTo>
                      <a:lnTo>
                        <a:pt x="2744" y="181"/>
                      </a:lnTo>
                      <a:lnTo>
                        <a:pt x="2744" y="181"/>
                      </a:lnTo>
                      <a:lnTo>
                        <a:pt x="2745" y="182"/>
                      </a:lnTo>
                      <a:lnTo>
                        <a:pt x="2745" y="182"/>
                      </a:lnTo>
                      <a:lnTo>
                        <a:pt x="2746" y="183"/>
                      </a:lnTo>
                      <a:lnTo>
                        <a:pt x="2746" y="183"/>
                      </a:lnTo>
                      <a:lnTo>
                        <a:pt x="2747" y="183"/>
                      </a:lnTo>
                      <a:lnTo>
                        <a:pt x="2748" y="183"/>
                      </a:lnTo>
                      <a:lnTo>
                        <a:pt x="2748" y="184"/>
                      </a:lnTo>
                      <a:lnTo>
                        <a:pt x="2749" y="184"/>
                      </a:lnTo>
                      <a:lnTo>
                        <a:pt x="2749" y="184"/>
                      </a:lnTo>
                      <a:lnTo>
                        <a:pt x="2750" y="185"/>
                      </a:lnTo>
                      <a:lnTo>
                        <a:pt x="2750" y="185"/>
                      </a:lnTo>
                      <a:lnTo>
                        <a:pt x="2751" y="186"/>
                      </a:lnTo>
                      <a:lnTo>
                        <a:pt x="2751" y="186"/>
                      </a:lnTo>
                      <a:lnTo>
                        <a:pt x="2752" y="186"/>
                      </a:lnTo>
                      <a:lnTo>
                        <a:pt x="2752" y="187"/>
                      </a:lnTo>
                      <a:lnTo>
                        <a:pt x="2753" y="187"/>
                      </a:lnTo>
                      <a:lnTo>
                        <a:pt x="2753" y="187"/>
                      </a:lnTo>
                      <a:lnTo>
                        <a:pt x="2754" y="188"/>
                      </a:lnTo>
                      <a:lnTo>
                        <a:pt x="2755" y="188"/>
                      </a:lnTo>
                      <a:lnTo>
                        <a:pt x="2755" y="188"/>
                      </a:lnTo>
                      <a:lnTo>
                        <a:pt x="2756" y="189"/>
                      </a:lnTo>
                      <a:lnTo>
                        <a:pt x="2756" y="189"/>
                      </a:lnTo>
                      <a:lnTo>
                        <a:pt x="2757" y="190"/>
                      </a:lnTo>
                      <a:lnTo>
                        <a:pt x="2757" y="190"/>
                      </a:lnTo>
                      <a:lnTo>
                        <a:pt x="2758" y="190"/>
                      </a:lnTo>
                      <a:lnTo>
                        <a:pt x="2758" y="191"/>
                      </a:lnTo>
                      <a:lnTo>
                        <a:pt x="2759" y="191"/>
                      </a:lnTo>
                      <a:lnTo>
                        <a:pt x="2759" y="191"/>
                      </a:lnTo>
                      <a:lnTo>
                        <a:pt x="2760" y="192"/>
                      </a:lnTo>
                      <a:lnTo>
                        <a:pt x="2760" y="192"/>
                      </a:lnTo>
                      <a:lnTo>
                        <a:pt x="2761" y="192"/>
                      </a:lnTo>
                      <a:lnTo>
                        <a:pt x="2762" y="193"/>
                      </a:lnTo>
                      <a:lnTo>
                        <a:pt x="2762" y="193"/>
                      </a:lnTo>
                      <a:lnTo>
                        <a:pt x="2763" y="194"/>
                      </a:lnTo>
                      <a:lnTo>
                        <a:pt x="2763" y="194"/>
                      </a:lnTo>
                      <a:lnTo>
                        <a:pt x="2764" y="194"/>
                      </a:lnTo>
                      <a:lnTo>
                        <a:pt x="2764" y="195"/>
                      </a:lnTo>
                      <a:lnTo>
                        <a:pt x="2765" y="195"/>
                      </a:lnTo>
                      <a:lnTo>
                        <a:pt x="2766" y="195"/>
                      </a:lnTo>
                      <a:lnTo>
                        <a:pt x="2766" y="196"/>
                      </a:lnTo>
                      <a:lnTo>
                        <a:pt x="2766" y="196"/>
                      </a:lnTo>
                      <a:lnTo>
                        <a:pt x="2767" y="197"/>
                      </a:lnTo>
                      <a:lnTo>
                        <a:pt x="2767" y="197"/>
                      </a:lnTo>
                      <a:lnTo>
                        <a:pt x="2768" y="198"/>
                      </a:lnTo>
                      <a:lnTo>
                        <a:pt x="2768" y="198"/>
                      </a:lnTo>
                      <a:lnTo>
                        <a:pt x="2769" y="198"/>
                      </a:lnTo>
                      <a:lnTo>
                        <a:pt x="2770" y="199"/>
                      </a:lnTo>
                      <a:lnTo>
                        <a:pt x="2770" y="199"/>
                      </a:lnTo>
                      <a:lnTo>
                        <a:pt x="2771" y="199"/>
                      </a:lnTo>
                      <a:lnTo>
                        <a:pt x="2771" y="200"/>
                      </a:lnTo>
                      <a:lnTo>
                        <a:pt x="2772" y="200"/>
                      </a:lnTo>
                      <a:lnTo>
                        <a:pt x="2773" y="200"/>
                      </a:lnTo>
                      <a:lnTo>
                        <a:pt x="2773" y="201"/>
                      </a:lnTo>
                      <a:lnTo>
                        <a:pt x="2774" y="201"/>
                      </a:lnTo>
                      <a:lnTo>
                        <a:pt x="2774" y="202"/>
                      </a:lnTo>
                      <a:lnTo>
                        <a:pt x="2775" y="202"/>
                      </a:lnTo>
                      <a:lnTo>
                        <a:pt x="2775" y="202"/>
                      </a:lnTo>
                      <a:lnTo>
                        <a:pt x="2775" y="203"/>
                      </a:lnTo>
                      <a:lnTo>
                        <a:pt x="2776" y="203"/>
                      </a:lnTo>
                      <a:lnTo>
                        <a:pt x="2777" y="203"/>
                      </a:lnTo>
                      <a:lnTo>
                        <a:pt x="2777" y="204"/>
                      </a:lnTo>
                      <a:lnTo>
                        <a:pt x="2778" y="204"/>
                      </a:lnTo>
                      <a:lnTo>
                        <a:pt x="2778" y="205"/>
                      </a:lnTo>
                      <a:lnTo>
                        <a:pt x="2779" y="205"/>
                      </a:lnTo>
                      <a:lnTo>
                        <a:pt x="2779" y="206"/>
                      </a:lnTo>
                      <a:lnTo>
                        <a:pt x="2780" y="206"/>
                      </a:lnTo>
                      <a:lnTo>
                        <a:pt x="2781" y="206"/>
                      </a:lnTo>
                      <a:lnTo>
                        <a:pt x="2781" y="207"/>
                      </a:lnTo>
                      <a:lnTo>
                        <a:pt x="2782" y="207"/>
                      </a:lnTo>
                      <a:lnTo>
                        <a:pt x="2782" y="207"/>
                      </a:lnTo>
                      <a:lnTo>
                        <a:pt x="2783" y="208"/>
                      </a:lnTo>
                      <a:lnTo>
                        <a:pt x="2783" y="208"/>
                      </a:lnTo>
                      <a:lnTo>
                        <a:pt x="2784" y="209"/>
                      </a:lnTo>
                      <a:lnTo>
                        <a:pt x="2784" y="209"/>
                      </a:lnTo>
                      <a:lnTo>
                        <a:pt x="2785" y="209"/>
                      </a:lnTo>
                      <a:lnTo>
                        <a:pt x="2785" y="210"/>
                      </a:lnTo>
                      <a:lnTo>
                        <a:pt x="2786" y="210"/>
                      </a:lnTo>
                      <a:lnTo>
                        <a:pt x="2786" y="211"/>
                      </a:lnTo>
                      <a:lnTo>
                        <a:pt x="2787" y="211"/>
                      </a:lnTo>
                      <a:lnTo>
                        <a:pt x="2788" y="211"/>
                      </a:lnTo>
                      <a:lnTo>
                        <a:pt x="2788" y="212"/>
                      </a:lnTo>
                      <a:lnTo>
                        <a:pt x="2789" y="212"/>
                      </a:lnTo>
                      <a:lnTo>
                        <a:pt x="2789" y="213"/>
                      </a:lnTo>
                      <a:lnTo>
                        <a:pt x="2790" y="213"/>
                      </a:lnTo>
                      <a:lnTo>
                        <a:pt x="2790" y="213"/>
                      </a:lnTo>
                      <a:lnTo>
                        <a:pt x="2791" y="214"/>
                      </a:lnTo>
                      <a:lnTo>
                        <a:pt x="2791" y="214"/>
                      </a:lnTo>
                      <a:lnTo>
                        <a:pt x="2792" y="215"/>
                      </a:lnTo>
                      <a:lnTo>
                        <a:pt x="2792" y="215"/>
                      </a:lnTo>
                      <a:lnTo>
                        <a:pt x="2793" y="215"/>
                      </a:lnTo>
                      <a:lnTo>
                        <a:pt x="2793" y="216"/>
                      </a:lnTo>
                      <a:lnTo>
                        <a:pt x="2794" y="216"/>
                      </a:lnTo>
                      <a:lnTo>
                        <a:pt x="2795" y="217"/>
                      </a:lnTo>
                      <a:lnTo>
                        <a:pt x="2795" y="217"/>
                      </a:lnTo>
                      <a:lnTo>
                        <a:pt x="2796" y="217"/>
                      </a:lnTo>
                      <a:lnTo>
                        <a:pt x="2796" y="218"/>
                      </a:lnTo>
                      <a:lnTo>
                        <a:pt x="2797" y="218"/>
                      </a:lnTo>
                      <a:lnTo>
                        <a:pt x="2797" y="219"/>
                      </a:lnTo>
                      <a:lnTo>
                        <a:pt x="2798" y="219"/>
                      </a:lnTo>
                      <a:lnTo>
                        <a:pt x="2798" y="219"/>
                      </a:lnTo>
                      <a:lnTo>
                        <a:pt x="2799" y="220"/>
                      </a:lnTo>
                      <a:lnTo>
                        <a:pt x="2799" y="220"/>
                      </a:lnTo>
                      <a:lnTo>
                        <a:pt x="2800" y="221"/>
                      </a:lnTo>
                      <a:lnTo>
                        <a:pt x="2800" y="221"/>
                      </a:lnTo>
                      <a:lnTo>
                        <a:pt x="2801" y="221"/>
                      </a:lnTo>
                      <a:lnTo>
                        <a:pt x="2801" y="222"/>
                      </a:lnTo>
                      <a:lnTo>
                        <a:pt x="2802" y="222"/>
                      </a:lnTo>
                      <a:lnTo>
                        <a:pt x="2803" y="223"/>
                      </a:lnTo>
                      <a:lnTo>
                        <a:pt x="2803" y="223"/>
                      </a:lnTo>
                      <a:lnTo>
                        <a:pt x="2804" y="223"/>
                      </a:lnTo>
                      <a:lnTo>
                        <a:pt x="2804" y="224"/>
                      </a:lnTo>
                      <a:lnTo>
                        <a:pt x="2805" y="224"/>
                      </a:lnTo>
                      <a:lnTo>
                        <a:pt x="2805" y="225"/>
                      </a:lnTo>
                      <a:lnTo>
                        <a:pt x="2806" y="225"/>
                      </a:lnTo>
                      <a:lnTo>
                        <a:pt x="2806" y="226"/>
                      </a:lnTo>
                      <a:lnTo>
                        <a:pt x="2807" y="226"/>
                      </a:lnTo>
                      <a:lnTo>
                        <a:pt x="2807" y="226"/>
                      </a:lnTo>
                      <a:lnTo>
                        <a:pt x="2808" y="227"/>
                      </a:lnTo>
                      <a:lnTo>
                        <a:pt x="2808" y="227"/>
                      </a:lnTo>
                      <a:lnTo>
                        <a:pt x="2809" y="227"/>
                      </a:lnTo>
                      <a:lnTo>
                        <a:pt x="2810" y="228"/>
                      </a:lnTo>
                      <a:lnTo>
                        <a:pt x="2810" y="229"/>
                      </a:lnTo>
                      <a:lnTo>
                        <a:pt x="2811" y="229"/>
                      </a:lnTo>
                      <a:lnTo>
                        <a:pt x="2811" y="229"/>
                      </a:lnTo>
                      <a:lnTo>
                        <a:pt x="2812" y="230"/>
                      </a:lnTo>
                      <a:lnTo>
                        <a:pt x="2812" y="230"/>
                      </a:lnTo>
                      <a:lnTo>
                        <a:pt x="2813" y="231"/>
                      </a:lnTo>
                      <a:lnTo>
                        <a:pt x="2814" y="231"/>
                      </a:lnTo>
                      <a:lnTo>
                        <a:pt x="2814" y="232"/>
                      </a:lnTo>
                      <a:lnTo>
                        <a:pt x="2814" y="232"/>
                      </a:lnTo>
                      <a:lnTo>
                        <a:pt x="2815" y="232"/>
                      </a:lnTo>
                      <a:lnTo>
                        <a:pt x="2815" y="233"/>
                      </a:lnTo>
                      <a:lnTo>
                        <a:pt x="2816" y="233"/>
                      </a:lnTo>
                      <a:lnTo>
                        <a:pt x="2817" y="234"/>
                      </a:lnTo>
                      <a:lnTo>
                        <a:pt x="2817" y="234"/>
                      </a:lnTo>
                      <a:lnTo>
                        <a:pt x="2818" y="234"/>
                      </a:lnTo>
                      <a:lnTo>
                        <a:pt x="2818" y="235"/>
                      </a:lnTo>
                      <a:lnTo>
                        <a:pt x="2819" y="235"/>
                      </a:lnTo>
                      <a:lnTo>
                        <a:pt x="2819" y="236"/>
                      </a:lnTo>
                      <a:lnTo>
                        <a:pt x="2820" y="236"/>
                      </a:lnTo>
                      <a:lnTo>
                        <a:pt x="2821" y="237"/>
                      </a:lnTo>
                      <a:lnTo>
                        <a:pt x="2821" y="237"/>
                      </a:lnTo>
                      <a:lnTo>
                        <a:pt x="2822" y="237"/>
                      </a:lnTo>
                      <a:lnTo>
                        <a:pt x="2822" y="238"/>
                      </a:lnTo>
                      <a:lnTo>
                        <a:pt x="2823" y="238"/>
                      </a:lnTo>
                      <a:lnTo>
                        <a:pt x="2823" y="239"/>
                      </a:lnTo>
                      <a:lnTo>
                        <a:pt x="2824" y="239"/>
                      </a:lnTo>
                      <a:lnTo>
                        <a:pt x="2824" y="240"/>
                      </a:lnTo>
                      <a:lnTo>
                        <a:pt x="2825" y="240"/>
                      </a:lnTo>
                      <a:lnTo>
                        <a:pt x="2825" y="241"/>
                      </a:lnTo>
                      <a:lnTo>
                        <a:pt x="2826" y="241"/>
                      </a:lnTo>
                      <a:lnTo>
                        <a:pt x="2826" y="241"/>
                      </a:lnTo>
                      <a:lnTo>
                        <a:pt x="2827" y="242"/>
                      </a:lnTo>
                      <a:lnTo>
                        <a:pt x="2828" y="242"/>
                      </a:lnTo>
                      <a:lnTo>
                        <a:pt x="2828" y="243"/>
                      </a:lnTo>
                      <a:lnTo>
                        <a:pt x="2829" y="243"/>
                      </a:lnTo>
                      <a:lnTo>
                        <a:pt x="2829" y="244"/>
                      </a:lnTo>
                      <a:lnTo>
                        <a:pt x="2830" y="244"/>
                      </a:lnTo>
                      <a:lnTo>
                        <a:pt x="2830" y="245"/>
                      </a:lnTo>
                      <a:lnTo>
                        <a:pt x="2831" y="245"/>
                      </a:lnTo>
                      <a:lnTo>
                        <a:pt x="2831" y="245"/>
                      </a:lnTo>
                      <a:lnTo>
                        <a:pt x="2832" y="246"/>
                      </a:lnTo>
                      <a:lnTo>
                        <a:pt x="2832" y="246"/>
                      </a:lnTo>
                      <a:lnTo>
                        <a:pt x="2833" y="247"/>
                      </a:lnTo>
                      <a:lnTo>
                        <a:pt x="2833" y="247"/>
                      </a:lnTo>
                      <a:lnTo>
                        <a:pt x="2834" y="248"/>
                      </a:lnTo>
                      <a:lnTo>
                        <a:pt x="2834" y="248"/>
                      </a:lnTo>
                      <a:lnTo>
                        <a:pt x="2835" y="249"/>
                      </a:lnTo>
                      <a:lnTo>
                        <a:pt x="2836" y="249"/>
                      </a:lnTo>
                      <a:lnTo>
                        <a:pt x="2836" y="249"/>
                      </a:lnTo>
                      <a:lnTo>
                        <a:pt x="2837" y="250"/>
                      </a:lnTo>
                      <a:lnTo>
                        <a:pt x="2837" y="250"/>
                      </a:lnTo>
                      <a:lnTo>
                        <a:pt x="2838" y="251"/>
                      </a:lnTo>
                      <a:lnTo>
                        <a:pt x="2838" y="251"/>
                      </a:lnTo>
                      <a:lnTo>
                        <a:pt x="2839" y="252"/>
                      </a:lnTo>
                      <a:lnTo>
                        <a:pt x="2839" y="252"/>
                      </a:lnTo>
                      <a:lnTo>
                        <a:pt x="2840" y="253"/>
                      </a:lnTo>
                      <a:lnTo>
                        <a:pt x="2840" y="253"/>
                      </a:lnTo>
                      <a:lnTo>
                        <a:pt x="2841" y="253"/>
                      </a:lnTo>
                      <a:lnTo>
                        <a:pt x="2841" y="254"/>
                      </a:lnTo>
                      <a:lnTo>
                        <a:pt x="2842" y="255"/>
                      </a:lnTo>
                      <a:lnTo>
                        <a:pt x="2843" y="255"/>
                      </a:lnTo>
                      <a:lnTo>
                        <a:pt x="2843" y="255"/>
                      </a:lnTo>
                      <a:lnTo>
                        <a:pt x="2844" y="256"/>
                      </a:lnTo>
                      <a:lnTo>
                        <a:pt x="2844" y="256"/>
                      </a:lnTo>
                      <a:lnTo>
                        <a:pt x="2845" y="257"/>
                      </a:lnTo>
                      <a:lnTo>
                        <a:pt x="2845" y="257"/>
                      </a:lnTo>
                      <a:lnTo>
                        <a:pt x="2846" y="258"/>
                      </a:lnTo>
                      <a:lnTo>
                        <a:pt x="2846" y="258"/>
                      </a:lnTo>
                      <a:lnTo>
                        <a:pt x="2847" y="259"/>
                      </a:lnTo>
                      <a:lnTo>
                        <a:pt x="2847" y="259"/>
                      </a:lnTo>
                      <a:lnTo>
                        <a:pt x="2848" y="260"/>
                      </a:lnTo>
                      <a:lnTo>
                        <a:pt x="2848" y="260"/>
                      </a:lnTo>
                      <a:lnTo>
                        <a:pt x="2849" y="260"/>
                      </a:lnTo>
                      <a:lnTo>
                        <a:pt x="2850" y="261"/>
                      </a:lnTo>
                      <a:lnTo>
                        <a:pt x="2850" y="261"/>
                      </a:lnTo>
                      <a:lnTo>
                        <a:pt x="2851" y="262"/>
                      </a:lnTo>
                      <a:lnTo>
                        <a:pt x="2851" y="262"/>
                      </a:lnTo>
                      <a:lnTo>
                        <a:pt x="2852" y="263"/>
                      </a:lnTo>
                      <a:lnTo>
                        <a:pt x="2852" y="263"/>
                      </a:lnTo>
                      <a:lnTo>
                        <a:pt x="2853" y="264"/>
                      </a:lnTo>
                      <a:lnTo>
                        <a:pt x="2853" y="264"/>
                      </a:lnTo>
                      <a:lnTo>
                        <a:pt x="2854" y="265"/>
                      </a:lnTo>
                      <a:lnTo>
                        <a:pt x="2854" y="265"/>
                      </a:lnTo>
                      <a:lnTo>
                        <a:pt x="2855" y="266"/>
                      </a:lnTo>
                      <a:lnTo>
                        <a:pt x="2855" y="266"/>
                      </a:lnTo>
                      <a:lnTo>
                        <a:pt x="2856" y="267"/>
                      </a:lnTo>
                      <a:lnTo>
                        <a:pt x="2856" y="267"/>
                      </a:lnTo>
                      <a:lnTo>
                        <a:pt x="2857" y="268"/>
                      </a:lnTo>
                      <a:lnTo>
                        <a:pt x="2858" y="268"/>
                      </a:lnTo>
                      <a:lnTo>
                        <a:pt x="2858" y="268"/>
                      </a:lnTo>
                      <a:lnTo>
                        <a:pt x="2859" y="269"/>
                      </a:lnTo>
                      <a:lnTo>
                        <a:pt x="2859" y="269"/>
                      </a:lnTo>
                      <a:lnTo>
                        <a:pt x="2860" y="270"/>
                      </a:lnTo>
                      <a:lnTo>
                        <a:pt x="2861" y="271"/>
                      </a:lnTo>
                      <a:lnTo>
                        <a:pt x="2861" y="271"/>
                      </a:lnTo>
                      <a:lnTo>
                        <a:pt x="2862" y="271"/>
                      </a:lnTo>
                      <a:lnTo>
                        <a:pt x="2862" y="272"/>
                      </a:lnTo>
                      <a:lnTo>
                        <a:pt x="2862" y="272"/>
                      </a:lnTo>
                      <a:lnTo>
                        <a:pt x="2863" y="273"/>
                      </a:lnTo>
                      <a:lnTo>
                        <a:pt x="2863" y="273"/>
                      </a:lnTo>
                      <a:lnTo>
                        <a:pt x="2864" y="274"/>
                      </a:lnTo>
                      <a:lnTo>
                        <a:pt x="2865" y="274"/>
                      </a:lnTo>
                      <a:lnTo>
                        <a:pt x="2865" y="275"/>
                      </a:lnTo>
                      <a:lnTo>
                        <a:pt x="2866" y="275"/>
                      </a:lnTo>
                      <a:lnTo>
                        <a:pt x="2866" y="276"/>
                      </a:lnTo>
                      <a:lnTo>
                        <a:pt x="2867" y="276"/>
                      </a:lnTo>
                      <a:lnTo>
                        <a:pt x="2867" y="277"/>
                      </a:lnTo>
                      <a:lnTo>
                        <a:pt x="2868" y="277"/>
                      </a:lnTo>
                      <a:lnTo>
                        <a:pt x="2869" y="278"/>
                      </a:lnTo>
                      <a:lnTo>
                        <a:pt x="2869" y="278"/>
                      </a:lnTo>
                      <a:lnTo>
                        <a:pt x="2870" y="279"/>
                      </a:lnTo>
                      <a:lnTo>
                        <a:pt x="2870" y="279"/>
                      </a:lnTo>
                      <a:lnTo>
                        <a:pt x="2871" y="280"/>
                      </a:lnTo>
                      <a:lnTo>
                        <a:pt x="2871" y="280"/>
                      </a:lnTo>
                      <a:lnTo>
                        <a:pt x="2872" y="281"/>
                      </a:lnTo>
                      <a:lnTo>
                        <a:pt x="2872" y="281"/>
                      </a:lnTo>
                      <a:lnTo>
                        <a:pt x="2873" y="282"/>
                      </a:lnTo>
                      <a:lnTo>
                        <a:pt x="2873" y="282"/>
                      </a:lnTo>
                      <a:lnTo>
                        <a:pt x="2874" y="283"/>
                      </a:lnTo>
                      <a:lnTo>
                        <a:pt x="2874" y="283"/>
                      </a:lnTo>
                      <a:lnTo>
                        <a:pt x="2875" y="284"/>
                      </a:lnTo>
                      <a:lnTo>
                        <a:pt x="2876" y="284"/>
                      </a:lnTo>
                      <a:lnTo>
                        <a:pt x="2876" y="285"/>
                      </a:lnTo>
                      <a:lnTo>
                        <a:pt x="2877" y="285"/>
                      </a:lnTo>
                      <a:lnTo>
                        <a:pt x="2877" y="286"/>
                      </a:lnTo>
                      <a:lnTo>
                        <a:pt x="2878" y="286"/>
                      </a:lnTo>
                      <a:lnTo>
                        <a:pt x="2878" y="287"/>
                      </a:lnTo>
                      <a:lnTo>
                        <a:pt x="2879" y="287"/>
                      </a:lnTo>
                      <a:lnTo>
                        <a:pt x="2879" y="288"/>
                      </a:lnTo>
                      <a:lnTo>
                        <a:pt x="2880" y="288"/>
                      </a:lnTo>
                      <a:lnTo>
                        <a:pt x="2880" y="289"/>
                      </a:lnTo>
                      <a:lnTo>
                        <a:pt x="2881" y="289"/>
                      </a:lnTo>
                      <a:lnTo>
                        <a:pt x="2881" y="290"/>
                      </a:lnTo>
                      <a:lnTo>
                        <a:pt x="2882" y="290"/>
                      </a:lnTo>
                      <a:lnTo>
                        <a:pt x="2883" y="291"/>
                      </a:lnTo>
                      <a:lnTo>
                        <a:pt x="2883" y="291"/>
                      </a:lnTo>
                      <a:lnTo>
                        <a:pt x="2884" y="292"/>
                      </a:lnTo>
                      <a:lnTo>
                        <a:pt x="2884" y="292"/>
                      </a:lnTo>
                      <a:lnTo>
                        <a:pt x="2885" y="293"/>
                      </a:lnTo>
                      <a:lnTo>
                        <a:pt x="2885" y="294"/>
                      </a:lnTo>
                      <a:lnTo>
                        <a:pt x="2886" y="294"/>
                      </a:lnTo>
                      <a:lnTo>
                        <a:pt x="2886" y="294"/>
                      </a:lnTo>
                      <a:lnTo>
                        <a:pt x="2887" y="295"/>
                      </a:lnTo>
                      <a:lnTo>
                        <a:pt x="2887" y="295"/>
                      </a:lnTo>
                      <a:lnTo>
                        <a:pt x="2888" y="296"/>
                      </a:lnTo>
                      <a:lnTo>
                        <a:pt x="2888" y="296"/>
                      </a:lnTo>
                      <a:lnTo>
                        <a:pt x="2889" y="297"/>
                      </a:lnTo>
                      <a:lnTo>
                        <a:pt x="2889" y="298"/>
                      </a:lnTo>
                      <a:lnTo>
                        <a:pt x="2890" y="298"/>
                      </a:lnTo>
                      <a:lnTo>
                        <a:pt x="2891" y="299"/>
                      </a:lnTo>
                      <a:lnTo>
                        <a:pt x="2891" y="299"/>
                      </a:lnTo>
                      <a:lnTo>
                        <a:pt x="2892" y="300"/>
                      </a:lnTo>
                      <a:lnTo>
                        <a:pt x="2892" y="300"/>
                      </a:lnTo>
                      <a:lnTo>
                        <a:pt x="2893" y="301"/>
                      </a:lnTo>
                      <a:lnTo>
                        <a:pt x="2893" y="301"/>
                      </a:lnTo>
                      <a:lnTo>
                        <a:pt x="2894" y="302"/>
                      </a:lnTo>
                      <a:lnTo>
                        <a:pt x="2894" y="302"/>
                      </a:lnTo>
                      <a:lnTo>
                        <a:pt x="2895" y="303"/>
                      </a:lnTo>
                      <a:lnTo>
                        <a:pt x="2895" y="303"/>
                      </a:lnTo>
                      <a:lnTo>
                        <a:pt x="2896" y="304"/>
                      </a:lnTo>
                      <a:lnTo>
                        <a:pt x="2896" y="305"/>
                      </a:lnTo>
                      <a:lnTo>
                        <a:pt x="2897" y="305"/>
                      </a:lnTo>
                      <a:lnTo>
                        <a:pt x="2898" y="306"/>
                      </a:lnTo>
                      <a:lnTo>
                        <a:pt x="2898" y="306"/>
                      </a:lnTo>
                      <a:lnTo>
                        <a:pt x="2899" y="307"/>
                      </a:lnTo>
                      <a:lnTo>
                        <a:pt x="2899" y="307"/>
                      </a:lnTo>
                      <a:lnTo>
                        <a:pt x="2900" y="308"/>
                      </a:lnTo>
                      <a:lnTo>
                        <a:pt x="2901" y="308"/>
                      </a:lnTo>
                      <a:lnTo>
                        <a:pt x="2901" y="309"/>
                      </a:lnTo>
                      <a:lnTo>
                        <a:pt x="2901" y="309"/>
                      </a:lnTo>
                      <a:lnTo>
                        <a:pt x="2902" y="310"/>
                      </a:lnTo>
                      <a:lnTo>
                        <a:pt x="2902" y="310"/>
                      </a:lnTo>
                      <a:lnTo>
                        <a:pt x="2903" y="311"/>
                      </a:lnTo>
                      <a:lnTo>
                        <a:pt x="2903" y="311"/>
                      </a:lnTo>
                      <a:lnTo>
                        <a:pt x="2904" y="312"/>
                      </a:lnTo>
                      <a:lnTo>
                        <a:pt x="2905" y="313"/>
                      </a:lnTo>
                      <a:lnTo>
                        <a:pt x="2905" y="313"/>
                      </a:lnTo>
                      <a:lnTo>
                        <a:pt x="2906" y="314"/>
                      </a:lnTo>
                      <a:lnTo>
                        <a:pt x="2906" y="314"/>
                      </a:lnTo>
                      <a:lnTo>
                        <a:pt x="2907" y="315"/>
                      </a:lnTo>
                      <a:lnTo>
                        <a:pt x="2907" y="315"/>
                      </a:lnTo>
                      <a:lnTo>
                        <a:pt x="2908" y="316"/>
                      </a:lnTo>
                      <a:lnTo>
                        <a:pt x="2909" y="316"/>
                      </a:lnTo>
                      <a:lnTo>
                        <a:pt x="2909" y="317"/>
                      </a:lnTo>
                      <a:lnTo>
                        <a:pt x="2910" y="317"/>
                      </a:lnTo>
                      <a:lnTo>
                        <a:pt x="2910" y="318"/>
                      </a:lnTo>
                      <a:lnTo>
                        <a:pt x="2910" y="318"/>
                      </a:lnTo>
                      <a:lnTo>
                        <a:pt x="2911" y="319"/>
                      </a:lnTo>
                      <a:lnTo>
                        <a:pt x="2912" y="320"/>
                      </a:lnTo>
                      <a:lnTo>
                        <a:pt x="2912" y="320"/>
                      </a:lnTo>
                      <a:lnTo>
                        <a:pt x="2913" y="321"/>
                      </a:lnTo>
                      <a:lnTo>
                        <a:pt x="2913" y="321"/>
                      </a:lnTo>
                      <a:lnTo>
                        <a:pt x="2914" y="322"/>
                      </a:lnTo>
                      <a:lnTo>
                        <a:pt x="2914" y="322"/>
                      </a:lnTo>
                      <a:lnTo>
                        <a:pt x="2915" y="323"/>
                      </a:lnTo>
                      <a:lnTo>
                        <a:pt x="2916" y="323"/>
                      </a:lnTo>
                      <a:lnTo>
                        <a:pt x="2916" y="324"/>
                      </a:lnTo>
                      <a:lnTo>
                        <a:pt x="2917" y="325"/>
                      </a:lnTo>
                      <a:lnTo>
                        <a:pt x="2917" y="325"/>
                      </a:lnTo>
                      <a:lnTo>
                        <a:pt x="2918" y="326"/>
                      </a:lnTo>
                      <a:lnTo>
                        <a:pt x="2918" y="326"/>
                      </a:lnTo>
                      <a:lnTo>
                        <a:pt x="2919" y="327"/>
                      </a:lnTo>
                      <a:lnTo>
                        <a:pt x="2919" y="328"/>
                      </a:lnTo>
                      <a:lnTo>
                        <a:pt x="2920" y="328"/>
                      </a:lnTo>
                      <a:lnTo>
                        <a:pt x="2920" y="329"/>
                      </a:lnTo>
                      <a:lnTo>
                        <a:pt x="2921" y="329"/>
                      </a:lnTo>
                      <a:lnTo>
                        <a:pt x="2921" y="330"/>
                      </a:lnTo>
                      <a:lnTo>
                        <a:pt x="2922" y="330"/>
                      </a:lnTo>
                      <a:lnTo>
                        <a:pt x="2923" y="331"/>
                      </a:lnTo>
                      <a:lnTo>
                        <a:pt x="2923" y="332"/>
                      </a:lnTo>
                      <a:lnTo>
                        <a:pt x="2924" y="332"/>
                      </a:lnTo>
                      <a:lnTo>
                        <a:pt x="2924" y="333"/>
                      </a:lnTo>
                      <a:lnTo>
                        <a:pt x="2925" y="333"/>
                      </a:lnTo>
                      <a:lnTo>
                        <a:pt x="2925" y="334"/>
                      </a:lnTo>
                      <a:lnTo>
                        <a:pt x="2926" y="334"/>
                      </a:lnTo>
                      <a:lnTo>
                        <a:pt x="2926" y="335"/>
                      </a:lnTo>
                      <a:lnTo>
                        <a:pt x="2927" y="336"/>
                      </a:lnTo>
                      <a:lnTo>
                        <a:pt x="2927" y="336"/>
                      </a:lnTo>
                      <a:lnTo>
                        <a:pt x="2928" y="337"/>
                      </a:lnTo>
                      <a:lnTo>
                        <a:pt x="2928" y="337"/>
                      </a:lnTo>
                      <a:lnTo>
                        <a:pt x="2929" y="338"/>
                      </a:lnTo>
                      <a:lnTo>
                        <a:pt x="2929" y="338"/>
                      </a:lnTo>
                      <a:lnTo>
                        <a:pt x="2930" y="339"/>
                      </a:lnTo>
                      <a:lnTo>
                        <a:pt x="2931" y="340"/>
                      </a:lnTo>
                      <a:lnTo>
                        <a:pt x="2931" y="340"/>
                      </a:lnTo>
                      <a:lnTo>
                        <a:pt x="2932" y="341"/>
                      </a:lnTo>
                      <a:lnTo>
                        <a:pt x="2932" y="341"/>
                      </a:lnTo>
                      <a:lnTo>
                        <a:pt x="2933" y="342"/>
                      </a:lnTo>
                      <a:lnTo>
                        <a:pt x="2933" y="342"/>
                      </a:lnTo>
                      <a:lnTo>
                        <a:pt x="2934" y="343"/>
                      </a:lnTo>
                      <a:lnTo>
                        <a:pt x="2934" y="344"/>
                      </a:lnTo>
                      <a:lnTo>
                        <a:pt x="2935" y="344"/>
                      </a:lnTo>
                      <a:lnTo>
                        <a:pt x="2935" y="345"/>
                      </a:lnTo>
                      <a:lnTo>
                        <a:pt x="2936" y="346"/>
                      </a:lnTo>
                      <a:lnTo>
                        <a:pt x="2936" y="346"/>
                      </a:lnTo>
                      <a:lnTo>
                        <a:pt x="2937" y="347"/>
                      </a:lnTo>
                      <a:lnTo>
                        <a:pt x="2938" y="348"/>
                      </a:lnTo>
                      <a:lnTo>
                        <a:pt x="2938" y="348"/>
                      </a:lnTo>
                      <a:lnTo>
                        <a:pt x="2939" y="349"/>
                      </a:lnTo>
                      <a:lnTo>
                        <a:pt x="2939" y="349"/>
                      </a:lnTo>
                      <a:lnTo>
                        <a:pt x="2940" y="350"/>
                      </a:lnTo>
                      <a:lnTo>
                        <a:pt x="2940" y="351"/>
                      </a:lnTo>
                      <a:lnTo>
                        <a:pt x="2941" y="351"/>
                      </a:lnTo>
                      <a:lnTo>
                        <a:pt x="2941" y="352"/>
                      </a:lnTo>
                      <a:lnTo>
                        <a:pt x="2942" y="352"/>
                      </a:lnTo>
                      <a:lnTo>
                        <a:pt x="2942" y="353"/>
                      </a:lnTo>
                      <a:lnTo>
                        <a:pt x="2943" y="353"/>
                      </a:lnTo>
                      <a:lnTo>
                        <a:pt x="2943" y="354"/>
                      </a:lnTo>
                      <a:lnTo>
                        <a:pt x="2944" y="355"/>
                      </a:lnTo>
                      <a:lnTo>
                        <a:pt x="2945" y="355"/>
                      </a:lnTo>
                      <a:lnTo>
                        <a:pt x="2945" y="356"/>
                      </a:lnTo>
                      <a:lnTo>
                        <a:pt x="2946" y="356"/>
                      </a:lnTo>
                      <a:lnTo>
                        <a:pt x="2946" y="357"/>
                      </a:lnTo>
                      <a:lnTo>
                        <a:pt x="2947" y="358"/>
                      </a:lnTo>
                      <a:lnTo>
                        <a:pt x="2947" y="359"/>
                      </a:lnTo>
                      <a:lnTo>
                        <a:pt x="2948" y="359"/>
                      </a:lnTo>
                      <a:lnTo>
                        <a:pt x="2949" y="360"/>
                      </a:lnTo>
                      <a:lnTo>
                        <a:pt x="2949" y="360"/>
                      </a:lnTo>
                      <a:lnTo>
                        <a:pt x="2949" y="361"/>
                      </a:lnTo>
                      <a:lnTo>
                        <a:pt x="2950" y="361"/>
                      </a:lnTo>
                      <a:lnTo>
                        <a:pt x="2950" y="362"/>
                      </a:lnTo>
                      <a:lnTo>
                        <a:pt x="2951" y="363"/>
                      </a:lnTo>
                      <a:lnTo>
                        <a:pt x="2951" y="363"/>
                      </a:lnTo>
                      <a:lnTo>
                        <a:pt x="2952" y="364"/>
                      </a:lnTo>
                      <a:lnTo>
                        <a:pt x="2953" y="365"/>
                      </a:lnTo>
                      <a:lnTo>
                        <a:pt x="2953" y="365"/>
                      </a:lnTo>
                      <a:lnTo>
                        <a:pt x="2954" y="366"/>
                      </a:lnTo>
                      <a:lnTo>
                        <a:pt x="2954" y="367"/>
                      </a:lnTo>
                      <a:lnTo>
                        <a:pt x="2955" y="367"/>
                      </a:lnTo>
                      <a:lnTo>
                        <a:pt x="2956" y="368"/>
                      </a:lnTo>
                      <a:lnTo>
                        <a:pt x="2956" y="368"/>
                      </a:lnTo>
                      <a:lnTo>
                        <a:pt x="2957" y="369"/>
                      </a:lnTo>
                      <a:lnTo>
                        <a:pt x="2957" y="369"/>
                      </a:lnTo>
                      <a:lnTo>
                        <a:pt x="2958" y="370"/>
                      </a:lnTo>
                      <a:lnTo>
                        <a:pt x="2958" y="371"/>
                      </a:lnTo>
                      <a:lnTo>
                        <a:pt x="2959" y="372"/>
                      </a:lnTo>
                      <a:lnTo>
                        <a:pt x="2959" y="372"/>
                      </a:lnTo>
                      <a:lnTo>
                        <a:pt x="2960" y="373"/>
                      </a:lnTo>
                      <a:lnTo>
                        <a:pt x="2960" y="374"/>
                      </a:lnTo>
                      <a:lnTo>
                        <a:pt x="2961" y="374"/>
                      </a:lnTo>
                      <a:lnTo>
                        <a:pt x="2961" y="375"/>
                      </a:lnTo>
                      <a:lnTo>
                        <a:pt x="2962" y="375"/>
                      </a:lnTo>
                      <a:lnTo>
                        <a:pt x="2962" y="376"/>
                      </a:lnTo>
                      <a:lnTo>
                        <a:pt x="2963" y="377"/>
                      </a:lnTo>
                      <a:lnTo>
                        <a:pt x="2964" y="378"/>
                      </a:lnTo>
                      <a:lnTo>
                        <a:pt x="2964" y="378"/>
                      </a:lnTo>
                      <a:lnTo>
                        <a:pt x="2965" y="379"/>
                      </a:lnTo>
                      <a:lnTo>
                        <a:pt x="2965" y="379"/>
                      </a:lnTo>
                      <a:lnTo>
                        <a:pt x="2966" y="380"/>
                      </a:lnTo>
                      <a:lnTo>
                        <a:pt x="2966" y="381"/>
                      </a:lnTo>
                      <a:lnTo>
                        <a:pt x="2967" y="381"/>
                      </a:lnTo>
                      <a:lnTo>
                        <a:pt x="2967" y="382"/>
                      </a:lnTo>
                      <a:lnTo>
                        <a:pt x="2968" y="383"/>
                      </a:lnTo>
                      <a:lnTo>
                        <a:pt x="2968" y="383"/>
                      </a:lnTo>
                      <a:lnTo>
                        <a:pt x="2969" y="384"/>
                      </a:lnTo>
                      <a:lnTo>
                        <a:pt x="2969" y="384"/>
                      </a:lnTo>
                      <a:lnTo>
                        <a:pt x="2970" y="385"/>
                      </a:lnTo>
                      <a:lnTo>
                        <a:pt x="2971" y="386"/>
                      </a:lnTo>
                      <a:lnTo>
                        <a:pt x="2971" y="387"/>
                      </a:lnTo>
                      <a:lnTo>
                        <a:pt x="2972" y="387"/>
                      </a:lnTo>
                      <a:lnTo>
                        <a:pt x="2972" y="388"/>
                      </a:lnTo>
                      <a:lnTo>
                        <a:pt x="2973" y="388"/>
                      </a:lnTo>
                      <a:lnTo>
                        <a:pt x="2973" y="389"/>
                      </a:lnTo>
                      <a:lnTo>
                        <a:pt x="2974" y="390"/>
                      </a:lnTo>
                      <a:lnTo>
                        <a:pt x="2974" y="391"/>
                      </a:lnTo>
                      <a:lnTo>
                        <a:pt x="2975" y="391"/>
                      </a:lnTo>
                      <a:lnTo>
                        <a:pt x="2975" y="392"/>
                      </a:lnTo>
                      <a:lnTo>
                        <a:pt x="2976" y="392"/>
                      </a:lnTo>
                      <a:lnTo>
                        <a:pt x="2976" y="393"/>
                      </a:lnTo>
                      <a:lnTo>
                        <a:pt x="2977" y="394"/>
                      </a:lnTo>
                      <a:lnTo>
                        <a:pt x="2978" y="395"/>
                      </a:lnTo>
                      <a:lnTo>
                        <a:pt x="2978" y="395"/>
                      </a:lnTo>
                      <a:lnTo>
                        <a:pt x="2979" y="396"/>
                      </a:lnTo>
                      <a:lnTo>
                        <a:pt x="2979" y="396"/>
                      </a:lnTo>
                      <a:lnTo>
                        <a:pt x="2980" y="397"/>
                      </a:lnTo>
                      <a:lnTo>
                        <a:pt x="2980" y="398"/>
                      </a:lnTo>
                      <a:lnTo>
                        <a:pt x="2981" y="399"/>
                      </a:lnTo>
                      <a:lnTo>
                        <a:pt x="2981" y="399"/>
                      </a:lnTo>
                      <a:lnTo>
                        <a:pt x="2982" y="400"/>
                      </a:lnTo>
                      <a:lnTo>
                        <a:pt x="2982" y="401"/>
                      </a:lnTo>
                      <a:lnTo>
                        <a:pt x="2983" y="402"/>
                      </a:lnTo>
                      <a:lnTo>
                        <a:pt x="2983" y="402"/>
                      </a:lnTo>
                      <a:lnTo>
                        <a:pt x="2984" y="403"/>
                      </a:lnTo>
                      <a:lnTo>
                        <a:pt x="2984" y="403"/>
                      </a:lnTo>
                      <a:lnTo>
                        <a:pt x="2985" y="404"/>
                      </a:lnTo>
                      <a:lnTo>
                        <a:pt x="2986" y="405"/>
                      </a:lnTo>
                      <a:lnTo>
                        <a:pt x="2986" y="406"/>
                      </a:lnTo>
                      <a:lnTo>
                        <a:pt x="2987" y="406"/>
                      </a:lnTo>
                      <a:lnTo>
                        <a:pt x="2987" y="407"/>
                      </a:lnTo>
                      <a:lnTo>
                        <a:pt x="2988" y="408"/>
                      </a:lnTo>
                      <a:lnTo>
                        <a:pt x="2988" y="409"/>
                      </a:lnTo>
                      <a:lnTo>
                        <a:pt x="2989" y="409"/>
                      </a:lnTo>
                      <a:lnTo>
                        <a:pt x="2989" y="410"/>
                      </a:lnTo>
                      <a:lnTo>
                        <a:pt x="2990" y="410"/>
                      </a:lnTo>
                      <a:lnTo>
                        <a:pt x="2990" y="411"/>
                      </a:lnTo>
                      <a:lnTo>
                        <a:pt x="2991" y="412"/>
                      </a:lnTo>
                      <a:lnTo>
                        <a:pt x="2991" y="413"/>
                      </a:lnTo>
                      <a:lnTo>
                        <a:pt x="2992" y="413"/>
                      </a:lnTo>
                      <a:lnTo>
                        <a:pt x="2993" y="414"/>
                      </a:lnTo>
                      <a:lnTo>
                        <a:pt x="2993" y="415"/>
                      </a:lnTo>
                      <a:lnTo>
                        <a:pt x="2994" y="415"/>
                      </a:lnTo>
                      <a:lnTo>
                        <a:pt x="2994" y="416"/>
                      </a:lnTo>
                      <a:lnTo>
                        <a:pt x="2995" y="417"/>
                      </a:lnTo>
                      <a:lnTo>
                        <a:pt x="2995" y="418"/>
                      </a:lnTo>
                      <a:lnTo>
                        <a:pt x="2996" y="418"/>
                      </a:lnTo>
                      <a:lnTo>
                        <a:pt x="2997" y="419"/>
                      </a:lnTo>
                      <a:lnTo>
                        <a:pt x="2997" y="420"/>
                      </a:lnTo>
                      <a:lnTo>
                        <a:pt x="2997" y="421"/>
                      </a:lnTo>
                      <a:lnTo>
                        <a:pt x="2998" y="421"/>
                      </a:lnTo>
                      <a:lnTo>
                        <a:pt x="2998" y="422"/>
                      </a:lnTo>
                      <a:lnTo>
                        <a:pt x="2999" y="423"/>
                      </a:lnTo>
                      <a:lnTo>
                        <a:pt x="3000" y="424"/>
                      </a:lnTo>
                      <a:lnTo>
                        <a:pt x="3000" y="424"/>
                      </a:lnTo>
                      <a:lnTo>
                        <a:pt x="3001" y="425"/>
                      </a:lnTo>
                      <a:lnTo>
                        <a:pt x="3001" y="426"/>
                      </a:lnTo>
                      <a:lnTo>
                        <a:pt x="3002" y="426"/>
                      </a:lnTo>
                      <a:lnTo>
                        <a:pt x="3002" y="427"/>
                      </a:lnTo>
                      <a:lnTo>
                        <a:pt x="3003" y="428"/>
                      </a:lnTo>
                      <a:lnTo>
                        <a:pt x="3004" y="429"/>
                      </a:lnTo>
                      <a:lnTo>
                        <a:pt x="3004" y="429"/>
                      </a:lnTo>
                      <a:lnTo>
                        <a:pt x="3005" y="430"/>
                      </a:lnTo>
                      <a:lnTo>
                        <a:pt x="3005" y="431"/>
                      </a:lnTo>
                      <a:lnTo>
                        <a:pt x="3006" y="432"/>
                      </a:lnTo>
                      <a:lnTo>
                        <a:pt x="3006" y="432"/>
                      </a:lnTo>
                      <a:lnTo>
                        <a:pt x="3007" y="433"/>
                      </a:lnTo>
                      <a:lnTo>
                        <a:pt x="3007" y="434"/>
                      </a:lnTo>
                      <a:lnTo>
                        <a:pt x="3008" y="434"/>
                      </a:lnTo>
                      <a:lnTo>
                        <a:pt x="3008" y="435"/>
                      </a:lnTo>
                      <a:lnTo>
                        <a:pt x="3009" y="436"/>
                      </a:lnTo>
                      <a:lnTo>
                        <a:pt x="3009" y="437"/>
                      </a:lnTo>
                      <a:lnTo>
                        <a:pt x="3010" y="437"/>
                      </a:lnTo>
                      <a:lnTo>
                        <a:pt x="3011" y="438"/>
                      </a:lnTo>
                      <a:lnTo>
                        <a:pt x="3011" y="439"/>
                      </a:lnTo>
                      <a:lnTo>
                        <a:pt x="3012" y="440"/>
                      </a:lnTo>
                      <a:lnTo>
                        <a:pt x="3012" y="441"/>
                      </a:lnTo>
                      <a:lnTo>
                        <a:pt x="3013" y="441"/>
                      </a:lnTo>
                      <a:lnTo>
                        <a:pt x="3013" y="442"/>
                      </a:lnTo>
                      <a:lnTo>
                        <a:pt x="3014" y="443"/>
                      </a:lnTo>
                      <a:lnTo>
                        <a:pt x="3014" y="444"/>
                      </a:lnTo>
                      <a:lnTo>
                        <a:pt x="3015" y="444"/>
                      </a:lnTo>
                      <a:lnTo>
                        <a:pt x="3015" y="445"/>
                      </a:lnTo>
                      <a:lnTo>
                        <a:pt x="3016" y="446"/>
                      </a:lnTo>
                      <a:lnTo>
                        <a:pt x="3016" y="447"/>
                      </a:lnTo>
                      <a:lnTo>
                        <a:pt x="3017" y="448"/>
                      </a:lnTo>
                      <a:lnTo>
                        <a:pt x="3017" y="448"/>
                      </a:lnTo>
                      <a:lnTo>
                        <a:pt x="3018" y="449"/>
                      </a:lnTo>
                      <a:lnTo>
                        <a:pt x="3019" y="450"/>
                      </a:lnTo>
                      <a:lnTo>
                        <a:pt x="3019" y="451"/>
                      </a:lnTo>
                      <a:lnTo>
                        <a:pt x="3020" y="451"/>
                      </a:lnTo>
                      <a:lnTo>
                        <a:pt x="3020" y="452"/>
                      </a:lnTo>
                      <a:lnTo>
                        <a:pt x="3021" y="453"/>
                      </a:lnTo>
                      <a:lnTo>
                        <a:pt x="3021" y="454"/>
                      </a:lnTo>
                      <a:lnTo>
                        <a:pt x="3022" y="455"/>
                      </a:lnTo>
                      <a:lnTo>
                        <a:pt x="3022" y="455"/>
                      </a:lnTo>
                      <a:lnTo>
                        <a:pt x="3023" y="456"/>
                      </a:lnTo>
                      <a:lnTo>
                        <a:pt x="3023" y="457"/>
                      </a:lnTo>
                      <a:lnTo>
                        <a:pt x="3024" y="457"/>
                      </a:lnTo>
                      <a:lnTo>
                        <a:pt x="3024" y="459"/>
                      </a:lnTo>
                      <a:lnTo>
                        <a:pt x="3025" y="459"/>
                      </a:lnTo>
                      <a:lnTo>
                        <a:pt x="3026" y="460"/>
                      </a:lnTo>
                      <a:lnTo>
                        <a:pt x="3026" y="461"/>
                      </a:lnTo>
                      <a:lnTo>
                        <a:pt x="3027" y="461"/>
                      </a:lnTo>
                      <a:lnTo>
                        <a:pt x="3027" y="463"/>
                      </a:lnTo>
                      <a:lnTo>
                        <a:pt x="3028" y="463"/>
                      </a:lnTo>
                      <a:lnTo>
                        <a:pt x="3028" y="464"/>
                      </a:lnTo>
                      <a:lnTo>
                        <a:pt x="3029" y="465"/>
                      </a:lnTo>
                      <a:lnTo>
                        <a:pt x="3029" y="465"/>
                      </a:lnTo>
                      <a:lnTo>
                        <a:pt x="3030" y="467"/>
                      </a:lnTo>
                      <a:lnTo>
                        <a:pt x="3030" y="467"/>
                      </a:lnTo>
                      <a:lnTo>
                        <a:pt x="3031" y="468"/>
                      </a:lnTo>
                      <a:lnTo>
                        <a:pt x="3031" y="469"/>
                      </a:lnTo>
                      <a:lnTo>
                        <a:pt x="3032" y="470"/>
                      </a:lnTo>
                      <a:lnTo>
                        <a:pt x="3033" y="471"/>
                      </a:lnTo>
                      <a:lnTo>
                        <a:pt x="3033" y="471"/>
                      </a:lnTo>
                      <a:lnTo>
                        <a:pt x="3034" y="472"/>
                      </a:lnTo>
                      <a:lnTo>
                        <a:pt x="3034" y="473"/>
                      </a:lnTo>
                      <a:lnTo>
                        <a:pt x="3035" y="474"/>
                      </a:lnTo>
                      <a:lnTo>
                        <a:pt x="3035" y="475"/>
                      </a:lnTo>
                      <a:lnTo>
                        <a:pt x="3036" y="475"/>
                      </a:lnTo>
                      <a:lnTo>
                        <a:pt x="3036" y="476"/>
                      </a:lnTo>
                      <a:lnTo>
                        <a:pt x="3037" y="477"/>
                      </a:lnTo>
                      <a:lnTo>
                        <a:pt x="3037" y="478"/>
                      </a:lnTo>
                      <a:lnTo>
                        <a:pt x="3038" y="479"/>
                      </a:lnTo>
                      <a:lnTo>
                        <a:pt x="3038" y="480"/>
                      </a:lnTo>
                      <a:lnTo>
                        <a:pt x="3039" y="480"/>
                      </a:lnTo>
                      <a:lnTo>
                        <a:pt x="3039" y="481"/>
                      </a:lnTo>
                      <a:lnTo>
                        <a:pt x="3040" y="482"/>
                      </a:lnTo>
                      <a:lnTo>
                        <a:pt x="3041" y="483"/>
                      </a:lnTo>
                      <a:lnTo>
                        <a:pt x="3041" y="484"/>
                      </a:lnTo>
                      <a:lnTo>
                        <a:pt x="3042" y="484"/>
                      </a:lnTo>
                      <a:lnTo>
                        <a:pt x="3042" y="486"/>
                      </a:lnTo>
                      <a:lnTo>
                        <a:pt x="3043" y="486"/>
                      </a:lnTo>
                      <a:lnTo>
                        <a:pt x="3044" y="487"/>
                      </a:lnTo>
                      <a:lnTo>
                        <a:pt x="3044" y="488"/>
                      </a:lnTo>
                      <a:lnTo>
                        <a:pt x="3045" y="489"/>
                      </a:lnTo>
                      <a:lnTo>
                        <a:pt x="3045" y="490"/>
                      </a:lnTo>
                      <a:lnTo>
                        <a:pt x="3045" y="491"/>
                      </a:lnTo>
                      <a:lnTo>
                        <a:pt x="3046" y="491"/>
                      </a:lnTo>
                      <a:lnTo>
                        <a:pt x="3046" y="492"/>
                      </a:lnTo>
                      <a:lnTo>
                        <a:pt x="3047" y="493"/>
                      </a:lnTo>
                      <a:lnTo>
                        <a:pt x="3048" y="494"/>
                      </a:lnTo>
                      <a:lnTo>
                        <a:pt x="3048" y="495"/>
                      </a:lnTo>
                      <a:lnTo>
                        <a:pt x="3049" y="496"/>
                      </a:lnTo>
                      <a:lnTo>
                        <a:pt x="3049" y="497"/>
                      </a:lnTo>
                      <a:lnTo>
                        <a:pt x="3050" y="498"/>
                      </a:lnTo>
                      <a:lnTo>
                        <a:pt x="3050" y="498"/>
                      </a:lnTo>
                      <a:lnTo>
                        <a:pt x="3051" y="499"/>
                      </a:lnTo>
                      <a:lnTo>
                        <a:pt x="3052" y="500"/>
                      </a:lnTo>
                      <a:lnTo>
                        <a:pt x="3052" y="501"/>
                      </a:lnTo>
                      <a:lnTo>
                        <a:pt x="3053" y="502"/>
                      </a:lnTo>
                      <a:lnTo>
                        <a:pt x="3053" y="503"/>
                      </a:lnTo>
                      <a:lnTo>
                        <a:pt x="3054" y="503"/>
                      </a:lnTo>
                      <a:lnTo>
                        <a:pt x="3054" y="505"/>
                      </a:lnTo>
                      <a:lnTo>
                        <a:pt x="3055" y="505"/>
                      </a:lnTo>
                      <a:lnTo>
                        <a:pt x="3055" y="506"/>
                      </a:lnTo>
                      <a:lnTo>
                        <a:pt x="3056" y="507"/>
                      </a:lnTo>
                      <a:lnTo>
                        <a:pt x="3056" y="508"/>
                      </a:lnTo>
                      <a:lnTo>
                        <a:pt x="3057" y="509"/>
                      </a:lnTo>
                      <a:lnTo>
                        <a:pt x="3057" y="510"/>
                      </a:lnTo>
                      <a:lnTo>
                        <a:pt x="3058" y="511"/>
                      </a:lnTo>
                      <a:lnTo>
                        <a:pt x="3059" y="511"/>
                      </a:lnTo>
                      <a:lnTo>
                        <a:pt x="3059" y="513"/>
                      </a:lnTo>
                      <a:lnTo>
                        <a:pt x="3060" y="513"/>
                      </a:lnTo>
                      <a:lnTo>
                        <a:pt x="3060" y="514"/>
                      </a:lnTo>
                      <a:lnTo>
                        <a:pt x="3061" y="515"/>
                      </a:lnTo>
                      <a:lnTo>
                        <a:pt x="3061" y="516"/>
                      </a:lnTo>
                      <a:lnTo>
                        <a:pt x="3062" y="517"/>
                      </a:lnTo>
                      <a:lnTo>
                        <a:pt x="3062" y="518"/>
                      </a:lnTo>
                      <a:lnTo>
                        <a:pt x="3063" y="519"/>
                      </a:lnTo>
                      <a:lnTo>
                        <a:pt x="3063" y="520"/>
                      </a:lnTo>
                      <a:lnTo>
                        <a:pt x="3064" y="521"/>
                      </a:lnTo>
                      <a:lnTo>
                        <a:pt x="3064" y="522"/>
                      </a:lnTo>
                      <a:lnTo>
                        <a:pt x="3065" y="522"/>
                      </a:lnTo>
                      <a:lnTo>
                        <a:pt x="3066" y="524"/>
                      </a:lnTo>
                      <a:lnTo>
                        <a:pt x="3066" y="525"/>
                      </a:lnTo>
                      <a:lnTo>
                        <a:pt x="3067" y="525"/>
                      </a:lnTo>
                      <a:lnTo>
                        <a:pt x="3067" y="526"/>
                      </a:lnTo>
                      <a:lnTo>
                        <a:pt x="3068" y="527"/>
                      </a:lnTo>
                      <a:lnTo>
                        <a:pt x="3068" y="528"/>
                      </a:lnTo>
                      <a:lnTo>
                        <a:pt x="3069" y="529"/>
                      </a:lnTo>
                      <a:lnTo>
                        <a:pt x="3069" y="530"/>
                      </a:lnTo>
                      <a:lnTo>
                        <a:pt x="3070" y="531"/>
                      </a:lnTo>
                      <a:lnTo>
                        <a:pt x="3070" y="532"/>
                      </a:lnTo>
                      <a:lnTo>
                        <a:pt x="3071" y="533"/>
                      </a:lnTo>
                      <a:lnTo>
                        <a:pt x="3071" y="534"/>
                      </a:lnTo>
                      <a:lnTo>
                        <a:pt x="3072" y="535"/>
                      </a:lnTo>
                      <a:lnTo>
                        <a:pt x="3072" y="536"/>
                      </a:lnTo>
                      <a:lnTo>
                        <a:pt x="3073" y="537"/>
                      </a:lnTo>
                      <a:lnTo>
                        <a:pt x="3074" y="538"/>
                      </a:lnTo>
                      <a:lnTo>
                        <a:pt x="3074" y="538"/>
                      </a:lnTo>
                      <a:lnTo>
                        <a:pt x="3075" y="540"/>
                      </a:lnTo>
                      <a:lnTo>
                        <a:pt x="3075" y="541"/>
                      </a:lnTo>
                      <a:lnTo>
                        <a:pt x="3076" y="541"/>
                      </a:lnTo>
                      <a:lnTo>
                        <a:pt x="3076" y="543"/>
                      </a:lnTo>
                      <a:lnTo>
                        <a:pt x="3077" y="544"/>
                      </a:lnTo>
                      <a:lnTo>
                        <a:pt x="3077" y="544"/>
                      </a:lnTo>
                      <a:lnTo>
                        <a:pt x="3078" y="545"/>
                      </a:lnTo>
                      <a:lnTo>
                        <a:pt x="3078" y="547"/>
                      </a:lnTo>
                      <a:lnTo>
                        <a:pt x="3079" y="547"/>
                      </a:lnTo>
                      <a:lnTo>
                        <a:pt x="3079" y="548"/>
                      </a:lnTo>
                      <a:lnTo>
                        <a:pt x="3080" y="549"/>
                      </a:lnTo>
                      <a:lnTo>
                        <a:pt x="3081" y="550"/>
                      </a:lnTo>
                      <a:lnTo>
                        <a:pt x="3081" y="551"/>
                      </a:lnTo>
                      <a:lnTo>
                        <a:pt x="3082" y="552"/>
                      </a:lnTo>
                      <a:lnTo>
                        <a:pt x="3082" y="553"/>
                      </a:lnTo>
                      <a:lnTo>
                        <a:pt x="3083" y="554"/>
                      </a:lnTo>
                      <a:lnTo>
                        <a:pt x="3083" y="555"/>
                      </a:lnTo>
                      <a:lnTo>
                        <a:pt x="3084" y="556"/>
                      </a:lnTo>
                      <a:lnTo>
                        <a:pt x="3084" y="557"/>
                      </a:lnTo>
                      <a:lnTo>
                        <a:pt x="3085" y="558"/>
                      </a:lnTo>
                      <a:lnTo>
                        <a:pt x="3085" y="559"/>
                      </a:lnTo>
                      <a:lnTo>
                        <a:pt x="3086" y="560"/>
                      </a:lnTo>
                      <a:lnTo>
                        <a:pt x="3086" y="561"/>
                      </a:lnTo>
                      <a:lnTo>
                        <a:pt x="3087" y="562"/>
                      </a:lnTo>
                      <a:lnTo>
                        <a:pt x="3088" y="563"/>
                      </a:lnTo>
                      <a:lnTo>
                        <a:pt x="3088" y="564"/>
                      </a:lnTo>
                      <a:lnTo>
                        <a:pt x="3089" y="566"/>
                      </a:lnTo>
                      <a:lnTo>
                        <a:pt x="3089" y="566"/>
                      </a:lnTo>
                      <a:lnTo>
                        <a:pt x="3090" y="567"/>
                      </a:lnTo>
                      <a:lnTo>
                        <a:pt x="3090" y="568"/>
                      </a:lnTo>
                      <a:lnTo>
                        <a:pt x="3091" y="570"/>
                      </a:lnTo>
                      <a:lnTo>
                        <a:pt x="3092" y="571"/>
                      </a:lnTo>
                      <a:lnTo>
                        <a:pt x="3092" y="571"/>
                      </a:lnTo>
                      <a:lnTo>
                        <a:pt x="3093" y="572"/>
                      </a:lnTo>
                      <a:lnTo>
                        <a:pt x="3093" y="574"/>
                      </a:lnTo>
                      <a:lnTo>
                        <a:pt x="3094" y="575"/>
                      </a:lnTo>
                      <a:lnTo>
                        <a:pt x="3094" y="576"/>
                      </a:lnTo>
                      <a:lnTo>
                        <a:pt x="3094" y="577"/>
                      </a:lnTo>
                      <a:lnTo>
                        <a:pt x="3095" y="578"/>
                      </a:lnTo>
                      <a:lnTo>
                        <a:pt x="3096" y="579"/>
                      </a:lnTo>
                      <a:lnTo>
                        <a:pt x="3096" y="580"/>
                      </a:lnTo>
                      <a:lnTo>
                        <a:pt x="3097" y="581"/>
                      </a:lnTo>
                      <a:lnTo>
                        <a:pt x="3097" y="582"/>
                      </a:lnTo>
                      <a:lnTo>
                        <a:pt x="3098" y="583"/>
                      </a:lnTo>
                      <a:lnTo>
                        <a:pt x="3099" y="584"/>
                      </a:lnTo>
                      <a:lnTo>
                        <a:pt x="3099" y="585"/>
                      </a:lnTo>
                      <a:lnTo>
                        <a:pt x="3100" y="586"/>
                      </a:lnTo>
                      <a:lnTo>
                        <a:pt x="3100" y="587"/>
                      </a:lnTo>
                      <a:lnTo>
                        <a:pt x="3101" y="588"/>
                      </a:lnTo>
                      <a:lnTo>
                        <a:pt x="3101" y="590"/>
                      </a:lnTo>
                      <a:lnTo>
                        <a:pt x="3102" y="591"/>
                      </a:lnTo>
                      <a:lnTo>
                        <a:pt x="3102" y="592"/>
                      </a:lnTo>
                      <a:lnTo>
                        <a:pt x="3103" y="593"/>
                      </a:lnTo>
                      <a:lnTo>
                        <a:pt x="3103" y="594"/>
                      </a:lnTo>
                      <a:lnTo>
                        <a:pt x="3104" y="595"/>
                      </a:lnTo>
                      <a:lnTo>
                        <a:pt x="3104" y="596"/>
                      </a:lnTo>
                      <a:lnTo>
                        <a:pt x="3105" y="597"/>
                      </a:lnTo>
                      <a:lnTo>
                        <a:pt x="3106" y="598"/>
                      </a:lnTo>
                      <a:lnTo>
                        <a:pt x="3106" y="599"/>
                      </a:lnTo>
                      <a:lnTo>
                        <a:pt x="3107" y="601"/>
                      </a:lnTo>
                      <a:lnTo>
                        <a:pt x="3107" y="602"/>
                      </a:lnTo>
                      <a:lnTo>
                        <a:pt x="3108" y="603"/>
                      </a:lnTo>
                      <a:lnTo>
                        <a:pt x="3108" y="604"/>
                      </a:lnTo>
                      <a:lnTo>
                        <a:pt x="3109" y="605"/>
                      </a:lnTo>
                      <a:lnTo>
                        <a:pt x="3109" y="606"/>
                      </a:lnTo>
                      <a:lnTo>
                        <a:pt x="3110" y="607"/>
                      </a:lnTo>
                      <a:lnTo>
                        <a:pt x="3110" y="608"/>
                      </a:lnTo>
                      <a:lnTo>
                        <a:pt x="3111" y="609"/>
                      </a:lnTo>
                      <a:lnTo>
                        <a:pt x="3111" y="611"/>
                      </a:lnTo>
                      <a:lnTo>
                        <a:pt x="3112" y="612"/>
                      </a:lnTo>
                      <a:lnTo>
                        <a:pt x="3112" y="613"/>
                      </a:lnTo>
                      <a:lnTo>
                        <a:pt x="3113" y="614"/>
                      </a:lnTo>
                      <a:lnTo>
                        <a:pt x="3114" y="615"/>
                      </a:lnTo>
                      <a:lnTo>
                        <a:pt x="3114" y="616"/>
                      </a:lnTo>
                      <a:lnTo>
                        <a:pt x="3115" y="617"/>
                      </a:lnTo>
                      <a:lnTo>
                        <a:pt x="3115" y="619"/>
                      </a:lnTo>
                      <a:lnTo>
                        <a:pt x="3116" y="620"/>
                      </a:lnTo>
                      <a:lnTo>
                        <a:pt x="3116" y="621"/>
                      </a:lnTo>
                      <a:lnTo>
                        <a:pt x="3117" y="622"/>
                      </a:lnTo>
                      <a:lnTo>
                        <a:pt x="3117" y="623"/>
                      </a:lnTo>
                      <a:lnTo>
                        <a:pt x="3118" y="625"/>
                      </a:lnTo>
                      <a:lnTo>
                        <a:pt x="3118" y="626"/>
                      </a:lnTo>
                      <a:lnTo>
                        <a:pt x="3119" y="627"/>
                      </a:lnTo>
                      <a:lnTo>
                        <a:pt x="3119" y="628"/>
                      </a:lnTo>
                      <a:lnTo>
                        <a:pt x="3120" y="629"/>
                      </a:lnTo>
                      <a:lnTo>
                        <a:pt x="3121" y="630"/>
                      </a:lnTo>
                      <a:lnTo>
                        <a:pt x="3121" y="632"/>
                      </a:lnTo>
                      <a:lnTo>
                        <a:pt x="3122" y="633"/>
                      </a:lnTo>
                      <a:lnTo>
                        <a:pt x="3122" y="634"/>
                      </a:lnTo>
                      <a:lnTo>
                        <a:pt x="3123" y="635"/>
                      </a:lnTo>
                      <a:lnTo>
                        <a:pt x="3123" y="636"/>
                      </a:lnTo>
                      <a:lnTo>
                        <a:pt x="3124" y="638"/>
                      </a:lnTo>
                      <a:lnTo>
                        <a:pt x="3124" y="639"/>
                      </a:lnTo>
                      <a:lnTo>
                        <a:pt x="3125" y="640"/>
                      </a:lnTo>
                      <a:lnTo>
                        <a:pt x="3125" y="641"/>
                      </a:lnTo>
                      <a:lnTo>
                        <a:pt x="3126" y="643"/>
                      </a:lnTo>
                      <a:lnTo>
                        <a:pt x="3126" y="644"/>
                      </a:lnTo>
                      <a:lnTo>
                        <a:pt x="3127" y="645"/>
                      </a:lnTo>
                      <a:lnTo>
                        <a:pt x="3128" y="646"/>
                      </a:lnTo>
                      <a:lnTo>
                        <a:pt x="3128" y="648"/>
                      </a:lnTo>
                      <a:lnTo>
                        <a:pt x="3129" y="649"/>
                      </a:lnTo>
                      <a:lnTo>
                        <a:pt x="3129" y="650"/>
                      </a:lnTo>
                      <a:lnTo>
                        <a:pt x="3130" y="651"/>
                      </a:lnTo>
                      <a:lnTo>
                        <a:pt x="3130" y="652"/>
                      </a:lnTo>
                      <a:lnTo>
                        <a:pt x="3131" y="654"/>
                      </a:lnTo>
                      <a:lnTo>
                        <a:pt x="3132" y="655"/>
                      </a:lnTo>
                      <a:lnTo>
                        <a:pt x="3132" y="656"/>
                      </a:lnTo>
                      <a:lnTo>
                        <a:pt x="3132" y="657"/>
                      </a:lnTo>
                      <a:lnTo>
                        <a:pt x="3133" y="659"/>
                      </a:lnTo>
                      <a:lnTo>
                        <a:pt x="3133" y="660"/>
                      </a:lnTo>
                      <a:lnTo>
                        <a:pt x="3134" y="662"/>
                      </a:lnTo>
                      <a:lnTo>
                        <a:pt x="3134" y="663"/>
                      </a:lnTo>
                      <a:lnTo>
                        <a:pt x="3135" y="664"/>
                      </a:lnTo>
                      <a:lnTo>
                        <a:pt x="3136" y="665"/>
                      </a:lnTo>
                      <a:lnTo>
                        <a:pt x="3136" y="667"/>
                      </a:lnTo>
                      <a:lnTo>
                        <a:pt x="3137" y="668"/>
                      </a:lnTo>
                      <a:lnTo>
                        <a:pt x="3137" y="669"/>
                      </a:lnTo>
                      <a:lnTo>
                        <a:pt x="3138" y="671"/>
                      </a:lnTo>
                      <a:lnTo>
                        <a:pt x="3139" y="672"/>
                      </a:lnTo>
                      <a:lnTo>
                        <a:pt x="3139" y="673"/>
                      </a:lnTo>
                      <a:lnTo>
                        <a:pt x="3140" y="675"/>
                      </a:lnTo>
                      <a:lnTo>
                        <a:pt x="3140" y="676"/>
                      </a:lnTo>
                      <a:lnTo>
                        <a:pt x="3141" y="677"/>
                      </a:lnTo>
                      <a:lnTo>
                        <a:pt x="3141" y="679"/>
                      </a:lnTo>
                      <a:lnTo>
                        <a:pt x="3142" y="680"/>
                      </a:lnTo>
                      <a:lnTo>
                        <a:pt x="3142" y="681"/>
                      </a:lnTo>
                      <a:lnTo>
                        <a:pt x="3143" y="683"/>
                      </a:lnTo>
                      <a:lnTo>
                        <a:pt x="3143" y="684"/>
                      </a:lnTo>
                      <a:lnTo>
                        <a:pt x="3144" y="685"/>
                      </a:lnTo>
                      <a:lnTo>
                        <a:pt x="3144" y="687"/>
                      </a:lnTo>
                      <a:lnTo>
                        <a:pt x="3145" y="688"/>
                      </a:lnTo>
                      <a:lnTo>
                        <a:pt x="3145" y="689"/>
                      </a:lnTo>
                      <a:lnTo>
                        <a:pt x="3146" y="691"/>
                      </a:lnTo>
                      <a:lnTo>
                        <a:pt x="3147" y="692"/>
                      </a:lnTo>
                      <a:lnTo>
                        <a:pt x="3147" y="694"/>
                      </a:lnTo>
                      <a:lnTo>
                        <a:pt x="3148" y="695"/>
                      </a:lnTo>
                      <a:lnTo>
                        <a:pt x="3148" y="696"/>
                      </a:lnTo>
                      <a:lnTo>
                        <a:pt x="3149" y="698"/>
                      </a:lnTo>
                      <a:lnTo>
                        <a:pt x="3149" y="699"/>
                      </a:lnTo>
                      <a:lnTo>
                        <a:pt x="3150" y="701"/>
                      </a:lnTo>
                      <a:lnTo>
                        <a:pt x="3150" y="702"/>
                      </a:lnTo>
                      <a:lnTo>
                        <a:pt x="3151" y="703"/>
                      </a:lnTo>
                      <a:lnTo>
                        <a:pt x="3151" y="705"/>
                      </a:lnTo>
                      <a:lnTo>
                        <a:pt x="3152" y="706"/>
                      </a:lnTo>
                      <a:lnTo>
                        <a:pt x="3152" y="708"/>
                      </a:lnTo>
                      <a:lnTo>
                        <a:pt x="3153" y="709"/>
                      </a:lnTo>
                      <a:lnTo>
                        <a:pt x="3154" y="711"/>
                      </a:lnTo>
                      <a:lnTo>
                        <a:pt x="3154" y="712"/>
                      </a:lnTo>
                      <a:lnTo>
                        <a:pt x="3155" y="714"/>
                      </a:lnTo>
                      <a:lnTo>
                        <a:pt x="3155" y="715"/>
                      </a:lnTo>
                      <a:lnTo>
                        <a:pt x="3156" y="717"/>
                      </a:lnTo>
                      <a:lnTo>
                        <a:pt x="3156" y="718"/>
                      </a:lnTo>
                      <a:lnTo>
                        <a:pt x="3157" y="720"/>
                      </a:lnTo>
                      <a:lnTo>
                        <a:pt x="3157" y="721"/>
                      </a:lnTo>
                      <a:lnTo>
                        <a:pt x="3158" y="722"/>
                      </a:lnTo>
                      <a:lnTo>
                        <a:pt x="3158" y="724"/>
                      </a:lnTo>
                      <a:lnTo>
                        <a:pt x="3159" y="725"/>
                      </a:lnTo>
                      <a:lnTo>
                        <a:pt x="3159" y="727"/>
                      </a:lnTo>
                      <a:lnTo>
                        <a:pt x="3160" y="729"/>
                      </a:lnTo>
                      <a:lnTo>
                        <a:pt x="3161" y="730"/>
                      </a:lnTo>
                      <a:lnTo>
                        <a:pt x="3161" y="732"/>
                      </a:lnTo>
                      <a:lnTo>
                        <a:pt x="3162" y="733"/>
                      </a:lnTo>
                      <a:lnTo>
                        <a:pt x="3162" y="735"/>
                      </a:lnTo>
                      <a:lnTo>
                        <a:pt x="3163" y="736"/>
                      </a:lnTo>
                      <a:lnTo>
                        <a:pt x="3163" y="738"/>
                      </a:lnTo>
                      <a:lnTo>
                        <a:pt x="3164" y="739"/>
                      </a:lnTo>
                      <a:lnTo>
                        <a:pt x="3164" y="741"/>
                      </a:lnTo>
                      <a:lnTo>
                        <a:pt x="3165" y="743"/>
                      </a:lnTo>
                      <a:lnTo>
                        <a:pt x="3165" y="744"/>
                      </a:lnTo>
                      <a:lnTo>
                        <a:pt x="3166" y="746"/>
                      </a:lnTo>
                      <a:lnTo>
                        <a:pt x="3166" y="747"/>
                      </a:lnTo>
                      <a:lnTo>
                        <a:pt x="3167" y="749"/>
                      </a:lnTo>
                      <a:lnTo>
                        <a:pt x="3167" y="751"/>
                      </a:lnTo>
                      <a:lnTo>
                        <a:pt x="3168" y="752"/>
                      </a:lnTo>
                      <a:lnTo>
                        <a:pt x="3169" y="754"/>
                      </a:lnTo>
                      <a:lnTo>
                        <a:pt x="3169" y="755"/>
                      </a:lnTo>
                      <a:lnTo>
                        <a:pt x="3170" y="757"/>
                      </a:lnTo>
                      <a:lnTo>
                        <a:pt x="3170" y="759"/>
                      </a:lnTo>
                      <a:lnTo>
                        <a:pt x="3171" y="760"/>
                      </a:lnTo>
                      <a:lnTo>
                        <a:pt x="3171" y="762"/>
                      </a:lnTo>
                      <a:lnTo>
                        <a:pt x="3172" y="764"/>
                      </a:lnTo>
                      <a:lnTo>
                        <a:pt x="3172" y="766"/>
                      </a:lnTo>
                      <a:lnTo>
                        <a:pt x="3173" y="767"/>
                      </a:lnTo>
                      <a:lnTo>
                        <a:pt x="3173" y="769"/>
                      </a:lnTo>
                      <a:lnTo>
                        <a:pt x="3174" y="771"/>
                      </a:lnTo>
                      <a:lnTo>
                        <a:pt x="3174" y="772"/>
                      </a:lnTo>
                      <a:lnTo>
                        <a:pt x="3175" y="774"/>
                      </a:lnTo>
                      <a:lnTo>
                        <a:pt x="3176" y="776"/>
                      </a:lnTo>
                      <a:lnTo>
                        <a:pt x="3176" y="777"/>
                      </a:lnTo>
                      <a:lnTo>
                        <a:pt x="3177" y="779"/>
                      </a:lnTo>
                      <a:lnTo>
                        <a:pt x="3177" y="781"/>
                      </a:lnTo>
                      <a:lnTo>
                        <a:pt x="3178" y="783"/>
                      </a:lnTo>
                      <a:lnTo>
                        <a:pt x="3178" y="785"/>
                      </a:lnTo>
                      <a:lnTo>
                        <a:pt x="3179" y="786"/>
                      </a:lnTo>
                      <a:lnTo>
                        <a:pt x="3180" y="788"/>
                      </a:lnTo>
                      <a:lnTo>
                        <a:pt x="3180" y="790"/>
                      </a:lnTo>
                      <a:lnTo>
                        <a:pt x="3180" y="791"/>
                      </a:lnTo>
                      <a:lnTo>
                        <a:pt x="3181" y="793"/>
                      </a:lnTo>
                      <a:lnTo>
                        <a:pt x="3181" y="795"/>
                      </a:lnTo>
                      <a:lnTo>
                        <a:pt x="3182" y="797"/>
                      </a:lnTo>
                      <a:lnTo>
                        <a:pt x="3183" y="799"/>
                      </a:lnTo>
                      <a:lnTo>
                        <a:pt x="3183" y="801"/>
                      </a:lnTo>
                      <a:lnTo>
                        <a:pt x="3184" y="803"/>
                      </a:lnTo>
                      <a:lnTo>
                        <a:pt x="3184" y="805"/>
                      </a:lnTo>
                      <a:lnTo>
                        <a:pt x="3185" y="806"/>
                      </a:lnTo>
                      <a:lnTo>
                        <a:pt x="3185" y="808"/>
                      </a:lnTo>
                      <a:lnTo>
                        <a:pt x="3186" y="810"/>
                      </a:lnTo>
                      <a:lnTo>
                        <a:pt x="3187" y="812"/>
                      </a:lnTo>
                      <a:lnTo>
                        <a:pt x="3187" y="814"/>
                      </a:lnTo>
                      <a:lnTo>
                        <a:pt x="3188" y="816"/>
                      </a:lnTo>
                      <a:lnTo>
                        <a:pt x="3188" y="818"/>
                      </a:lnTo>
                      <a:lnTo>
                        <a:pt x="3189" y="820"/>
                      </a:lnTo>
                      <a:lnTo>
                        <a:pt x="3189" y="822"/>
                      </a:lnTo>
                      <a:lnTo>
                        <a:pt x="3190" y="824"/>
                      </a:lnTo>
                      <a:lnTo>
                        <a:pt x="3190" y="826"/>
                      </a:lnTo>
                      <a:lnTo>
                        <a:pt x="3191" y="828"/>
                      </a:lnTo>
                      <a:lnTo>
                        <a:pt x="3191" y="830"/>
                      </a:lnTo>
                      <a:lnTo>
                        <a:pt x="3192" y="832"/>
                      </a:lnTo>
                      <a:lnTo>
                        <a:pt x="3192" y="834"/>
                      </a:lnTo>
                      <a:lnTo>
                        <a:pt x="3193" y="836"/>
                      </a:lnTo>
                      <a:lnTo>
                        <a:pt x="3194" y="838"/>
                      </a:lnTo>
                      <a:lnTo>
                        <a:pt x="3194" y="840"/>
                      </a:lnTo>
                      <a:lnTo>
                        <a:pt x="3195" y="843"/>
                      </a:lnTo>
                      <a:lnTo>
                        <a:pt x="3195" y="844"/>
                      </a:lnTo>
                      <a:lnTo>
                        <a:pt x="3196" y="847"/>
                      </a:lnTo>
                      <a:lnTo>
                        <a:pt x="3196" y="849"/>
                      </a:lnTo>
                      <a:lnTo>
                        <a:pt x="3197" y="851"/>
                      </a:lnTo>
                      <a:lnTo>
                        <a:pt x="3197" y="853"/>
                      </a:lnTo>
                      <a:lnTo>
                        <a:pt x="3198" y="855"/>
                      </a:lnTo>
                      <a:lnTo>
                        <a:pt x="3198" y="858"/>
                      </a:lnTo>
                      <a:lnTo>
                        <a:pt x="3199" y="860"/>
                      </a:lnTo>
                      <a:lnTo>
                        <a:pt x="3199" y="862"/>
                      </a:lnTo>
                      <a:lnTo>
                        <a:pt x="3200" y="864"/>
                      </a:lnTo>
                      <a:lnTo>
                        <a:pt x="3200" y="867"/>
                      </a:lnTo>
                      <a:lnTo>
                        <a:pt x="3201" y="869"/>
                      </a:lnTo>
                      <a:lnTo>
                        <a:pt x="3202" y="871"/>
                      </a:lnTo>
                      <a:lnTo>
                        <a:pt x="3202" y="874"/>
                      </a:lnTo>
                      <a:lnTo>
                        <a:pt x="3203" y="876"/>
                      </a:lnTo>
                      <a:lnTo>
                        <a:pt x="3203" y="878"/>
                      </a:lnTo>
                      <a:lnTo>
                        <a:pt x="3204" y="881"/>
                      </a:lnTo>
                      <a:lnTo>
                        <a:pt x="3204" y="883"/>
                      </a:lnTo>
                      <a:lnTo>
                        <a:pt x="3205" y="885"/>
                      </a:lnTo>
                      <a:lnTo>
                        <a:pt x="3205" y="888"/>
                      </a:lnTo>
                      <a:lnTo>
                        <a:pt x="3206" y="890"/>
                      </a:lnTo>
                      <a:lnTo>
                        <a:pt x="3206" y="893"/>
                      </a:lnTo>
                      <a:lnTo>
                        <a:pt x="3207" y="895"/>
                      </a:lnTo>
                      <a:lnTo>
                        <a:pt x="3207" y="898"/>
                      </a:lnTo>
                      <a:lnTo>
                        <a:pt x="3208" y="901"/>
                      </a:lnTo>
                      <a:lnTo>
                        <a:pt x="3209" y="903"/>
                      </a:lnTo>
                      <a:lnTo>
                        <a:pt x="3209" y="906"/>
                      </a:lnTo>
                      <a:lnTo>
                        <a:pt x="3210" y="908"/>
                      </a:lnTo>
                      <a:lnTo>
                        <a:pt x="3210" y="911"/>
                      </a:lnTo>
                      <a:lnTo>
                        <a:pt x="3211" y="914"/>
                      </a:lnTo>
                      <a:lnTo>
                        <a:pt x="3211" y="916"/>
                      </a:lnTo>
                      <a:lnTo>
                        <a:pt x="3212" y="919"/>
                      </a:lnTo>
                      <a:lnTo>
                        <a:pt x="3212" y="922"/>
                      </a:lnTo>
                      <a:lnTo>
                        <a:pt x="3213" y="925"/>
                      </a:lnTo>
                      <a:lnTo>
                        <a:pt x="3213" y="928"/>
                      </a:lnTo>
                      <a:lnTo>
                        <a:pt x="3214" y="930"/>
                      </a:lnTo>
                      <a:lnTo>
                        <a:pt x="3214" y="933"/>
                      </a:lnTo>
                      <a:lnTo>
                        <a:pt x="3215" y="936"/>
                      </a:lnTo>
                      <a:lnTo>
                        <a:pt x="3216" y="939"/>
                      </a:lnTo>
                      <a:lnTo>
                        <a:pt x="3216" y="942"/>
                      </a:lnTo>
                      <a:lnTo>
                        <a:pt x="3217" y="945"/>
                      </a:lnTo>
                      <a:lnTo>
                        <a:pt x="3217" y="948"/>
                      </a:lnTo>
                      <a:lnTo>
                        <a:pt x="3218" y="951"/>
                      </a:lnTo>
                      <a:lnTo>
                        <a:pt x="3218" y="955"/>
                      </a:lnTo>
                      <a:lnTo>
                        <a:pt x="3219" y="958"/>
                      </a:lnTo>
                      <a:lnTo>
                        <a:pt x="3219" y="961"/>
                      </a:lnTo>
                      <a:lnTo>
                        <a:pt x="3220" y="964"/>
                      </a:lnTo>
                      <a:lnTo>
                        <a:pt x="3220" y="968"/>
                      </a:lnTo>
                      <a:lnTo>
                        <a:pt x="3221" y="971"/>
                      </a:lnTo>
                      <a:lnTo>
                        <a:pt x="3221" y="974"/>
                      </a:lnTo>
                      <a:lnTo>
                        <a:pt x="3222" y="978"/>
                      </a:lnTo>
                      <a:lnTo>
                        <a:pt x="3222" y="982"/>
                      </a:lnTo>
                      <a:lnTo>
                        <a:pt x="3223" y="985"/>
                      </a:lnTo>
                      <a:lnTo>
                        <a:pt x="3224" y="989"/>
                      </a:lnTo>
                      <a:lnTo>
                        <a:pt x="3224" y="993"/>
                      </a:lnTo>
                      <a:lnTo>
                        <a:pt x="3225" y="997"/>
                      </a:lnTo>
                      <a:lnTo>
                        <a:pt x="3225" y="1000"/>
                      </a:lnTo>
                      <a:lnTo>
                        <a:pt x="3226" y="1004"/>
                      </a:lnTo>
                      <a:lnTo>
                        <a:pt x="3227" y="1008"/>
                      </a:lnTo>
                      <a:lnTo>
                        <a:pt x="3227" y="1013"/>
                      </a:lnTo>
                      <a:lnTo>
                        <a:pt x="3228" y="1017"/>
                      </a:lnTo>
                      <a:lnTo>
                        <a:pt x="3228" y="1021"/>
                      </a:lnTo>
                      <a:lnTo>
                        <a:pt x="3229" y="1026"/>
                      </a:lnTo>
                      <a:lnTo>
                        <a:pt x="3229" y="1030"/>
                      </a:lnTo>
                      <a:lnTo>
                        <a:pt x="3229" y="1035"/>
                      </a:lnTo>
                      <a:lnTo>
                        <a:pt x="3230" y="1040"/>
                      </a:lnTo>
                      <a:lnTo>
                        <a:pt x="3231" y="1045"/>
                      </a:lnTo>
                      <a:lnTo>
                        <a:pt x="3231" y="1050"/>
                      </a:lnTo>
                      <a:lnTo>
                        <a:pt x="3232" y="1056"/>
                      </a:lnTo>
                      <a:lnTo>
                        <a:pt x="3232" y="1061"/>
                      </a:lnTo>
                      <a:lnTo>
                        <a:pt x="3233" y="1067"/>
                      </a:lnTo>
                      <a:lnTo>
                        <a:pt x="3233" y="1073"/>
                      </a:lnTo>
                      <a:lnTo>
                        <a:pt x="3234" y="1080"/>
                      </a:lnTo>
                      <a:lnTo>
                        <a:pt x="3235" y="1087"/>
                      </a:lnTo>
                      <a:lnTo>
                        <a:pt x="3235" y="1094"/>
                      </a:lnTo>
                      <a:lnTo>
                        <a:pt x="3236" y="1102"/>
                      </a:lnTo>
                      <a:lnTo>
                        <a:pt x="3236" y="1110"/>
                      </a:lnTo>
                      <a:lnTo>
                        <a:pt x="3237" y="1120"/>
                      </a:lnTo>
                      <a:lnTo>
                        <a:pt x="3237" y="1130"/>
                      </a:lnTo>
                      <a:lnTo>
                        <a:pt x="3238" y="1143"/>
                      </a:lnTo>
                      <a:lnTo>
                        <a:pt x="3238" y="1160"/>
                      </a:lnTo>
                      <a:lnTo>
                        <a:pt x="3239" y="120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6"/>
                <p:cNvSpPr>
                  <a:spLocks/>
                </p:cNvSpPr>
                <p:nvPr/>
              </p:nvSpPr>
              <p:spPr bwMode="auto">
                <a:xfrm rot="540000">
                  <a:off x="3557346" y="4035482"/>
                  <a:ext cx="1869571" cy="974955"/>
                </a:xfrm>
                <a:custGeom>
                  <a:avLst/>
                  <a:gdLst>
                    <a:gd name="T0" fmla="*/ 50 w 3239"/>
                    <a:gd name="T1" fmla="*/ 212 h 1200"/>
                    <a:gd name="T2" fmla="*/ 101 w 3239"/>
                    <a:gd name="T3" fmla="*/ 301 h 1200"/>
                    <a:gd name="T4" fmla="*/ 152 w 3239"/>
                    <a:gd name="T5" fmla="*/ 370 h 1200"/>
                    <a:gd name="T6" fmla="*/ 202 w 3239"/>
                    <a:gd name="T7" fmla="*/ 428 h 1200"/>
                    <a:gd name="T8" fmla="*/ 253 w 3239"/>
                    <a:gd name="T9" fmla="*/ 479 h 1200"/>
                    <a:gd name="T10" fmla="*/ 304 w 3239"/>
                    <a:gd name="T11" fmla="*/ 525 h 1200"/>
                    <a:gd name="T12" fmla="*/ 355 w 3239"/>
                    <a:gd name="T13" fmla="*/ 568 h 1200"/>
                    <a:gd name="T14" fmla="*/ 405 w 3239"/>
                    <a:gd name="T15" fmla="*/ 607 h 1200"/>
                    <a:gd name="T16" fmla="*/ 456 w 3239"/>
                    <a:gd name="T17" fmla="*/ 644 h 1200"/>
                    <a:gd name="T18" fmla="*/ 507 w 3239"/>
                    <a:gd name="T19" fmla="*/ 679 h 1200"/>
                    <a:gd name="T20" fmla="*/ 557 w 3239"/>
                    <a:gd name="T21" fmla="*/ 712 h 1200"/>
                    <a:gd name="T22" fmla="*/ 608 w 3239"/>
                    <a:gd name="T23" fmla="*/ 744 h 1200"/>
                    <a:gd name="T24" fmla="*/ 659 w 3239"/>
                    <a:gd name="T25" fmla="*/ 774 h 1200"/>
                    <a:gd name="T26" fmla="*/ 710 w 3239"/>
                    <a:gd name="T27" fmla="*/ 803 h 1200"/>
                    <a:gd name="T28" fmla="*/ 761 w 3239"/>
                    <a:gd name="T29" fmla="*/ 831 h 1200"/>
                    <a:gd name="T30" fmla="*/ 811 w 3239"/>
                    <a:gd name="T31" fmla="*/ 857 h 1200"/>
                    <a:gd name="T32" fmla="*/ 862 w 3239"/>
                    <a:gd name="T33" fmla="*/ 883 h 1200"/>
                    <a:gd name="T34" fmla="*/ 913 w 3239"/>
                    <a:gd name="T35" fmla="*/ 907 h 1200"/>
                    <a:gd name="T36" fmla="*/ 963 w 3239"/>
                    <a:gd name="T37" fmla="*/ 930 h 1200"/>
                    <a:gd name="T38" fmla="*/ 1014 w 3239"/>
                    <a:gd name="T39" fmla="*/ 953 h 1200"/>
                    <a:gd name="T40" fmla="*/ 1065 w 3239"/>
                    <a:gd name="T41" fmla="*/ 974 h 1200"/>
                    <a:gd name="T42" fmla="*/ 1116 w 3239"/>
                    <a:gd name="T43" fmla="*/ 995 h 1200"/>
                    <a:gd name="T44" fmla="*/ 1166 w 3239"/>
                    <a:gd name="T45" fmla="*/ 1014 h 1200"/>
                    <a:gd name="T46" fmla="*/ 1217 w 3239"/>
                    <a:gd name="T47" fmla="*/ 1033 h 1200"/>
                    <a:gd name="T48" fmla="*/ 1268 w 3239"/>
                    <a:gd name="T49" fmla="*/ 1051 h 1200"/>
                    <a:gd name="T50" fmla="*/ 1319 w 3239"/>
                    <a:gd name="T51" fmla="*/ 1068 h 1200"/>
                    <a:gd name="T52" fmla="*/ 1369 w 3239"/>
                    <a:gd name="T53" fmla="*/ 1084 h 1200"/>
                    <a:gd name="T54" fmla="*/ 1420 w 3239"/>
                    <a:gd name="T55" fmla="*/ 1099 h 1200"/>
                    <a:gd name="T56" fmla="*/ 1471 w 3239"/>
                    <a:gd name="T57" fmla="*/ 1113 h 1200"/>
                    <a:gd name="T58" fmla="*/ 1522 w 3239"/>
                    <a:gd name="T59" fmla="*/ 1126 h 1200"/>
                    <a:gd name="T60" fmla="*/ 1572 w 3239"/>
                    <a:gd name="T61" fmla="*/ 1139 h 1200"/>
                    <a:gd name="T62" fmla="*/ 1623 w 3239"/>
                    <a:gd name="T63" fmla="*/ 1150 h 1200"/>
                    <a:gd name="T64" fmla="*/ 1674 w 3239"/>
                    <a:gd name="T65" fmla="*/ 1160 h 1200"/>
                    <a:gd name="T66" fmla="*/ 1725 w 3239"/>
                    <a:gd name="T67" fmla="*/ 1169 h 1200"/>
                    <a:gd name="T68" fmla="*/ 1775 w 3239"/>
                    <a:gd name="T69" fmla="*/ 1177 h 1200"/>
                    <a:gd name="T70" fmla="*/ 1826 w 3239"/>
                    <a:gd name="T71" fmla="*/ 1184 h 1200"/>
                    <a:gd name="T72" fmla="*/ 1877 w 3239"/>
                    <a:gd name="T73" fmla="*/ 1190 h 1200"/>
                    <a:gd name="T74" fmla="*/ 1928 w 3239"/>
                    <a:gd name="T75" fmla="*/ 1194 h 1200"/>
                    <a:gd name="T76" fmla="*/ 1978 w 3239"/>
                    <a:gd name="T77" fmla="*/ 1198 h 1200"/>
                    <a:gd name="T78" fmla="*/ 2029 w 3239"/>
                    <a:gd name="T79" fmla="*/ 1199 h 1200"/>
                    <a:gd name="T80" fmla="*/ 2080 w 3239"/>
                    <a:gd name="T81" fmla="*/ 1200 h 1200"/>
                    <a:gd name="T82" fmla="*/ 2130 w 3239"/>
                    <a:gd name="T83" fmla="*/ 1199 h 1200"/>
                    <a:gd name="T84" fmla="*/ 2181 w 3239"/>
                    <a:gd name="T85" fmla="*/ 1196 h 1200"/>
                    <a:gd name="T86" fmla="*/ 2232 w 3239"/>
                    <a:gd name="T87" fmla="*/ 1192 h 1200"/>
                    <a:gd name="T88" fmla="*/ 2283 w 3239"/>
                    <a:gd name="T89" fmla="*/ 1186 h 1200"/>
                    <a:gd name="T90" fmla="*/ 2334 w 3239"/>
                    <a:gd name="T91" fmla="*/ 1177 h 1200"/>
                    <a:gd name="T92" fmla="*/ 2384 w 3239"/>
                    <a:gd name="T93" fmla="*/ 1167 h 1200"/>
                    <a:gd name="T94" fmla="*/ 2435 w 3239"/>
                    <a:gd name="T95" fmla="*/ 1154 h 1200"/>
                    <a:gd name="T96" fmla="*/ 2486 w 3239"/>
                    <a:gd name="T97" fmla="*/ 1140 h 1200"/>
                    <a:gd name="T98" fmla="*/ 2536 w 3239"/>
                    <a:gd name="T99" fmla="*/ 1122 h 1200"/>
                    <a:gd name="T100" fmla="*/ 2587 w 3239"/>
                    <a:gd name="T101" fmla="*/ 1102 h 1200"/>
                    <a:gd name="T102" fmla="*/ 2638 w 3239"/>
                    <a:gd name="T103" fmla="*/ 1079 h 1200"/>
                    <a:gd name="T104" fmla="*/ 2689 w 3239"/>
                    <a:gd name="T105" fmla="*/ 1052 h 1200"/>
                    <a:gd name="T106" fmla="*/ 2740 w 3239"/>
                    <a:gd name="T107" fmla="*/ 1021 h 1200"/>
                    <a:gd name="T108" fmla="*/ 2790 w 3239"/>
                    <a:gd name="T109" fmla="*/ 986 h 1200"/>
                    <a:gd name="T110" fmla="*/ 2841 w 3239"/>
                    <a:gd name="T111" fmla="*/ 946 h 1200"/>
                    <a:gd name="T112" fmla="*/ 2892 w 3239"/>
                    <a:gd name="T113" fmla="*/ 900 h 1200"/>
                    <a:gd name="T114" fmla="*/ 2942 w 3239"/>
                    <a:gd name="T115" fmla="*/ 846 h 1200"/>
                    <a:gd name="T116" fmla="*/ 2993 w 3239"/>
                    <a:gd name="T117" fmla="*/ 785 h 1200"/>
                    <a:gd name="T118" fmla="*/ 3044 w 3239"/>
                    <a:gd name="T119" fmla="*/ 711 h 1200"/>
                    <a:gd name="T120" fmla="*/ 3094 w 3239"/>
                    <a:gd name="T121" fmla="*/ 623 h 1200"/>
                    <a:gd name="T122" fmla="*/ 3145 w 3239"/>
                    <a:gd name="T123" fmla="*/ 510 h 1200"/>
                    <a:gd name="T124" fmla="*/ 3196 w 3239"/>
                    <a:gd name="T125" fmla="*/ 351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" y="31"/>
                      </a:lnTo>
                      <a:lnTo>
                        <a:pt x="2" y="38"/>
                      </a:lnTo>
                      <a:lnTo>
                        <a:pt x="2" y="44"/>
                      </a:lnTo>
                      <a:lnTo>
                        <a:pt x="3" y="49"/>
                      </a:lnTo>
                      <a:lnTo>
                        <a:pt x="3" y="54"/>
                      </a:lnTo>
                      <a:lnTo>
                        <a:pt x="4" y="58"/>
                      </a:lnTo>
                      <a:lnTo>
                        <a:pt x="4" y="62"/>
                      </a:lnTo>
                      <a:lnTo>
                        <a:pt x="5" y="66"/>
                      </a:lnTo>
                      <a:lnTo>
                        <a:pt x="5" y="69"/>
                      </a:lnTo>
                      <a:lnTo>
                        <a:pt x="6" y="73"/>
                      </a:lnTo>
                      <a:lnTo>
                        <a:pt x="6" y="76"/>
                      </a:lnTo>
                      <a:lnTo>
                        <a:pt x="7" y="79"/>
                      </a:lnTo>
                      <a:lnTo>
                        <a:pt x="7" y="82"/>
                      </a:lnTo>
                      <a:lnTo>
                        <a:pt x="8" y="85"/>
                      </a:lnTo>
                      <a:lnTo>
                        <a:pt x="8" y="88"/>
                      </a:lnTo>
                      <a:lnTo>
                        <a:pt x="9" y="90"/>
                      </a:lnTo>
                      <a:lnTo>
                        <a:pt x="10" y="93"/>
                      </a:lnTo>
                      <a:lnTo>
                        <a:pt x="10" y="96"/>
                      </a:lnTo>
                      <a:lnTo>
                        <a:pt x="11" y="98"/>
                      </a:lnTo>
                      <a:lnTo>
                        <a:pt x="11" y="101"/>
                      </a:lnTo>
                      <a:lnTo>
                        <a:pt x="12" y="103"/>
                      </a:lnTo>
                      <a:lnTo>
                        <a:pt x="12" y="105"/>
                      </a:lnTo>
                      <a:lnTo>
                        <a:pt x="13" y="108"/>
                      </a:lnTo>
                      <a:lnTo>
                        <a:pt x="13" y="110"/>
                      </a:lnTo>
                      <a:lnTo>
                        <a:pt x="14" y="112"/>
                      </a:lnTo>
                      <a:lnTo>
                        <a:pt x="14" y="114"/>
                      </a:lnTo>
                      <a:lnTo>
                        <a:pt x="15" y="116"/>
                      </a:lnTo>
                      <a:lnTo>
                        <a:pt x="15" y="118"/>
                      </a:lnTo>
                      <a:lnTo>
                        <a:pt x="16" y="120"/>
                      </a:lnTo>
                      <a:lnTo>
                        <a:pt x="17" y="122"/>
                      </a:lnTo>
                      <a:lnTo>
                        <a:pt x="17" y="124"/>
                      </a:lnTo>
                      <a:lnTo>
                        <a:pt x="18" y="126"/>
                      </a:lnTo>
                      <a:lnTo>
                        <a:pt x="18" y="128"/>
                      </a:lnTo>
                      <a:lnTo>
                        <a:pt x="19" y="130"/>
                      </a:lnTo>
                      <a:lnTo>
                        <a:pt x="19" y="132"/>
                      </a:lnTo>
                      <a:lnTo>
                        <a:pt x="20" y="134"/>
                      </a:lnTo>
                      <a:lnTo>
                        <a:pt x="20" y="135"/>
                      </a:lnTo>
                      <a:lnTo>
                        <a:pt x="21" y="137"/>
                      </a:lnTo>
                      <a:lnTo>
                        <a:pt x="21" y="139"/>
                      </a:lnTo>
                      <a:lnTo>
                        <a:pt x="22" y="140"/>
                      </a:lnTo>
                      <a:lnTo>
                        <a:pt x="22" y="142"/>
                      </a:lnTo>
                      <a:lnTo>
                        <a:pt x="23" y="144"/>
                      </a:lnTo>
                      <a:lnTo>
                        <a:pt x="24" y="146"/>
                      </a:lnTo>
                      <a:lnTo>
                        <a:pt x="24" y="147"/>
                      </a:lnTo>
                      <a:lnTo>
                        <a:pt x="25" y="149"/>
                      </a:lnTo>
                      <a:lnTo>
                        <a:pt x="25" y="151"/>
                      </a:lnTo>
                      <a:lnTo>
                        <a:pt x="26" y="152"/>
                      </a:lnTo>
                      <a:lnTo>
                        <a:pt x="26" y="154"/>
                      </a:lnTo>
                      <a:lnTo>
                        <a:pt x="27" y="155"/>
                      </a:lnTo>
                      <a:lnTo>
                        <a:pt x="28" y="157"/>
                      </a:lnTo>
                      <a:lnTo>
                        <a:pt x="28" y="158"/>
                      </a:lnTo>
                      <a:lnTo>
                        <a:pt x="28" y="160"/>
                      </a:lnTo>
                      <a:lnTo>
                        <a:pt x="29" y="161"/>
                      </a:lnTo>
                      <a:lnTo>
                        <a:pt x="29" y="163"/>
                      </a:lnTo>
                      <a:lnTo>
                        <a:pt x="30" y="165"/>
                      </a:lnTo>
                      <a:lnTo>
                        <a:pt x="30" y="166"/>
                      </a:lnTo>
                      <a:lnTo>
                        <a:pt x="31" y="167"/>
                      </a:lnTo>
                      <a:lnTo>
                        <a:pt x="32" y="169"/>
                      </a:lnTo>
                      <a:lnTo>
                        <a:pt x="32" y="170"/>
                      </a:lnTo>
                      <a:lnTo>
                        <a:pt x="33" y="171"/>
                      </a:lnTo>
                      <a:lnTo>
                        <a:pt x="33" y="173"/>
                      </a:lnTo>
                      <a:lnTo>
                        <a:pt x="34" y="174"/>
                      </a:lnTo>
                      <a:lnTo>
                        <a:pt x="35" y="176"/>
                      </a:lnTo>
                      <a:lnTo>
                        <a:pt x="35" y="177"/>
                      </a:lnTo>
                      <a:lnTo>
                        <a:pt x="36" y="178"/>
                      </a:lnTo>
                      <a:lnTo>
                        <a:pt x="36" y="180"/>
                      </a:lnTo>
                      <a:lnTo>
                        <a:pt x="37" y="181"/>
                      </a:lnTo>
                      <a:lnTo>
                        <a:pt x="37" y="182"/>
                      </a:lnTo>
                      <a:lnTo>
                        <a:pt x="38" y="184"/>
                      </a:lnTo>
                      <a:lnTo>
                        <a:pt x="38" y="185"/>
                      </a:lnTo>
                      <a:lnTo>
                        <a:pt x="39" y="186"/>
                      </a:lnTo>
                      <a:lnTo>
                        <a:pt x="39" y="188"/>
                      </a:lnTo>
                      <a:lnTo>
                        <a:pt x="40" y="189"/>
                      </a:lnTo>
                      <a:lnTo>
                        <a:pt x="40" y="190"/>
                      </a:lnTo>
                      <a:lnTo>
                        <a:pt x="41" y="192"/>
                      </a:lnTo>
                      <a:lnTo>
                        <a:pt x="41" y="193"/>
                      </a:lnTo>
                      <a:lnTo>
                        <a:pt x="42" y="194"/>
                      </a:lnTo>
                      <a:lnTo>
                        <a:pt x="43" y="195"/>
                      </a:lnTo>
                      <a:lnTo>
                        <a:pt x="43" y="197"/>
                      </a:lnTo>
                      <a:lnTo>
                        <a:pt x="44" y="198"/>
                      </a:lnTo>
                      <a:lnTo>
                        <a:pt x="44" y="199"/>
                      </a:lnTo>
                      <a:lnTo>
                        <a:pt x="45" y="200"/>
                      </a:lnTo>
                      <a:lnTo>
                        <a:pt x="45" y="201"/>
                      </a:lnTo>
                      <a:lnTo>
                        <a:pt x="46" y="203"/>
                      </a:lnTo>
                      <a:lnTo>
                        <a:pt x="46" y="204"/>
                      </a:lnTo>
                      <a:lnTo>
                        <a:pt x="47" y="205"/>
                      </a:lnTo>
                      <a:lnTo>
                        <a:pt x="47" y="206"/>
                      </a:lnTo>
                      <a:lnTo>
                        <a:pt x="48" y="207"/>
                      </a:lnTo>
                      <a:lnTo>
                        <a:pt x="48" y="209"/>
                      </a:lnTo>
                      <a:lnTo>
                        <a:pt x="49" y="210"/>
                      </a:lnTo>
                      <a:lnTo>
                        <a:pt x="50" y="211"/>
                      </a:lnTo>
                      <a:lnTo>
                        <a:pt x="50" y="212"/>
                      </a:lnTo>
                      <a:lnTo>
                        <a:pt x="51" y="213"/>
                      </a:lnTo>
                      <a:lnTo>
                        <a:pt x="51" y="214"/>
                      </a:lnTo>
                      <a:lnTo>
                        <a:pt x="52" y="216"/>
                      </a:lnTo>
                      <a:lnTo>
                        <a:pt x="52" y="217"/>
                      </a:lnTo>
                      <a:lnTo>
                        <a:pt x="53" y="218"/>
                      </a:lnTo>
                      <a:lnTo>
                        <a:pt x="53" y="219"/>
                      </a:lnTo>
                      <a:lnTo>
                        <a:pt x="54" y="220"/>
                      </a:lnTo>
                      <a:lnTo>
                        <a:pt x="54" y="221"/>
                      </a:lnTo>
                      <a:lnTo>
                        <a:pt x="55" y="222"/>
                      </a:lnTo>
                      <a:lnTo>
                        <a:pt x="55" y="223"/>
                      </a:lnTo>
                      <a:lnTo>
                        <a:pt x="56" y="224"/>
                      </a:lnTo>
                      <a:lnTo>
                        <a:pt x="57" y="225"/>
                      </a:lnTo>
                      <a:lnTo>
                        <a:pt x="57" y="227"/>
                      </a:lnTo>
                      <a:lnTo>
                        <a:pt x="58" y="228"/>
                      </a:lnTo>
                      <a:lnTo>
                        <a:pt x="58" y="228"/>
                      </a:lnTo>
                      <a:lnTo>
                        <a:pt x="59" y="230"/>
                      </a:lnTo>
                      <a:lnTo>
                        <a:pt x="59" y="231"/>
                      </a:lnTo>
                      <a:lnTo>
                        <a:pt x="60" y="232"/>
                      </a:lnTo>
                      <a:lnTo>
                        <a:pt x="60" y="233"/>
                      </a:lnTo>
                      <a:lnTo>
                        <a:pt x="61" y="234"/>
                      </a:lnTo>
                      <a:lnTo>
                        <a:pt x="61" y="235"/>
                      </a:lnTo>
                      <a:lnTo>
                        <a:pt x="62" y="236"/>
                      </a:lnTo>
                      <a:lnTo>
                        <a:pt x="62" y="237"/>
                      </a:lnTo>
                      <a:lnTo>
                        <a:pt x="63" y="238"/>
                      </a:lnTo>
                      <a:lnTo>
                        <a:pt x="64" y="239"/>
                      </a:lnTo>
                      <a:lnTo>
                        <a:pt x="64" y="240"/>
                      </a:lnTo>
                      <a:lnTo>
                        <a:pt x="65" y="241"/>
                      </a:lnTo>
                      <a:lnTo>
                        <a:pt x="65" y="242"/>
                      </a:lnTo>
                      <a:lnTo>
                        <a:pt x="66" y="243"/>
                      </a:lnTo>
                      <a:lnTo>
                        <a:pt x="66" y="244"/>
                      </a:lnTo>
                      <a:lnTo>
                        <a:pt x="67" y="245"/>
                      </a:lnTo>
                      <a:lnTo>
                        <a:pt x="67" y="246"/>
                      </a:lnTo>
                      <a:lnTo>
                        <a:pt x="68" y="247"/>
                      </a:lnTo>
                      <a:lnTo>
                        <a:pt x="68" y="248"/>
                      </a:lnTo>
                      <a:lnTo>
                        <a:pt x="69" y="249"/>
                      </a:lnTo>
                      <a:lnTo>
                        <a:pt x="69" y="250"/>
                      </a:lnTo>
                      <a:lnTo>
                        <a:pt x="70" y="251"/>
                      </a:lnTo>
                      <a:lnTo>
                        <a:pt x="70" y="252"/>
                      </a:lnTo>
                      <a:lnTo>
                        <a:pt x="71" y="253"/>
                      </a:lnTo>
                      <a:lnTo>
                        <a:pt x="72" y="254"/>
                      </a:lnTo>
                      <a:lnTo>
                        <a:pt x="72" y="255"/>
                      </a:lnTo>
                      <a:lnTo>
                        <a:pt x="73" y="256"/>
                      </a:lnTo>
                      <a:lnTo>
                        <a:pt x="73" y="257"/>
                      </a:lnTo>
                      <a:lnTo>
                        <a:pt x="74" y="258"/>
                      </a:lnTo>
                      <a:lnTo>
                        <a:pt x="75" y="259"/>
                      </a:lnTo>
                      <a:lnTo>
                        <a:pt x="75" y="259"/>
                      </a:lnTo>
                      <a:lnTo>
                        <a:pt x="76" y="261"/>
                      </a:lnTo>
                      <a:lnTo>
                        <a:pt x="76" y="261"/>
                      </a:lnTo>
                      <a:lnTo>
                        <a:pt x="76" y="262"/>
                      </a:lnTo>
                      <a:lnTo>
                        <a:pt x="77" y="263"/>
                      </a:lnTo>
                      <a:lnTo>
                        <a:pt x="77" y="264"/>
                      </a:lnTo>
                      <a:lnTo>
                        <a:pt x="78" y="265"/>
                      </a:lnTo>
                      <a:lnTo>
                        <a:pt x="79" y="266"/>
                      </a:lnTo>
                      <a:lnTo>
                        <a:pt x="79" y="267"/>
                      </a:lnTo>
                      <a:lnTo>
                        <a:pt x="80" y="268"/>
                      </a:lnTo>
                      <a:lnTo>
                        <a:pt x="80" y="269"/>
                      </a:lnTo>
                      <a:lnTo>
                        <a:pt x="81" y="270"/>
                      </a:lnTo>
                      <a:lnTo>
                        <a:pt x="81" y="270"/>
                      </a:lnTo>
                      <a:lnTo>
                        <a:pt x="82" y="271"/>
                      </a:lnTo>
                      <a:lnTo>
                        <a:pt x="83" y="272"/>
                      </a:lnTo>
                      <a:lnTo>
                        <a:pt x="83" y="273"/>
                      </a:lnTo>
                      <a:lnTo>
                        <a:pt x="84" y="274"/>
                      </a:lnTo>
                      <a:lnTo>
                        <a:pt x="84" y="275"/>
                      </a:lnTo>
                      <a:lnTo>
                        <a:pt x="85" y="276"/>
                      </a:lnTo>
                      <a:lnTo>
                        <a:pt x="85" y="277"/>
                      </a:lnTo>
                      <a:lnTo>
                        <a:pt x="86" y="278"/>
                      </a:lnTo>
                      <a:lnTo>
                        <a:pt x="86" y="278"/>
                      </a:lnTo>
                      <a:lnTo>
                        <a:pt x="87" y="280"/>
                      </a:lnTo>
                      <a:lnTo>
                        <a:pt x="87" y="280"/>
                      </a:lnTo>
                      <a:lnTo>
                        <a:pt x="88" y="281"/>
                      </a:lnTo>
                      <a:lnTo>
                        <a:pt x="88" y="282"/>
                      </a:lnTo>
                      <a:lnTo>
                        <a:pt x="89" y="283"/>
                      </a:lnTo>
                      <a:lnTo>
                        <a:pt x="90" y="284"/>
                      </a:lnTo>
                      <a:lnTo>
                        <a:pt x="90" y="285"/>
                      </a:lnTo>
                      <a:lnTo>
                        <a:pt x="91" y="285"/>
                      </a:lnTo>
                      <a:lnTo>
                        <a:pt x="91" y="286"/>
                      </a:lnTo>
                      <a:lnTo>
                        <a:pt x="92" y="287"/>
                      </a:lnTo>
                      <a:lnTo>
                        <a:pt x="92" y="288"/>
                      </a:lnTo>
                      <a:lnTo>
                        <a:pt x="93" y="289"/>
                      </a:lnTo>
                      <a:lnTo>
                        <a:pt x="93" y="290"/>
                      </a:lnTo>
                      <a:lnTo>
                        <a:pt x="94" y="290"/>
                      </a:lnTo>
                      <a:lnTo>
                        <a:pt x="94" y="291"/>
                      </a:lnTo>
                      <a:lnTo>
                        <a:pt x="95" y="292"/>
                      </a:lnTo>
                      <a:lnTo>
                        <a:pt x="95" y="293"/>
                      </a:lnTo>
                      <a:lnTo>
                        <a:pt x="96" y="294"/>
                      </a:lnTo>
                      <a:lnTo>
                        <a:pt x="97" y="295"/>
                      </a:lnTo>
                      <a:lnTo>
                        <a:pt x="97" y="296"/>
                      </a:lnTo>
                      <a:lnTo>
                        <a:pt x="98" y="296"/>
                      </a:lnTo>
                      <a:lnTo>
                        <a:pt x="98" y="297"/>
                      </a:lnTo>
                      <a:lnTo>
                        <a:pt x="99" y="298"/>
                      </a:lnTo>
                      <a:lnTo>
                        <a:pt x="99" y="299"/>
                      </a:lnTo>
                      <a:lnTo>
                        <a:pt x="100" y="300"/>
                      </a:lnTo>
                      <a:lnTo>
                        <a:pt x="100" y="300"/>
                      </a:lnTo>
                      <a:lnTo>
                        <a:pt x="101" y="301"/>
                      </a:lnTo>
                      <a:lnTo>
                        <a:pt x="101" y="302"/>
                      </a:lnTo>
                      <a:lnTo>
                        <a:pt x="102" y="303"/>
                      </a:lnTo>
                      <a:lnTo>
                        <a:pt x="102" y="304"/>
                      </a:lnTo>
                      <a:lnTo>
                        <a:pt x="103" y="304"/>
                      </a:lnTo>
                      <a:lnTo>
                        <a:pt x="103" y="305"/>
                      </a:lnTo>
                      <a:lnTo>
                        <a:pt x="104" y="306"/>
                      </a:lnTo>
                      <a:lnTo>
                        <a:pt x="105" y="307"/>
                      </a:lnTo>
                      <a:lnTo>
                        <a:pt x="105" y="308"/>
                      </a:lnTo>
                      <a:lnTo>
                        <a:pt x="106" y="308"/>
                      </a:lnTo>
                      <a:lnTo>
                        <a:pt x="106" y="309"/>
                      </a:lnTo>
                      <a:lnTo>
                        <a:pt x="107" y="310"/>
                      </a:lnTo>
                      <a:lnTo>
                        <a:pt x="107" y="311"/>
                      </a:lnTo>
                      <a:lnTo>
                        <a:pt x="108" y="312"/>
                      </a:lnTo>
                      <a:lnTo>
                        <a:pt x="108" y="312"/>
                      </a:lnTo>
                      <a:lnTo>
                        <a:pt x="109" y="313"/>
                      </a:lnTo>
                      <a:lnTo>
                        <a:pt x="109" y="314"/>
                      </a:lnTo>
                      <a:lnTo>
                        <a:pt x="110" y="315"/>
                      </a:lnTo>
                      <a:lnTo>
                        <a:pt x="110" y="316"/>
                      </a:lnTo>
                      <a:lnTo>
                        <a:pt x="111" y="316"/>
                      </a:lnTo>
                      <a:lnTo>
                        <a:pt x="112" y="317"/>
                      </a:lnTo>
                      <a:lnTo>
                        <a:pt x="112" y="318"/>
                      </a:lnTo>
                      <a:lnTo>
                        <a:pt x="113" y="319"/>
                      </a:lnTo>
                      <a:lnTo>
                        <a:pt x="113" y="319"/>
                      </a:lnTo>
                      <a:lnTo>
                        <a:pt x="114" y="320"/>
                      </a:lnTo>
                      <a:lnTo>
                        <a:pt x="114" y="321"/>
                      </a:lnTo>
                      <a:lnTo>
                        <a:pt x="115" y="321"/>
                      </a:lnTo>
                      <a:lnTo>
                        <a:pt x="115" y="322"/>
                      </a:lnTo>
                      <a:lnTo>
                        <a:pt x="116" y="323"/>
                      </a:lnTo>
                      <a:lnTo>
                        <a:pt x="116" y="324"/>
                      </a:lnTo>
                      <a:lnTo>
                        <a:pt x="117" y="325"/>
                      </a:lnTo>
                      <a:lnTo>
                        <a:pt x="117" y="326"/>
                      </a:lnTo>
                      <a:lnTo>
                        <a:pt x="118" y="326"/>
                      </a:lnTo>
                      <a:lnTo>
                        <a:pt x="119" y="327"/>
                      </a:lnTo>
                      <a:lnTo>
                        <a:pt x="119" y="328"/>
                      </a:lnTo>
                      <a:lnTo>
                        <a:pt x="120" y="328"/>
                      </a:lnTo>
                      <a:lnTo>
                        <a:pt x="120" y="329"/>
                      </a:lnTo>
                      <a:lnTo>
                        <a:pt x="121" y="330"/>
                      </a:lnTo>
                      <a:lnTo>
                        <a:pt x="121" y="331"/>
                      </a:lnTo>
                      <a:lnTo>
                        <a:pt x="122" y="331"/>
                      </a:lnTo>
                      <a:lnTo>
                        <a:pt x="123" y="332"/>
                      </a:lnTo>
                      <a:lnTo>
                        <a:pt x="123" y="333"/>
                      </a:lnTo>
                      <a:lnTo>
                        <a:pt x="124" y="334"/>
                      </a:lnTo>
                      <a:lnTo>
                        <a:pt x="124" y="334"/>
                      </a:lnTo>
                      <a:lnTo>
                        <a:pt x="125" y="335"/>
                      </a:lnTo>
                      <a:lnTo>
                        <a:pt x="125" y="336"/>
                      </a:lnTo>
                      <a:lnTo>
                        <a:pt x="125" y="336"/>
                      </a:lnTo>
                      <a:lnTo>
                        <a:pt x="126" y="337"/>
                      </a:lnTo>
                      <a:lnTo>
                        <a:pt x="127" y="338"/>
                      </a:lnTo>
                      <a:lnTo>
                        <a:pt x="127" y="339"/>
                      </a:lnTo>
                      <a:lnTo>
                        <a:pt x="128" y="339"/>
                      </a:lnTo>
                      <a:lnTo>
                        <a:pt x="128" y="340"/>
                      </a:lnTo>
                      <a:lnTo>
                        <a:pt x="129" y="341"/>
                      </a:lnTo>
                      <a:lnTo>
                        <a:pt x="130" y="342"/>
                      </a:lnTo>
                      <a:lnTo>
                        <a:pt x="130" y="342"/>
                      </a:lnTo>
                      <a:lnTo>
                        <a:pt x="131" y="343"/>
                      </a:lnTo>
                      <a:lnTo>
                        <a:pt x="131" y="344"/>
                      </a:lnTo>
                      <a:lnTo>
                        <a:pt x="132" y="344"/>
                      </a:lnTo>
                      <a:lnTo>
                        <a:pt x="132" y="345"/>
                      </a:lnTo>
                      <a:lnTo>
                        <a:pt x="133" y="346"/>
                      </a:lnTo>
                      <a:lnTo>
                        <a:pt x="133" y="347"/>
                      </a:lnTo>
                      <a:lnTo>
                        <a:pt x="134" y="347"/>
                      </a:lnTo>
                      <a:lnTo>
                        <a:pt x="134" y="348"/>
                      </a:lnTo>
                      <a:lnTo>
                        <a:pt x="135" y="349"/>
                      </a:lnTo>
                      <a:lnTo>
                        <a:pt x="135" y="349"/>
                      </a:lnTo>
                      <a:lnTo>
                        <a:pt x="136" y="350"/>
                      </a:lnTo>
                      <a:lnTo>
                        <a:pt x="136" y="351"/>
                      </a:lnTo>
                      <a:lnTo>
                        <a:pt x="137" y="351"/>
                      </a:lnTo>
                      <a:lnTo>
                        <a:pt x="138" y="352"/>
                      </a:lnTo>
                      <a:lnTo>
                        <a:pt x="138" y="353"/>
                      </a:lnTo>
                      <a:lnTo>
                        <a:pt x="139" y="354"/>
                      </a:lnTo>
                      <a:lnTo>
                        <a:pt x="139" y="354"/>
                      </a:lnTo>
                      <a:lnTo>
                        <a:pt x="140" y="355"/>
                      </a:lnTo>
                      <a:lnTo>
                        <a:pt x="140" y="355"/>
                      </a:lnTo>
                      <a:lnTo>
                        <a:pt x="141" y="356"/>
                      </a:lnTo>
                      <a:lnTo>
                        <a:pt x="141" y="357"/>
                      </a:lnTo>
                      <a:lnTo>
                        <a:pt x="142" y="358"/>
                      </a:lnTo>
                      <a:lnTo>
                        <a:pt x="142" y="358"/>
                      </a:lnTo>
                      <a:lnTo>
                        <a:pt x="143" y="359"/>
                      </a:lnTo>
                      <a:lnTo>
                        <a:pt x="143" y="360"/>
                      </a:lnTo>
                      <a:lnTo>
                        <a:pt x="144" y="361"/>
                      </a:lnTo>
                      <a:lnTo>
                        <a:pt x="145" y="361"/>
                      </a:lnTo>
                      <a:lnTo>
                        <a:pt x="145" y="362"/>
                      </a:lnTo>
                      <a:lnTo>
                        <a:pt x="146" y="362"/>
                      </a:lnTo>
                      <a:lnTo>
                        <a:pt x="146" y="363"/>
                      </a:lnTo>
                      <a:lnTo>
                        <a:pt x="147" y="364"/>
                      </a:lnTo>
                      <a:lnTo>
                        <a:pt x="147" y="365"/>
                      </a:lnTo>
                      <a:lnTo>
                        <a:pt x="148" y="365"/>
                      </a:lnTo>
                      <a:lnTo>
                        <a:pt x="148" y="366"/>
                      </a:lnTo>
                      <a:lnTo>
                        <a:pt x="149" y="366"/>
                      </a:lnTo>
                      <a:lnTo>
                        <a:pt x="149" y="367"/>
                      </a:lnTo>
                      <a:lnTo>
                        <a:pt x="150" y="368"/>
                      </a:lnTo>
                      <a:lnTo>
                        <a:pt x="150" y="369"/>
                      </a:lnTo>
                      <a:lnTo>
                        <a:pt x="151" y="369"/>
                      </a:lnTo>
                      <a:lnTo>
                        <a:pt x="152" y="370"/>
                      </a:lnTo>
                      <a:lnTo>
                        <a:pt x="152" y="370"/>
                      </a:lnTo>
                      <a:lnTo>
                        <a:pt x="153" y="371"/>
                      </a:lnTo>
                      <a:lnTo>
                        <a:pt x="153" y="372"/>
                      </a:lnTo>
                      <a:lnTo>
                        <a:pt x="154" y="373"/>
                      </a:lnTo>
                      <a:lnTo>
                        <a:pt x="154" y="373"/>
                      </a:lnTo>
                      <a:lnTo>
                        <a:pt x="155" y="374"/>
                      </a:lnTo>
                      <a:lnTo>
                        <a:pt x="155" y="374"/>
                      </a:lnTo>
                      <a:lnTo>
                        <a:pt x="156" y="375"/>
                      </a:lnTo>
                      <a:lnTo>
                        <a:pt x="156" y="376"/>
                      </a:lnTo>
                      <a:lnTo>
                        <a:pt x="157" y="376"/>
                      </a:lnTo>
                      <a:lnTo>
                        <a:pt x="157" y="377"/>
                      </a:lnTo>
                      <a:lnTo>
                        <a:pt x="158" y="378"/>
                      </a:lnTo>
                      <a:lnTo>
                        <a:pt x="158" y="378"/>
                      </a:lnTo>
                      <a:lnTo>
                        <a:pt x="159" y="379"/>
                      </a:lnTo>
                      <a:lnTo>
                        <a:pt x="160" y="380"/>
                      </a:lnTo>
                      <a:lnTo>
                        <a:pt x="160" y="380"/>
                      </a:lnTo>
                      <a:lnTo>
                        <a:pt x="161" y="381"/>
                      </a:lnTo>
                      <a:lnTo>
                        <a:pt x="161" y="381"/>
                      </a:lnTo>
                      <a:lnTo>
                        <a:pt x="162" y="382"/>
                      </a:lnTo>
                      <a:lnTo>
                        <a:pt x="163" y="383"/>
                      </a:lnTo>
                      <a:lnTo>
                        <a:pt x="163" y="384"/>
                      </a:lnTo>
                      <a:lnTo>
                        <a:pt x="163" y="384"/>
                      </a:lnTo>
                      <a:lnTo>
                        <a:pt x="164" y="385"/>
                      </a:lnTo>
                      <a:lnTo>
                        <a:pt x="164" y="385"/>
                      </a:lnTo>
                      <a:lnTo>
                        <a:pt x="165" y="386"/>
                      </a:lnTo>
                      <a:lnTo>
                        <a:pt x="165" y="386"/>
                      </a:lnTo>
                      <a:lnTo>
                        <a:pt x="166" y="387"/>
                      </a:lnTo>
                      <a:lnTo>
                        <a:pt x="167" y="388"/>
                      </a:lnTo>
                      <a:lnTo>
                        <a:pt x="167" y="389"/>
                      </a:lnTo>
                      <a:lnTo>
                        <a:pt x="168" y="389"/>
                      </a:lnTo>
                      <a:lnTo>
                        <a:pt x="168" y="390"/>
                      </a:lnTo>
                      <a:lnTo>
                        <a:pt x="169" y="390"/>
                      </a:lnTo>
                      <a:lnTo>
                        <a:pt x="169" y="391"/>
                      </a:lnTo>
                      <a:lnTo>
                        <a:pt x="170" y="392"/>
                      </a:lnTo>
                      <a:lnTo>
                        <a:pt x="171" y="392"/>
                      </a:lnTo>
                      <a:lnTo>
                        <a:pt x="171" y="393"/>
                      </a:lnTo>
                      <a:lnTo>
                        <a:pt x="172" y="393"/>
                      </a:lnTo>
                      <a:lnTo>
                        <a:pt x="172" y="394"/>
                      </a:lnTo>
                      <a:lnTo>
                        <a:pt x="173" y="395"/>
                      </a:lnTo>
                      <a:lnTo>
                        <a:pt x="173" y="396"/>
                      </a:lnTo>
                      <a:lnTo>
                        <a:pt x="174" y="396"/>
                      </a:lnTo>
                      <a:lnTo>
                        <a:pt x="174" y="397"/>
                      </a:lnTo>
                      <a:lnTo>
                        <a:pt x="175" y="397"/>
                      </a:lnTo>
                      <a:lnTo>
                        <a:pt x="175" y="398"/>
                      </a:lnTo>
                      <a:lnTo>
                        <a:pt x="176" y="399"/>
                      </a:lnTo>
                      <a:lnTo>
                        <a:pt x="176" y="399"/>
                      </a:lnTo>
                      <a:lnTo>
                        <a:pt x="177" y="400"/>
                      </a:lnTo>
                      <a:lnTo>
                        <a:pt x="178" y="400"/>
                      </a:lnTo>
                      <a:lnTo>
                        <a:pt x="178" y="401"/>
                      </a:lnTo>
                      <a:lnTo>
                        <a:pt x="179" y="401"/>
                      </a:lnTo>
                      <a:lnTo>
                        <a:pt x="179" y="402"/>
                      </a:lnTo>
                      <a:lnTo>
                        <a:pt x="180" y="403"/>
                      </a:lnTo>
                      <a:lnTo>
                        <a:pt x="180" y="403"/>
                      </a:lnTo>
                      <a:lnTo>
                        <a:pt x="181" y="404"/>
                      </a:lnTo>
                      <a:lnTo>
                        <a:pt x="181" y="405"/>
                      </a:lnTo>
                      <a:lnTo>
                        <a:pt x="182" y="405"/>
                      </a:lnTo>
                      <a:lnTo>
                        <a:pt x="182" y="406"/>
                      </a:lnTo>
                      <a:lnTo>
                        <a:pt x="183" y="407"/>
                      </a:lnTo>
                      <a:lnTo>
                        <a:pt x="183" y="407"/>
                      </a:lnTo>
                      <a:lnTo>
                        <a:pt x="184" y="408"/>
                      </a:lnTo>
                      <a:lnTo>
                        <a:pt x="185" y="408"/>
                      </a:lnTo>
                      <a:lnTo>
                        <a:pt x="185" y="409"/>
                      </a:lnTo>
                      <a:lnTo>
                        <a:pt x="186" y="409"/>
                      </a:lnTo>
                      <a:lnTo>
                        <a:pt x="186" y="410"/>
                      </a:lnTo>
                      <a:lnTo>
                        <a:pt x="187" y="411"/>
                      </a:lnTo>
                      <a:lnTo>
                        <a:pt x="187" y="411"/>
                      </a:lnTo>
                      <a:lnTo>
                        <a:pt x="188" y="412"/>
                      </a:lnTo>
                      <a:lnTo>
                        <a:pt x="188" y="412"/>
                      </a:lnTo>
                      <a:lnTo>
                        <a:pt x="189" y="413"/>
                      </a:lnTo>
                      <a:lnTo>
                        <a:pt x="189" y="413"/>
                      </a:lnTo>
                      <a:lnTo>
                        <a:pt x="190" y="414"/>
                      </a:lnTo>
                      <a:lnTo>
                        <a:pt x="190" y="415"/>
                      </a:lnTo>
                      <a:lnTo>
                        <a:pt x="191" y="415"/>
                      </a:lnTo>
                      <a:lnTo>
                        <a:pt x="191" y="416"/>
                      </a:lnTo>
                      <a:lnTo>
                        <a:pt x="192" y="417"/>
                      </a:lnTo>
                      <a:lnTo>
                        <a:pt x="193" y="417"/>
                      </a:lnTo>
                      <a:lnTo>
                        <a:pt x="193" y="418"/>
                      </a:lnTo>
                      <a:lnTo>
                        <a:pt x="194" y="418"/>
                      </a:lnTo>
                      <a:lnTo>
                        <a:pt x="194" y="419"/>
                      </a:lnTo>
                      <a:lnTo>
                        <a:pt x="195" y="420"/>
                      </a:lnTo>
                      <a:lnTo>
                        <a:pt x="195" y="420"/>
                      </a:lnTo>
                      <a:lnTo>
                        <a:pt x="196" y="421"/>
                      </a:lnTo>
                      <a:lnTo>
                        <a:pt x="196" y="421"/>
                      </a:lnTo>
                      <a:lnTo>
                        <a:pt x="197" y="422"/>
                      </a:lnTo>
                      <a:lnTo>
                        <a:pt x="197" y="423"/>
                      </a:lnTo>
                      <a:lnTo>
                        <a:pt x="198" y="423"/>
                      </a:lnTo>
                      <a:lnTo>
                        <a:pt x="198" y="424"/>
                      </a:lnTo>
                      <a:lnTo>
                        <a:pt x="199" y="424"/>
                      </a:lnTo>
                      <a:lnTo>
                        <a:pt x="200" y="425"/>
                      </a:lnTo>
                      <a:lnTo>
                        <a:pt x="200" y="426"/>
                      </a:lnTo>
                      <a:lnTo>
                        <a:pt x="201" y="426"/>
                      </a:lnTo>
                      <a:lnTo>
                        <a:pt x="201" y="427"/>
                      </a:lnTo>
                      <a:lnTo>
                        <a:pt x="202" y="427"/>
                      </a:lnTo>
                      <a:lnTo>
                        <a:pt x="202" y="428"/>
                      </a:lnTo>
                      <a:lnTo>
                        <a:pt x="203" y="428"/>
                      </a:lnTo>
                      <a:lnTo>
                        <a:pt x="203" y="429"/>
                      </a:lnTo>
                      <a:lnTo>
                        <a:pt x="204" y="430"/>
                      </a:lnTo>
                      <a:lnTo>
                        <a:pt x="204" y="430"/>
                      </a:lnTo>
                      <a:lnTo>
                        <a:pt x="205" y="431"/>
                      </a:lnTo>
                      <a:lnTo>
                        <a:pt x="205" y="431"/>
                      </a:lnTo>
                      <a:lnTo>
                        <a:pt x="206" y="432"/>
                      </a:lnTo>
                      <a:lnTo>
                        <a:pt x="207" y="432"/>
                      </a:lnTo>
                      <a:lnTo>
                        <a:pt x="207" y="433"/>
                      </a:lnTo>
                      <a:lnTo>
                        <a:pt x="208" y="434"/>
                      </a:lnTo>
                      <a:lnTo>
                        <a:pt x="208" y="434"/>
                      </a:lnTo>
                      <a:lnTo>
                        <a:pt x="209" y="435"/>
                      </a:lnTo>
                      <a:lnTo>
                        <a:pt x="209" y="435"/>
                      </a:lnTo>
                      <a:lnTo>
                        <a:pt x="210" y="436"/>
                      </a:lnTo>
                      <a:lnTo>
                        <a:pt x="211" y="436"/>
                      </a:lnTo>
                      <a:lnTo>
                        <a:pt x="211" y="437"/>
                      </a:lnTo>
                      <a:lnTo>
                        <a:pt x="211" y="437"/>
                      </a:lnTo>
                      <a:lnTo>
                        <a:pt x="212" y="438"/>
                      </a:lnTo>
                      <a:lnTo>
                        <a:pt x="212" y="439"/>
                      </a:lnTo>
                      <a:lnTo>
                        <a:pt x="213" y="439"/>
                      </a:lnTo>
                      <a:lnTo>
                        <a:pt x="213" y="440"/>
                      </a:lnTo>
                      <a:lnTo>
                        <a:pt x="214" y="440"/>
                      </a:lnTo>
                      <a:lnTo>
                        <a:pt x="215" y="441"/>
                      </a:lnTo>
                      <a:lnTo>
                        <a:pt x="215" y="441"/>
                      </a:lnTo>
                      <a:lnTo>
                        <a:pt x="216" y="442"/>
                      </a:lnTo>
                      <a:lnTo>
                        <a:pt x="216" y="442"/>
                      </a:lnTo>
                      <a:lnTo>
                        <a:pt x="217" y="443"/>
                      </a:lnTo>
                      <a:lnTo>
                        <a:pt x="218" y="443"/>
                      </a:lnTo>
                      <a:lnTo>
                        <a:pt x="218" y="444"/>
                      </a:lnTo>
                      <a:lnTo>
                        <a:pt x="219" y="445"/>
                      </a:lnTo>
                      <a:lnTo>
                        <a:pt x="219" y="445"/>
                      </a:lnTo>
                      <a:lnTo>
                        <a:pt x="220" y="446"/>
                      </a:lnTo>
                      <a:lnTo>
                        <a:pt x="220" y="446"/>
                      </a:lnTo>
                      <a:lnTo>
                        <a:pt x="221" y="447"/>
                      </a:lnTo>
                      <a:lnTo>
                        <a:pt x="221" y="447"/>
                      </a:lnTo>
                      <a:lnTo>
                        <a:pt x="222" y="448"/>
                      </a:lnTo>
                      <a:lnTo>
                        <a:pt x="222" y="449"/>
                      </a:lnTo>
                      <a:lnTo>
                        <a:pt x="223" y="449"/>
                      </a:lnTo>
                      <a:lnTo>
                        <a:pt x="223" y="450"/>
                      </a:lnTo>
                      <a:lnTo>
                        <a:pt x="224" y="450"/>
                      </a:lnTo>
                      <a:lnTo>
                        <a:pt x="224" y="451"/>
                      </a:lnTo>
                      <a:lnTo>
                        <a:pt x="225" y="451"/>
                      </a:lnTo>
                      <a:lnTo>
                        <a:pt x="226" y="452"/>
                      </a:lnTo>
                      <a:lnTo>
                        <a:pt x="226" y="452"/>
                      </a:lnTo>
                      <a:lnTo>
                        <a:pt x="227" y="453"/>
                      </a:lnTo>
                      <a:lnTo>
                        <a:pt x="227" y="453"/>
                      </a:lnTo>
                      <a:lnTo>
                        <a:pt x="228" y="454"/>
                      </a:lnTo>
                      <a:lnTo>
                        <a:pt x="228" y="454"/>
                      </a:lnTo>
                      <a:lnTo>
                        <a:pt x="229" y="455"/>
                      </a:lnTo>
                      <a:lnTo>
                        <a:pt x="229" y="455"/>
                      </a:lnTo>
                      <a:lnTo>
                        <a:pt x="230" y="456"/>
                      </a:lnTo>
                      <a:lnTo>
                        <a:pt x="230" y="457"/>
                      </a:lnTo>
                      <a:lnTo>
                        <a:pt x="231" y="457"/>
                      </a:lnTo>
                      <a:lnTo>
                        <a:pt x="231" y="458"/>
                      </a:lnTo>
                      <a:lnTo>
                        <a:pt x="232" y="458"/>
                      </a:lnTo>
                      <a:lnTo>
                        <a:pt x="233" y="459"/>
                      </a:lnTo>
                      <a:lnTo>
                        <a:pt x="233" y="459"/>
                      </a:lnTo>
                      <a:lnTo>
                        <a:pt x="234" y="460"/>
                      </a:lnTo>
                      <a:lnTo>
                        <a:pt x="234" y="461"/>
                      </a:lnTo>
                      <a:lnTo>
                        <a:pt x="235" y="461"/>
                      </a:lnTo>
                      <a:lnTo>
                        <a:pt x="235" y="462"/>
                      </a:lnTo>
                      <a:lnTo>
                        <a:pt x="236" y="462"/>
                      </a:lnTo>
                      <a:lnTo>
                        <a:pt x="236" y="462"/>
                      </a:lnTo>
                      <a:lnTo>
                        <a:pt x="237" y="463"/>
                      </a:lnTo>
                      <a:lnTo>
                        <a:pt x="237" y="463"/>
                      </a:lnTo>
                      <a:lnTo>
                        <a:pt x="238" y="464"/>
                      </a:lnTo>
                      <a:lnTo>
                        <a:pt x="238" y="465"/>
                      </a:lnTo>
                      <a:lnTo>
                        <a:pt x="239" y="465"/>
                      </a:lnTo>
                      <a:lnTo>
                        <a:pt x="240" y="466"/>
                      </a:lnTo>
                      <a:lnTo>
                        <a:pt x="240" y="466"/>
                      </a:lnTo>
                      <a:lnTo>
                        <a:pt x="241" y="467"/>
                      </a:lnTo>
                      <a:lnTo>
                        <a:pt x="241" y="468"/>
                      </a:lnTo>
                      <a:lnTo>
                        <a:pt x="242" y="468"/>
                      </a:lnTo>
                      <a:lnTo>
                        <a:pt x="242" y="468"/>
                      </a:lnTo>
                      <a:lnTo>
                        <a:pt x="243" y="469"/>
                      </a:lnTo>
                      <a:lnTo>
                        <a:pt x="243" y="469"/>
                      </a:lnTo>
                      <a:lnTo>
                        <a:pt x="244" y="470"/>
                      </a:lnTo>
                      <a:lnTo>
                        <a:pt x="244" y="470"/>
                      </a:lnTo>
                      <a:lnTo>
                        <a:pt x="245" y="471"/>
                      </a:lnTo>
                      <a:lnTo>
                        <a:pt x="245" y="472"/>
                      </a:lnTo>
                      <a:lnTo>
                        <a:pt x="246" y="472"/>
                      </a:lnTo>
                      <a:lnTo>
                        <a:pt x="246" y="473"/>
                      </a:lnTo>
                      <a:lnTo>
                        <a:pt x="247" y="473"/>
                      </a:lnTo>
                      <a:lnTo>
                        <a:pt x="248" y="474"/>
                      </a:lnTo>
                      <a:lnTo>
                        <a:pt x="248" y="474"/>
                      </a:lnTo>
                      <a:lnTo>
                        <a:pt x="249" y="475"/>
                      </a:lnTo>
                      <a:lnTo>
                        <a:pt x="249" y="475"/>
                      </a:lnTo>
                      <a:lnTo>
                        <a:pt x="250" y="476"/>
                      </a:lnTo>
                      <a:lnTo>
                        <a:pt x="250" y="476"/>
                      </a:lnTo>
                      <a:lnTo>
                        <a:pt x="251" y="477"/>
                      </a:lnTo>
                      <a:lnTo>
                        <a:pt x="251" y="477"/>
                      </a:lnTo>
                      <a:lnTo>
                        <a:pt x="252" y="478"/>
                      </a:lnTo>
                      <a:lnTo>
                        <a:pt x="252" y="478"/>
                      </a:lnTo>
                      <a:lnTo>
                        <a:pt x="253" y="479"/>
                      </a:lnTo>
                      <a:lnTo>
                        <a:pt x="253" y="479"/>
                      </a:lnTo>
                      <a:lnTo>
                        <a:pt x="254" y="480"/>
                      </a:lnTo>
                      <a:lnTo>
                        <a:pt x="255" y="480"/>
                      </a:lnTo>
                      <a:lnTo>
                        <a:pt x="255" y="481"/>
                      </a:lnTo>
                      <a:lnTo>
                        <a:pt x="256" y="481"/>
                      </a:lnTo>
                      <a:lnTo>
                        <a:pt x="256" y="482"/>
                      </a:lnTo>
                      <a:lnTo>
                        <a:pt x="257" y="482"/>
                      </a:lnTo>
                      <a:lnTo>
                        <a:pt x="257" y="483"/>
                      </a:lnTo>
                      <a:lnTo>
                        <a:pt x="258" y="484"/>
                      </a:lnTo>
                      <a:lnTo>
                        <a:pt x="259" y="484"/>
                      </a:lnTo>
                      <a:lnTo>
                        <a:pt x="259" y="484"/>
                      </a:lnTo>
                      <a:lnTo>
                        <a:pt x="260" y="485"/>
                      </a:lnTo>
                      <a:lnTo>
                        <a:pt x="260" y="485"/>
                      </a:lnTo>
                      <a:lnTo>
                        <a:pt x="260" y="486"/>
                      </a:lnTo>
                      <a:lnTo>
                        <a:pt x="261" y="486"/>
                      </a:lnTo>
                      <a:lnTo>
                        <a:pt x="262" y="487"/>
                      </a:lnTo>
                      <a:lnTo>
                        <a:pt x="262" y="488"/>
                      </a:lnTo>
                      <a:lnTo>
                        <a:pt x="263" y="488"/>
                      </a:lnTo>
                      <a:lnTo>
                        <a:pt x="263" y="489"/>
                      </a:lnTo>
                      <a:lnTo>
                        <a:pt x="264" y="489"/>
                      </a:lnTo>
                      <a:lnTo>
                        <a:pt x="264" y="489"/>
                      </a:lnTo>
                      <a:lnTo>
                        <a:pt x="265" y="490"/>
                      </a:lnTo>
                      <a:lnTo>
                        <a:pt x="266" y="491"/>
                      </a:lnTo>
                      <a:lnTo>
                        <a:pt x="266" y="491"/>
                      </a:lnTo>
                      <a:lnTo>
                        <a:pt x="267" y="492"/>
                      </a:lnTo>
                      <a:lnTo>
                        <a:pt x="267" y="492"/>
                      </a:lnTo>
                      <a:lnTo>
                        <a:pt x="268" y="493"/>
                      </a:lnTo>
                      <a:lnTo>
                        <a:pt x="268" y="493"/>
                      </a:lnTo>
                      <a:lnTo>
                        <a:pt x="269" y="493"/>
                      </a:lnTo>
                      <a:lnTo>
                        <a:pt x="269" y="494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71" y="496"/>
                      </a:lnTo>
                      <a:lnTo>
                        <a:pt x="271" y="496"/>
                      </a:lnTo>
                      <a:lnTo>
                        <a:pt x="272" y="496"/>
                      </a:lnTo>
                      <a:lnTo>
                        <a:pt x="273" y="497"/>
                      </a:lnTo>
                      <a:lnTo>
                        <a:pt x="273" y="497"/>
                      </a:lnTo>
                      <a:lnTo>
                        <a:pt x="274" y="498"/>
                      </a:lnTo>
                      <a:lnTo>
                        <a:pt x="274" y="499"/>
                      </a:lnTo>
                      <a:lnTo>
                        <a:pt x="275" y="499"/>
                      </a:lnTo>
                      <a:lnTo>
                        <a:pt x="275" y="500"/>
                      </a:lnTo>
                      <a:lnTo>
                        <a:pt x="276" y="500"/>
                      </a:lnTo>
                      <a:lnTo>
                        <a:pt x="276" y="500"/>
                      </a:lnTo>
                      <a:lnTo>
                        <a:pt x="277" y="501"/>
                      </a:lnTo>
                      <a:lnTo>
                        <a:pt x="277" y="501"/>
                      </a:lnTo>
                      <a:lnTo>
                        <a:pt x="278" y="502"/>
                      </a:lnTo>
                      <a:lnTo>
                        <a:pt x="278" y="503"/>
                      </a:lnTo>
                      <a:lnTo>
                        <a:pt x="279" y="503"/>
                      </a:lnTo>
                      <a:lnTo>
                        <a:pt x="280" y="503"/>
                      </a:lnTo>
                      <a:lnTo>
                        <a:pt x="280" y="504"/>
                      </a:lnTo>
                      <a:lnTo>
                        <a:pt x="281" y="504"/>
                      </a:lnTo>
                      <a:lnTo>
                        <a:pt x="281" y="505"/>
                      </a:lnTo>
                      <a:lnTo>
                        <a:pt x="282" y="505"/>
                      </a:lnTo>
                      <a:lnTo>
                        <a:pt x="282" y="506"/>
                      </a:lnTo>
                      <a:lnTo>
                        <a:pt x="283" y="506"/>
                      </a:lnTo>
                      <a:lnTo>
                        <a:pt x="283" y="507"/>
                      </a:lnTo>
                      <a:lnTo>
                        <a:pt x="284" y="507"/>
                      </a:lnTo>
                      <a:lnTo>
                        <a:pt x="284" y="508"/>
                      </a:lnTo>
                      <a:lnTo>
                        <a:pt x="285" y="508"/>
                      </a:lnTo>
                      <a:lnTo>
                        <a:pt x="285" y="509"/>
                      </a:lnTo>
                      <a:lnTo>
                        <a:pt x="286" y="509"/>
                      </a:lnTo>
                      <a:lnTo>
                        <a:pt x="286" y="510"/>
                      </a:lnTo>
                      <a:lnTo>
                        <a:pt x="287" y="510"/>
                      </a:lnTo>
                      <a:lnTo>
                        <a:pt x="288" y="511"/>
                      </a:lnTo>
                      <a:lnTo>
                        <a:pt x="288" y="511"/>
                      </a:lnTo>
                      <a:lnTo>
                        <a:pt x="289" y="512"/>
                      </a:lnTo>
                      <a:lnTo>
                        <a:pt x="289" y="512"/>
                      </a:lnTo>
                      <a:lnTo>
                        <a:pt x="290" y="513"/>
                      </a:lnTo>
                      <a:lnTo>
                        <a:pt x="290" y="513"/>
                      </a:lnTo>
                      <a:lnTo>
                        <a:pt x="291" y="514"/>
                      </a:lnTo>
                      <a:lnTo>
                        <a:pt x="291" y="514"/>
                      </a:lnTo>
                      <a:lnTo>
                        <a:pt x="292" y="515"/>
                      </a:lnTo>
                      <a:lnTo>
                        <a:pt x="292" y="515"/>
                      </a:lnTo>
                      <a:lnTo>
                        <a:pt x="293" y="516"/>
                      </a:lnTo>
                      <a:lnTo>
                        <a:pt x="293" y="516"/>
                      </a:lnTo>
                      <a:lnTo>
                        <a:pt x="294" y="516"/>
                      </a:lnTo>
                      <a:lnTo>
                        <a:pt x="295" y="517"/>
                      </a:lnTo>
                      <a:lnTo>
                        <a:pt x="295" y="518"/>
                      </a:lnTo>
                      <a:lnTo>
                        <a:pt x="296" y="518"/>
                      </a:lnTo>
                      <a:lnTo>
                        <a:pt x="296" y="518"/>
                      </a:lnTo>
                      <a:lnTo>
                        <a:pt x="297" y="519"/>
                      </a:lnTo>
                      <a:lnTo>
                        <a:pt x="297" y="519"/>
                      </a:lnTo>
                      <a:lnTo>
                        <a:pt x="298" y="520"/>
                      </a:lnTo>
                      <a:lnTo>
                        <a:pt x="298" y="520"/>
                      </a:lnTo>
                      <a:lnTo>
                        <a:pt x="299" y="521"/>
                      </a:lnTo>
                      <a:lnTo>
                        <a:pt x="299" y="521"/>
                      </a:lnTo>
                      <a:lnTo>
                        <a:pt x="300" y="522"/>
                      </a:lnTo>
                      <a:lnTo>
                        <a:pt x="300" y="522"/>
                      </a:lnTo>
                      <a:lnTo>
                        <a:pt x="301" y="523"/>
                      </a:lnTo>
                      <a:lnTo>
                        <a:pt x="302" y="523"/>
                      </a:lnTo>
                      <a:lnTo>
                        <a:pt x="302" y="524"/>
                      </a:lnTo>
                      <a:lnTo>
                        <a:pt x="303" y="524"/>
                      </a:lnTo>
                      <a:lnTo>
                        <a:pt x="303" y="524"/>
                      </a:lnTo>
                      <a:lnTo>
                        <a:pt x="304" y="525"/>
                      </a:lnTo>
                      <a:lnTo>
                        <a:pt x="304" y="526"/>
                      </a:lnTo>
                      <a:lnTo>
                        <a:pt x="305" y="526"/>
                      </a:lnTo>
                      <a:lnTo>
                        <a:pt x="306" y="527"/>
                      </a:lnTo>
                      <a:lnTo>
                        <a:pt x="306" y="527"/>
                      </a:lnTo>
                      <a:lnTo>
                        <a:pt x="307" y="527"/>
                      </a:lnTo>
                      <a:lnTo>
                        <a:pt x="307" y="528"/>
                      </a:lnTo>
                      <a:lnTo>
                        <a:pt x="308" y="528"/>
                      </a:lnTo>
                      <a:lnTo>
                        <a:pt x="308" y="529"/>
                      </a:lnTo>
                      <a:lnTo>
                        <a:pt x="308" y="529"/>
                      </a:lnTo>
                      <a:lnTo>
                        <a:pt x="309" y="530"/>
                      </a:lnTo>
                      <a:lnTo>
                        <a:pt x="310" y="530"/>
                      </a:lnTo>
                      <a:lnTo>
                        <a:pt x="310" y="531"/>
                      </a:lnTo>
                      <a:lnTo>
                        <a:pt x="311" y="531"/>
                      </a:lnTo>
                      <a:lnTo>
                        <a:pt x="311" y="532"/>
                      </a:lnTo>
                      <a:lnTo>
                        <a:pt x="312" y="532"/>
                      </a:lnTo>
                      <a:lnTo>
                        <a:pt x="313" y="532"/>
                      </a:lnTo>
                      <a:lnTo>
                        <a:pt x="313" y="533"/>
                      </a:lnTo>
                      <a:lnTo>
                        <a:pt x="314" y="534"/>
                      </a:lnTo>
                      <a:lnTo>
                        <a:pt x="314" y="534"/>
                      </a:lnTo>
                      <a:lnTo>
                        <a:pt x="315" y="534"/>
                      </a:lnTo>
                      <a:lnTo>
                        <a:pt x="315" y="535"/>
                      </a:lnTo>
                      <a:lnTo>
                        <a:pt x="316" y="535"/>
                      </a:lnTo>
                      <a:lnTo>
                        <a:pt x="316" y="536"/>
                      </a:lnTo>
                      <a:lnTo>
                        <a:pt x="317" y="536"/>
                      </a:lnTo>
                      <a:lnTo>
                        <a:pt x="317" y="537"/>
                      </a:lnTo>
                      <a:lnTo>
                        <a:pt x="318" y="537"/>
                      </a:lnTo>
                      <a:lnTo>
                        <a:pt x="318" y="538"/>
                      </a:lnTo>
                      <a:lnTo>
                        <a:pt x="319" y="538"/>
                      </a:lnTo>
                      <a:lnTo>
                        <a:pt x="319" y="539"/>
                      </a:lnTo>
                      <a:lnTo>
                        <a:pt x="320" y="539"/>
                      </a:lnTo>
                      <a:lnTo>
                        <a:pt x="321" y="539"/>
                      </a:lnTo>
                      <a:lnTo>
                        <a:pt x="321" y="540"/>
                      </a:lnTo>
                      <a:lnTo>
                        <a:pt x="322" y="541"/>
                      </a:lnTo>
                      <a:lnTo>
                        <a:pt x="322" y="541"/>
                      </a:lnTo>
                      <a:lnTo>
                        <a:pt x="323" y="541"/>
                      </a:lnTo>
                      <a:lnTo>
                        <a:pt x="323" y="542"/>
                      </a:lnTo>
                      <a:lnTo>
                        <a:pt x="324" y="542"/>
                      </a:lnTo>
                      <a:lnTo>
                        <a:pt x="324" y="543"/>
                      </a:lnTo>
                      <a:lnTo>
                        <a:pt x="325" y="543"/>
                      </a:lnTo>
                      <a:lnTo>
                        <a:pt x="325" y="543"/>
                      </a:lnTo>
                      <a:lnTo>
                        <a:pt x="326" y="544"/>
                      </a:lnTo>
                      <a:lnTo>
                        <a:pt x="326" y="545"/>
                      </a:lnTo>
                      <a:lnTo>
                        <a:pt x="327" y="545"/>
                      </a:lnTo>
                      <a:lnTo>
                        <a:pt x="328" y="545"/>
                      </a:lnTo>
                      <a:lnTo>
                        <a:pt x="328" y="546"/>
                      </a:lnTo>
                      <a:lnTo>
                        <a:pt x="329" y="546"/>
                      </a:lnTo>
                      <a:lnTo>
                        <a:pt x="329" y="547"/>
                      </a:lnTo>
                      <a:lnTo>
                        <a:pt x="330" y="547"/>
                      </a:lnTo>
                      <a:lnTo>
                        <a:pt x="330" y="548"/>
                      </a:lnTo>
                      <a:lnTo>
                        <a:pt x="331" y="548"/>
                      </a:lnTo>
                      <a:lnTo>
                        <a:pt x="331" y="549"/>
                      </a:lnTo>
                      <a:lnTo>
                        <a:pt x="332" y="549"/>
                      </a:lnTo>
                      <a:lnTo>
                        <a:pt x="332" y="549"/>
                      </a:lnTo>
                      <a:lnTo>
                        <a:pt x="333" y="550"/>
                      </a:lnTo>
                      <a:lnTo>
                        <a:pt x="333" y="550"/>
                      </a:lnTo>
                      <a:lnTo>
                        <a:pt x="334" y="551"/>
                      </a:lnTo>
                      <a:lnTo>
                        <a:pt x="335" y="551"/>
                      </a:lnTo>
                      <a:lnTo>
                        <a:pt x="335" y="552"/>
                      </a:lnTo>
                      <a:lnTo>
                        <a:pt x="336" y="552"/>
                      </a:lnTo>
                      <a:lnTo>
                        <a:pt x="336" y="553"/>
                      </a:lnTo>
                      <a:lnTo>
                        <a:pt x="337" y="553"/>
                      </a:lnTo>
                      <a:lnTo>
                        <a:pt x="337" y="554"/>
                      </a:lnTo>
                      <a:lnTo>
                        <a:pt x="338" y="554"/>
                      </a:lnTo>
                      <a:lnTo>
                        <a:pt x="338" y="554"/>
                      </a:lnTo>
                      <a:lnTo>
                        <a:pt x="339" y="555"/>
                      </a:lnTo>
                      <a:lnTo>
                        <a:pt x="339" y="555"/>
                      </a:lnTo>
                      <a:lnTo>
                        <a:pt x="340" y="556"/>
                      </a:lnTo>
                      <a:lnTo>
                        <a:pt x="340" y="556"/>
                      </a:lnTo>
                      <a:lnTo>
                        <a:pt x="341" y="557"/>
                      </a:lnTo>
                      <a:lnTo>
                        <a:pt x="341" y="557"/>
                      </a:lnTo>
                      <a:lnTo>
                        <a:pt x="342" y="558"/>
                      </a:lnTo>
                      <a:lnTo>
                        <a:pt x="343" y="558"/>
                      </a:lnTo>
                      <a:lnTo>
                        <a:pt x="343" y="558"/>
                      </a:lnTo>
                      <a:lnTo>
                        <a:pt x="344" y="559"/>
                      </a:lnTo>
                      <a:lnTo>
                        <a:pt x="344" y="559"/>
                      </a:lnTo>
                      <a:lnTo>
                        <a:pt x="345" y="560"/>
                      </a:lnTo>
                      <a:lnTo>
                        <a:pt x="346" y="560"/>
                      </a:lnTo>
                      <a:lnTo>
                        <a:pt x="346" y="561"/>
                      </a:lnTo>
                      <a:lnTo>
                        <a:pt x="346" y="561"/>
                      </a:lnTo>
                      <a:lnTo>
                        <a:pt x="347" y="561"/>
                      </a:lnTo>
                      <a:lnTo>
                        <a:pt x="347" y="562"/>
                      </a:lnTo>
                      <a:lnTo>
                        <a:pt x="348" y="562"/>
                      </a:lnTo>
                      <a:lnTo>
                        <a:pt x="348" y="563"/>
                      </a:lnTo>
                      <a:lnTo>
                        <a:pt x="349" y="563"/>
                      </a:lnTo>
                      <a:lnTo>
                        <a:pt x="350" y="564"/>
                      </a:lnTo>
                      <a:lnTo>
                        <a:pt x="350" y="564"/>
                      </a:lnTo>
                      <a:lnTo>
                        <a:pt x="351" y="565"/>
                      </a:lnTo>
                      <a:lnTo>
                        <a:pt x="351" y="565"/>
                      </a:lnTo>
                      <a:lnTo>
                        <a:pt x="352" y="565"/>
                      </a:lnTo>
                      <a:lnTo>
                        <a:pt x="352" y="566"/>
                      </a:lnTo>
                      <a:lnTo>
                        <a:pt x="353" y="566"/>
                      </a:lnTo>
                      <a:lnTo>
                        <a:pt x="354" y="567"/>
                      </a:lnTo>
                      <a:lnTo>
                        <a:pt x="354" y="567"/>
                      </a:lnTo>
                      <a:lnTo>
                        <a:pt x="355" y="568"/>
                      </a:lnTo>
                      <a:lnTo>
                        <a:pt x="355" y="568"/>
                      </a:lnTo>
                      <a:lnTo>
                        <a:pt x="356" y="569"/>
                      </a:lnTo>
                      <a:lnTo>
                        <a:pt x="356" y="569"/>
                      </a:lnTo>
                      <a:lnTo>
                        <a:pt x="357" y="569"/>
                      </a:lnTo>
                      <a:lnTo>
                        <a:pt x="357" y="570"/>
                      </a:lnTo>
                      <a:lnTo>
                        <a:pt x="358" y="570"/>
                      </a:lnTo>
                      <a:lnTo>
                        <a:pt x="358" y="571"/>
                      </a:lnTo>
                      <a:lnTo>
                        <a:pt x="359" y="571"/>
                      </a:lnTo>
                      <a:lnTo>
                        <a:pt x="359" y="572"/>
                      </a:lnTo>
                      <a:lnTo>
                        <a:pt x="360" y="572"/>
                      </a:lnTo>
                      <a:lnTo>
                        <a:pt x="361" y="572"/>
                      </a:lnTo>
                      <a:lnTo>
                        <a:pt x="361" y="573"/>
                      </a:lnTo>
                      <a:lnTo>
                        <a:pt x="362" y="573"/>
                      </a:lnTo>
                      <a:lnTo>
                        <a:pt x="362" y="574"/>
                      </a:lnTo>
                      <a:lnTo>
                        <a:pt x="363" y="574"/>
                      </a:lnTo>
                      <a:lnTo>
                        <a:pt x="363" y="574"/>
                      </a:lnTo>
                      <a:lnTo>
                        <a:pt x="364" y="575"/>
                      </a:lnTo>
                      <a:lnTo>
                        <a:pt x="364" y="576"/>
                      </a:lnTo>
                      <a:lnTo>
                        <a:pt x="365" y="576"/>
                      </a:lnTo>
                      <a:lnTo>
                        <a:pt x="365" y="576"/>
                      </a:lnTo>
                      <a:lnTo>
                        <a:pt x="366" y="577"/>
                      </a:lnTo>
                      <a:lnTo>
                        <a:pt x="366" y="577"/>
                      </a:lnTo>
                      <a:lnTo>
                        <a:pt x="367" y="577"/>
                      </a:lnTo>
                      <a:lnTo>
                        <a:pt x="368" y="578"/>
                      </a:lnTo>
                      <a:lnTo>
                        <a:pt x="368" y="578"/>
                      </a:lnTo>
                      <a:lnTo>
                        <a:pt x="369" y="579"/>
                      </a:lnTo>
                      <a:lnTo>
                        <a:pt x="369" y="579"/>
                      </a:lnTo>
                      <a:lnTo>
                        <a:pt x="370" y="580"/>
                      </a:lnTo>
                      <a:lnTo>
                        <a:pt x="370" y="580"/>
                      </a:lnTo>
                      <a:lnTo>
                        <a:pt x="371" y="581"/>
                      </a:lnTo>
                      <a:lnTo>
                        <a:pt x="371" y="581"/>
                      </a:lnTo>
                      <a:lnTo>
                        <a:pt x="372" y="581"/>
                      </a:lnTo>
                      <a:lnTo>
                        <a:pt x="372" y="582"/>
                      </a:lnTo>
                      <a:lnTo>
                        <a:pt x="373" y="582"/>
                      </a:lnTo>
                      <a:lnTo>
                        <a:pt x="373" y="582"/>
                      </a:lnTo>
                      <a:lnTo>
                        <a:pt x="374" y="583"/>
                      </a:lnTo>
                      <a:lnTo>
                        <a:pt x="374" y="584"/>
                      </a:lnTo>
                      <a:lnTo>
                        <a:pt x="375" y="584"/>
                      </a:lnTo>
                      <a:lnTo>
                        <a:pt x="376" y="584"/>
                      </a:lnTo>
                      <a:lnTo>
                        <a:pt x="376" y="585"/>
                      </a:lnTo>
                      <a:lnTo>
                        <a:pt x="377" y="585"/>
                      </a:lnTo>
                      <a:lnTo>
                        <a:pt x="377" y="586"/>
                      </a:lnTo>
                      <a:lnTo>
                        <a:pt x="378" y="586"/>
                      </a:lnTo>
                      <a:lnTo>
                        <a:pt x="378" y="587"/>
                      </a:lnTo>
                      <a:lnTo>
                        <a:pt x="379" y="587"/>
                      </a:lnTo>
                      <a:lnTo>
                        <a:pt x="379" y="587"/>
                      </a:lnTo>
                      <a:lnTo>
                        <a:pt x="380" y="588"/>
                      </a:lnTo>
                      <a:lnTo>
                        <a:pt x="380" y="588"/>
                      </a:lnTo>
                      <a:lnTo>
                        <a:pt x="381" y="589"/>
                      </a:lnTo>
                      <a:lnTo>
                        <a:pt x="381" y="589"/>
                      </a:lnTo>
                      <a:lnTo>
                        <a:pt x="382" y="589"/>
                      </a:lnTo>
                      <a:lnTo>
                        <a:pt x="383" y="590"/>
                      </a:lnTo>
                      <a:lnTo>
                        <a:pt x="383" y="590"/>
                      </a:lnTo>
                      <a:lnTo>
                        <a:pt x="384" y="591"/>
                      </a:lnTo>
                      <a:lnTo>
                        <a:pt x="384" y="591"/>
                      </a:lnTo>
                      <a:lnTo>
                        <a:pt x="385" y="592"/>
                      </a:lnTo>
                      <a:lnTo>
                        <a:pt x="385" y="592"/>
                      </a:lnTo>
                      <a:lnTo>
                        <a:pt x="386" y="592"/>
                      </a:lnTo>
                      <a:lnTo>
                        <a:pt x="386" y="593"/>
                      </a:lnTo>
                      <a:lnTo>
                        <a:pt x="387" y="593"/>
                      </a:lnTo>
                      <a:lnTo>
                        <a:pt x="387" y="593"/>
                      </a:lnTo>
                      <a:lnTo>
                        <a:pt x="388" y="594"/>
                      </a:lnTo>
                      <a:lnTo>
                        <a:pt x="388" y="595"/>
                      </a:lnTo>
                      <a:lnTo>
                        <a:pt x="389" y="595"/>
                      </a:lnTo>
                      <a:lnTo>
                        <a:pt x="390" y="595"/>
                      </a:lnTo>
                      <a:lnTo>
                        <a:pt x="390" y="596"/>
                      </a:lnTo>
                      <a:lnTo>
                        <a:pt x="391" y="596"/>
                      </a:lnTo>
                      <a:lnTo>
                        <a:pt x="391" y="596"/>
                      </a:lnTo>
                      <a:lnTo>
                        <a:pt x="392" y="597"/>
                      </a:lnTo>
                      <a:lnTo>
                        <a:pt x="392" y="597"/>
                      </a:lnTo>
                      <a:lnTo>
                        <a:pt x="393" y="598"/>
                      </a:lnTo>
                      <a:lnTo>
                        <a:pt x="394" y="598"/>
                      </a:lnTo>
                      <a:lnTo>
                        <a:pt x="394" y="599"/>
                      </a:lnTo>
                      <a:lnTo>
                        <a:pt x="395" y="599"/>
                      </a:lnTo>
                      <a:lnTo>
                        <a:pt x="395" y="599"/>
                      </a:lnTo>
                      <a:lnTo>
                        <a:pt x="395" y="600"/>
                      </a:lnTo>
                      <a:lnTo>
                        <a:pt x="396" y="600"/>
                      </a:lnTo>
                      <a:lnTo>
                        <a:pt x="396" y="601"/>
                      </a:lnTo>
                      <a:lnTo>
                        <a:pt x="397" y="601"/>
                      </a:lnTo>
                      <a:lnTo>
                        <a:pt x="398" y="601"/>
                      </a:lnTo>
                      <a:lnTo>
                        <a:pt x="398" y="602"/>
                      </a:lnTo>
                      <a:lnTo>
                        <a:pt x="399" y="602"/>
                      </a:lnTo>
                      <a:lnTo>
                        <a:pt x="399" y="603"/>
                      </a:lnTo>
                      <a:lnTo>
                        <a:pt x="400" y="603"/>
                      </a:lnTo>
                      <a:lnTo>
                        <a:pt x="401" y="604"/>
                      </a:lnTo>
                      <a:lnTo>
                        <a:pt x="401" y="604"/>
                      </a:lnTo>
                      <a:lnTo>
                        <a:pt x="402" y="604"/>
                      </a:lnTo>
                      <a:lnTo>
                        <a:pt x="402" y="605"/>
                      </a:lnTo>
                      <a:lnTo>
                        <a:pt x="403" y="605"/>
                      </a:lnTo>
                      <a:lnTo>
                        <a:pt x="403" y="605"/>
                      </a:lnTo>
                      <a:lnTo>
                        <a:pt x="404" y="606"/>
                      </a:lnTo>
                      <a:lnTo>
                        <a:pt x="404" y="606"/>
                      </a:lnTo>
                      <a:lnTo>
                        <a:pt x="405" y="607"/>
                      </a:lnTo>
                      <a:lnTo>
                        <a:pt x="405" y="607"/>
                      </a:lnTo>
                      <a:lnTo>
                        <a:pt x="406" y="608"/>
                      </a:lnTo>
                      <a:lnTo>
                        <a:pt x="406" y="608"/>
                      </a:lnTo>
                      <a:lnTo>
                        <a:pt x="407" y="608"/>
                      </a:lnTo>
                      <a:lnTo>
                        <a:pt x="407" y="609"/>
                      </a:lnTo>
                      <a:lnTo>
                        <a:pt x="408" y="609"/>
                      </a:lnTo>
                      <a:lnTo>
                        <a:pt x="409" y="610"/>
                      </a:lnTo>
                      <a:lnTo>
                        <a:pt x="409" y="610"/>
                      </a:lnTo>
                      <a:lnTo>
                        <a:pt x="410" y="611"/>
                      </a:lnTo>
                      <a:lnTo>
                        <a:pt x="410" y="611"/>
                      </a:lnTo>
                      <a:lnTo>
                        <a:pt x="411" y="611"/>
                      </a:lnTo>
                      <a:lnTo>
                        <a:pt x="411" y="612"/>
                      </a:lnTo>
                      <a:lnTo>
                        <a:pt x="412" y="612"/>
                      </a:lnTo>
                      <a:lnTo>
                        <a:pt x="412" y="612"/>
                      </a:lnTo>
                      <a:lnTo>
                        <a:pt x="413" y="613"/>
                      </a:lnTo>
                      <a:lnTo>
                        <a:pt x="413" y="613"/>
                      </a:lnTo>
                      <a:lnTo>
                        <a:pt x="414" y="614"/>
                      </a:lnTo>
                      <a:lnTo>
                        <a:pt x="414" y="614"/>
                      </a:lnTo>
                      <a:lnTo>
                        <a:pt x="415" y="615"/>
                      </a:lnTo>
                      <a:lnTo>
                        <a:pt x="416" y="615"/>
                      </a:lnTo>
                      <a:lnTo>
                        <a:pt x="416" y="615"/>
                      </a:lnTo>
                      <a:lnTo>
                        <a:pt x="417" y="616"/>
                      </a:lnTo>
                      <a:lnTo>
                        <a:pt x="417" y="616"/>
                      </a:lnTo>
                      <a:lnTo>
                        <a:pt x="418" y="616"/>
                      </a:lnTo>
                      <a:lnTo>
                        <a:pt x="418" y="617"/>
                      </a:lnTo>
                      <a:lnTo>
                        <a:pt x="419" y="617"/>
                      </a:lnTo>
                      <a:lnTo>
                        <a:pt x="419" y="618"/>
                      </a:lnTo>
                      <a:lnTo>
                        <a:pt x="420" y="618"/>
                      </a:lnTo>
                      <a:lnTo>
                        <a:pt x="420" y="619"/>
                      </a:lnTo>
                      <a:lnTo>
                        <a:pt x="421" y="619"/>
                      </a:lnTo>
                      <a:lnTo>
                        <a:pt x="421" y="619"/>
                      </a:lnTo>
                      <a:lnTo>
                        <a:pt x="422" y="620"/>
                      </a:lnTo>
                      <a:lnTo>
                        <a:pt x="423" y="620"/>
                      </a:lnTo>
                      <a:lnTo>
                        <a:pt x="423" y="620"/>
                      </a:lnTo>
                      <a:lnTo>
                        <a:pt x="424" y="621"/>
                      </a:lnTo>
                      <a:lnTo>
                        <a:pt x="424" y="621"/>
                      </a:lnTo>
                      <a:lnTo>
                        <a:pt x="425" y="622"/>
                      </a:lnTo>
                      <a:lnTo>
                        <a:pt x="425" y="622"/>
                      </a:lnTo>
                      <a:lnTo>
                        <a:pt x="426" y="623"/>
                      </a:lnTo>
                      <a:lnTo>
                        <a:pt x="426" y="623"/>
                      </a:lnTo>
                      <a:lnTo>
                        <a:pt x="427" y="623"/>
                      </a:lnTo>
                      <a:lnTo>
                        <a:pt x="427" y="624"/>
                      </a:lnTo>
                      <a:lnTo>
                        <a:pt x="428" y="624"/>
                      </a:lnTo>
                      <a:lnTo>
                        <a:pt x="428" y="624"/>
                      </a:lnTo>
                      <a:lnTo>
                        <a:pt x="429" y="625"/>
                      </a:lnTo>
                      <a:lnTo>
                        <a:pt x="429" y="625"/>
                      </a:lnTo>
                      <a:lnTo>
                        <a:pt x="430" y="626"/>
                      </a:lnTo>
                      <a:lnTo>
                        <a:pt x="431" y="626"/>
                      </a:lnTo>
                      <a:lnTo>
                        <a:pt x="431" y="626"/>
                      </a:lnTo>
                      <a:lnTo>
                        <a:pt x="432" y="627"/>
                      </a:lnTo>
                      <a:lnTo>
                        <a:pt x="432" y="627"/>
                      </a:lnTo>
                      <a:lnTo>
                        <a:pt x="433" y="628"/>
                      </a:lnTo>
                      <a:lnTo>
                        <a:pt x="433" y="628"/>
                      </a:lnTo>
                      <a:lnTo>
                        <a:pt x="434" y="628"/>
                      </a:lnTo>
                      <a:lnTo>
                        <a:pt x="434" y="629"/>
                      </a:lnTo>
                      <a:lnTo>
                        <a:pt x="435" y="629"/>
                      </a:lnTo>
                      <a:lnTo>
                        <a:pt x="435" y="630"/>
                      </a:lnTo>
                      <a:lnTo>
                        <a:pt x="436" y="630"/>
                      </a:lnTo>
                      <a:lnTo>
                        <a:pt x="436" y="630"/>
                      </a:lnTo>
                      <a:lnTo>
                        <a:pt x="437" y="631"/>
                      </a:lnTo>
                      <a:lnTo>
                        <a:pt x="438" y="631"/>
                      </a:lnTo>
                      <a:lnTo>
                        <a:pt x="438" y="631"/>
                      </a:lnTo>
                      <a:lnTo>
                        <a:pt x="439" y="632"/>
                      </a:lnTo>
                      <a:lnTo>
                        <a:pt x="439" y="632"/>
                      </a:lnTo>
                      <a:lnTo>
                        <a:pt x="440" y="633"/>
                      </a:lnTo>
                      <a:lnTo>
                        <a:pt x="440" y="633"/>
                      </a:lnTo>
                      <a:lnTo>
                        <a:pt x="441" y="634"/>
                      </a:lnTo>
                      <a:lnTo>
                        <a:pt x="442" y="634"/>
                      </a:lnTo>
                      <a:lnTo>
                        <a:pt x="442" y="634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4" y="636"/>
                      </a:lnTo>
                      <a:lnTo>
                        <a:pt x="445" y="636"/>
                      </a:lnTo>
                      <a:lnTo>
                        <a:pt x="445" y="637"/>
                      </a:lnTo>
                      <a:lnTo>
                        <a:pt x="446" y="637"/>
                      </a:lnTo>
                      <a:lnTo>
                        <a:pt x="446" y="637"/>
                      </a:lnTo>
                      <a:lnTo>
                        <a:pt x="447" y="638"/>
                      </a:lnTo>
                      <a:lnTo>
                        <a:pt x="447" y="638"/>
                      </a:lnTo>
                      <a:lnTo>
                        <a:pt x="448" y="639"/>
                      </a:lnTo>
                      <a:lnTo>
                        <a:pt x="449" y="639"/>
                      </a:lnTo>
                      <a:lnTo>
                        <a:pt x="449" y="639"/>
                      </a:lnTo>
                      <a:lnTo>
                        <a:pt x="450" y="640"/>
                      </a:lnTo>
                      <a:lnTo>
                        <a:pt x="450" y="640"/>
                      </a:lnTo>
                      <a:lnTo>
                        <a:pt x="451" y="641"/>
                      </a:lnTo>
                      <a:lnTo>
                        <a:pt x="451" y="641"/>
                      </a:lnTo>
                      <a:lnTo>
                        <a:pt x="452" y="641"/>
                      </a:lnTo>
                      <a:lnTo>
                        <a:pt x="452" y="642"/>
                      </a:lnTo>
                      <a:lnTo>
                        <a:pt x="453" y="642"/>
                      </a:lnTo>
                      <a:lnTo>
                        <a:pt x="453" y="642"/>
                      </a:lnTo>
                      <a:lnTo>
                        <a:pt x="454" y="643"/>
                      </a:lnTo>
                      <a:lnTo>
                        <a:pt x="454" y="643"/>
                      </a:lnTo>
                      <a:lnTo>
                        <a:pt x="455" y="643"/>
                      </a:lnTo>
                      <a:lnTo>
                        <a:pt x="456" y="644"/>
                      </a:lnTo>
                      <a:lnTo>
                        <a:pt x="456" y="644"/>
                      </a:lnTo>
                      <a:lnTo>
                        <a:pt x="457" y="645"/>
                      </a:lnTo>
                      <a:lnTo>
                        <a:pt x="457" y="645"/>
                      </a:lnTo>
                      <a:lnTo>
                        <a:pt x="458" y="646"/>
                      </a:lnTo>
                      <a:lnTo>
                        <a:pt x="458" y="646"/>
                      </a:lnTo>
                      <a:lnTo>
                        <a:pt x="459" y="646"/>
                      </a:lnTo>
                      <a:lnTo>
                        <a:pt x="459" y="647"/>
                      </a:lnTo>
                      <a:lnTo>
                        <a:pt x="460" y="647"/>
                      </a:lnTo>
                      <a:lnTo>
                        <a:pt x="460" y="647"/>
                      </a:lnTo>
                      <a:lnTo>
                        <a:pt x="461" y="648"/>
                      </a:lnTo>
                      <a:lnTo>
                        <a:pt x="461" y="648"/>
                      </a:lnTo>
                      <a:lnTo>
                        <a:pt x="462" y="649"/>
                      </a:lnTo>
                      <a:lnTo>
                        <a:pt x="462" y="649"/>
                      </a:lnTo>
                      <a:lnTo>
                        <a:pt x="463" y="649"/>
                      </a:lnTo>
                      <a:lnTo>
                        <a:pt x="464" y="650"/>
                      </a:lnTo>
                      <a:lnTo>
                        <a:pt x="464" y="650"/>
                      </a:lnTo>
                      <a:lnTo>
                        <a:pt x="465" y="650"/>
                      </a:lnTo>
                      <a:lnTo>
                        <a:pt x="465" y="651"/>
                      </a:lnTo>
                      <a:lnTo>
                        <a:pt x="466" y="651"/>
                      </a:lnTo>
                      <a:lnTo>
                        <a:pt x="466" y="651"/>
                      </a:lnTo>
                      <a:lnTo>
                        <a:pt x="467" y="652"/>
                      </a:lnTo>
                      <a:lnTo>
                        <a:pt x="467" y="652"/>
                      </a:lnTo>
                      <a:lnTo>
                        <a:pt x="468" y="653"/>
                      </a:lnTo>
                      <a:lnTo>
                        <a:pt x="468" y="653"/>
                      </a:lnTo>
                      <a:lnTo>
                        <a:pt x="469" y="653"/>
                      </a:lnTo>
                      <a:lnTo>
                        <a:pt x="469" y="654"/>
                      </a:lnTo>
                      <a:lnTo>
                        <a:pt x="470" y="654"/>
                      </a:lnTo>
                      <a:lnTo>
                        <a:pt x="471" y="655"/>
                      </a:lnTo>
                      <a:lnTo>
                        <a:pt x="471" y="655"/>
                      </a:lnTo>
                      <a:lnTo>
                        <a:pt x="472" y="655"/>
                      </a:lnTo>
                      <a:lnTo>
                        <a:pt x="472" y="656"/>
                      </a:lnTo>
                      <a:lnTo>
                        <a:pt x="473" y="656"/>
                      </a:lnTo>
                      <a:lnTo>
                        <a:pt x="473" y="657"/>
                      </a:lnTo>
                      <a:lnTo>
                        <a:pt x="474" y="657"/>
                      </a:lnTo>
                      <a:lnTo>
                        <a:pt x="474" y="657"/>
                      </a:lnTo>
                      <a:lnTo>
                        <a:pt x="475" y="658"/>
                      </a:lnTo>
                      <a:lnTo>
                        <a:pt x="475" y="658"/>
                      </a:lnTo>
                      <a:lnTo>
                        <a:pt x="476" y="658"/>
                      </a:lnTo>
                      <a:lnTo>
                        <a:pt x="476" y="659"/>
                      </a:lnTo>
                      <a:lnTo>
                        <a:pt x="477" y="659"/>
                      </a:lnTo>
                      <a:lnTo>
                        <a:pt x="478" y="660"/>
                      </a:lnTo>
                      <a:lnTo>
                        <a:pt x="478" y="660"/>
                      </a:lnTo>
                      <a:lnTo>
                        <a:pt x="479" y="660"/>
                      </a:lnTo>
                      <a:lnTo>
                        <a:pt x="479" y="661"/>
                      </a:lnTo>
                      <a:lnTo>
                        <a:pt x="480" y="661"/>
                      </a:lnTo>
                      <a:lnTo>
                        <a:pt x="480" y="661"/>
                      </a:lnTo>
                      <a:lnTo>
                        <a:pt x="481" y="662"/>
                      </a:lnTo>
                      <a:lnTo>
                        <a:pt x="481" y="662"/>
                      </a:lnTo>
                      <a:lnTo>
                        <a:pt x="482" y="662"/>
                      </a:lnTo>
                      <a:lnTo>
                        <a:pt x="482" y="663"/>
                      </a:lnTo>
                      <a:lnTo>
                        <a:pt x="483" y="663"/>
                      </a:lnTo>
                      <a:lnTo>
                        <a:pt x="483" y="664"/>
                      </a:lnTo>
                      <a:lnTo>
                        <a:pt x="484" y="664"/>
                      </a:lnTo>
                      <a:lnTo>
                        <a:pt x="485" y="664"/>
                      </a:lnTo>
                      <a:lnTo>
                        <a:pt x="485" y="665"/>
                      </a:lnTo>
                      <a:lnTo>
                        <a:pt x="486" y="665"/>
                      </a:lnTo>
                      <a:lnTo>
                        <a:pt x="486" y="665"/>
                      </a:lnTo>
                      <a:lnTo>
                        <a:pt x="487" y="666"/>
                      </a:lnTo>
                      <a:lnTo>
                        <a:pt x="487" y="666"/>
                      </a:lnTo>
                      <a:lnTo>
                        <a:pt x="488" y="666"/>
                      </a:lnTo>
                      <a:lnTo>
                        <a:pt x="489" y="667"/>
                      </a:lnTo>
                      <a:lnTo>
                        <a:pt x="489" y="667"/>
                      </a:lnTo>
                      <a:lnTo>
                        <a:pt x="490" y="668"/>
                      </a:lnTo>
                      <a:lnTo>
                        <a:pt x="490" y="668"/>
                      </a:lnTo>
                      <a:lnTo>
                        <a:pt x="491" y="668"/>
                      </a:lnTo>
                      <a:lnTo>
                        <a:pt x="491" y="669"/>
                      </a:lnTo>
                      <a:lnTo>
                        <a:pt x="491" y="669"/>
                      </a:lnTo>
                      <a:lnTo>
                        <a:pt x="492" y="669"/>
                      </a:lnTo>
                      <a:lnTo>
                        <a:pt x="493" y="670"/>
                      </a:lnTo>
                      <a:lnTo>
                        <a:pt x="493" y="670"/>
                      </a:lnTo>
                      <a:lnTo>
                        <a:pt x="494" y="670"/>
                      </a:lnTo>
                      <a:lnTo>
                        <a:pt x="494" y="671"/>
                      </a:lnTo>
                      <a:lnTo>
                        <a:pt x="495" y="671"/>
                      </a:lnTo>
                      <a:lnTo>
                        <a:pt x="496" y="672"/>
                      </a:lnTo>
                      <a:lnTo>
                        <a:pt x="496" y="672"/>
                      </a:lnTo>
                      <a:lnTo>
                        <a:pt x="497" y="672"/>
                      </a:lnTo>
                      <a:lnTo>
                        <a:pt x="497" y="673"/>
                      </a:lnTo>
                      <a:lnTo>
                        <a:pt x="498" y="673"/>
                      </a:lnTo>
                      <a:lnTo>
                        <a:pt x="498" y="673"/>
                      </a:lnTo>
                      <a:lnTo>
                        <a:pt x="499" y="674"/>
                      </a:lnTo>
                      <a:lnTo>
                        <a:pt x="499" y="674"/>
                      </a:lnTo>
                      <a:lnTo>
                        <a:pt x="500" y="674"/>
                      </a:lnTo>
                      <a:lnTo>
                        <a:pt x="500" y="675"/>
                      </a:lnTo>
                      <a:lnTo>
                        <a:pt x="501" y="675"/>
                      </a:lnTo>
                      <a:lnTo>
                        <a:pt x="501" y="676"/>
                      </a:lnTo>
                      <a:lnTo>
                        <a:pt x="502" y="676"/>
                      </a:lnTo>
                      <a:lnTo>
                        <a:pt x="502" y="676"/>
                      </a:lnTo>
                      <a:lnTo>
                        <a:pt x="503" y="677"/>
                      </a:lnTo>
                      <a:lnTo>
                        <a:pt x="504" y="677"/>
                      </a:lnTo>
                      <a:lnTo>
                        <a:pt x="504" y="677"/>
                      </a:lnTo>
                      <a:lnTo>
                        <a:pt x="505" y="678"/>
                      </a:lnTo>
                      <a:lnTo>
                        <a:pt x="505" y="678"/>
                      </a:lnTo>
                      <a:lnTo>
                        <a:pt x="506" y="678"/>
                      </a:lnTo>
                      <a:lnTo>
                        <a:pt x="506" y="679"/>
                      </a:lnTo>
                      <a:lnTo>
                        <a:pt x="507" y="679"/>
                      </a:lnTo>
                      <a:lnTo>
                        <a:pt x="507" y="680"/>
                      </a:lnTo>
                      <a:lnTo>
                        <a:pt x="508" y="680"/>
                      </a:lnTo>
                      <a:lnTo>
                        <a:pt x="508" y="680"/>
                      </a:lnTo>
                      <a:lnTo>
                        <a:pt x="509" y="681"/>
                      </a:lnTo>
                      <a:lnTo>
                        <a:pt x="509" y="681"/>
                      </a:lnTo>
                      <a:lnTo>
                        <a:pt x="510" y="681"/>
                      </a:lnTo>
                      <a:lnTo>
                        <a:pt x="511" y="682"/>
                      </a:lnTo>
                      <a:lnTo>
                        <a:pt x="511" y="682"/>
                      </a:lnTo>
                      <a:lnTo>
                        <a:pt x="512" y="683"/>
                      </a:lnTo>
                      <a:lnTo>
                        <a:pt x="512" y="683"/>
                      </a:lnTo>
                      <a:lnTo>
                        <a:pt x="513" y="683"/>
                      </a:lnTo>
                      <a:lnTo>
                        <a:pt x="513" y="684"/>
                      </a:lnTo>
                      <a:lnTo>
                        <a:pt x="514" y="684"/>
                      </a:lnTo>
                      <a:lnTo>
                        <a:pt x="514" y="684"/>
                      </a:lnTo>
                      <a:lnTo>
                        <a:pt x="515" y="685"/>
                      </a:lnTo>
                      <a:lnTo>
                        <a:pt x="515" y="685"/>
                      </a:lnTo>
                      <a:lnTo>
                        <a:pt x="516" y="685"/>
                      </a:lnTo>
                      <a:lnTo>
                        <a:pt x="516" y="686"/>
                      </a:lnTo>
                      <a:lnTo>
                        <a:pt x="517" y="686"/>
                      </a:lnTo>
                      <a:lnTo>
                        <a:pt x="518" y="687"/>
                      </a:lnTo>
                      <a:lnTo>
                        <a:pt x="518" y="687"/>
                      </a:lnTo>
                      <a:lnTo>
                        <a:pt x="519" y="687"/>
                      </a:lnTo>
                      <a:lnTo>
                        <a:pt x="519" y="688"/>
                      </a:lnTo>
                      <a:lnTo>
                        <a:pt x="520" y="688"/>
                      </a:lnTo>
                      <a:lnTo>
                        <a:pt x="520" y="688"/>
                      </a:lnTo>
                      <a:lnTo>
                        <a:pt x="521" y="689"/>
                      </a:lnTo>
                      <a:lnTo>
                        <a:pt x="521" y="689"/>
                      </a:lnTo>
                      <a:lnTo>
                        <a:pt x="522" y="689"/>
                      </a:lnTo>
                      <a:lnTo>
                        <a:pt x="522" y="690"/>
                      </a:lnTo>
                      <a:lnTo>
                        <a:pt x="523" y="690"/>
                      </a:lnTo>
                      <a:lnTo>
                        <a:pt x="523" y="691"/>
                      </a:lnTo>
                      <a:lnTo>
                        <a:pt x="524" y="691"/>
                      </a:lnTo>
                      <a:lnTo>
                        <a:pt x="524" y="691"/>
                      </a:lnTo>
                      <a:lnTo>
                        <a:pt x="525" y="692"/>
                      </a:lnTo>
                      <a:lnTo>
                        <a:pt x="526" y="692"/>
                      </a:lnTo>
                      <a:lnTo>
                        <a:pt x="526" y="692"/>
                      </a:lnTo>
                      <a:lnTo>
                        <a:pt x="527" y="693"/>
                      </a:lnTo>
                      <a:lnTo>
                        <a:pt x="527" y="693"/>
                      </a:lnTo>
                      <a:lnTo>
                        <a:pt x="528" y="693"/>
                      </a:lnTo>
                      <a:lnTo>
                        <a:pt x="529" y="694"/>
                      </a:lnTo>
                      <a:lnTo>
                        <a:pt x="529" y="694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1" y="696"/>
                      </a:lnTo>
                      <a:lnTo>
                        <a:pt x="531" y="696"/>
                      </a:lnTo>
                      <a:lnTo>
                        <a:pt x="532" y="696"/>
                      </a:lnTo>
                      <a:lnTo>
                        <a:pt x="533" y="696"/>
                      </a:lnTo>
                      <a:lnTo>
                        <a:pt x="533" y="697"/>
                      </a:lnTo>
                      <a:lnTo>
                        <a:pt x="534" y="697"/>
                      </a:lnTo>
                      <a:lnTo>
                        <a:pt x="534" y="697"/>
                      </a:lnTo>
                      <a:lnTo>
                        <a:pt x="535" y="698"/>
                      </a:lnTo>
                      <a:lnTo>
                        <a:pt x="535" y="698"/>
                      </a:lnTo>
                      <a:lnTo>
                        <a:pt x="536" y="699"/>
                      </a:lnTo>
                      <a:lnTo>
                        <a:pt x="537" y="699"/>
                      </a:lnTo>
                      <a:lnTo>
                        <a:pt x="537" y="699"/>
                      </a:lnTo>
                      <a:lnTo>
                        <a:pt x="538" y="700"/>
                      </a:lnTo>
                      <a:lnTo>
                        <a:pt x="538" y="700"/>
                      </a:lnTo>
                      <a:lnTo>
                        <a:pt x="539" y="700"/>
                      </a:lnTo>
                      <a:lnTo>
                        <a:pt x="539" y="701"/>
                      </a:lnTo>
                      <a:lnTo>
                        <a:pt x="540" y="701"/>
                      </a:lnTo>
                      <a:lnTo>
                        <a:pt x="540" y="701"/>
                      </a:lnTo>
                      <a:lnTo>
                        <a:pt x="541" y="702"/>
                      </a:lnTo>
                      <a:lnTo>
                        <a:pt x="541" y="702"/>
                      </a:lnTo>
                      <a:lnTo>
                        <a:pt x="542" y="703"/>
                      </a:lnTo>
                      <a:lnTo>
                        <a:pt x="542" y="703"/>
                      </a:lnTo>
                      <a:lnTo>
                        <a:pt x="543" y="703"/>
                      </a:lnTo>
                      <a:lnTo>
                        <a:pt x="544" y="704"/>
                      </a:lnTo>
                      <a:lnTo>
                        <a:pt x="544" y="704"/>
                      </a:lnTo>
                      <a:lnTo>
                        <a:pt x="545" y="704"/>
                      </a:lnTo>
                      <a:lnTo>
                        <a:pt x="545" y="705"/>
                      </a:lnTo>
                      <a:lnTo>
                        <a:pt x="546" y="705"/>
                      </a:lnTo>
                      <a:lnTo>
                        <a:pt x="546" y="706"/>
                      </a:lnTo>
                      <a:lnTo>
                        <a:pt x="547" y="706"/>
                      </a:lnTo>
                      <a:lnTo>
                        <a:pt x="547" y="706"/>
                      </a:lnTo>
                      <a:lnTo>
                        <a:pt x="548" y="706"/>
                      </a:lnTo>
                      <a:lnTo>
                        <a:pt x="548" y="707"/>
                      </a:lnTo>
                      <a:lnTo>
                        <a:pt x="549" y="707"/>
                      </a:lnTo>
                      <a:lnTo>
                        <a:pt x="549" y="707"/>
                      </a:lnTo>
                      <a:lnTo>
                        <a:pt x="550" y="708"/>
                      </a:lnTo>
                      <a:lnTo>
                        <a:pt x="551" y="708"/>
                      </a:lnTo>
                      <a:lnTo>
                        <a:pt x="551" y="708"/>
                      </a:lnTo>
                      <a:lnTo>
                        <a:pt x="552" y="709"/>
                      </a:lnTo>
                      <a:lnTo>
                        <a:pt x="552" y="709"/>
                      </a:lnTo>
                      <a:lnTo>
                        <a:pt x="553" y="710"/>
                      </a:lnTo>
                      <a:lnTo>
                        <a:pt x="553" y="710"/>
                      </a:lnTo>
                      <a:lnTo>
                        <a:pt x="554" y="710"/>
                      </a:lnTo>
                      <a:lnTo>
                        <a:pt x="554" y="711"/>
                      </a:lnTo>
                      <a:lnTo>
                        <a:pt x="555" y="711"/>
                      </a:lnTo>
                      <a:lnTo>
                        <a:pt x="555" y="711"/>
                      </a:lnTo>
                      <a:lnTo>
                        <a:pt x="556" y="712"/>
                      </a:lnTo>
                      <a:lnTo>
                        <a:pt x="556" y="712"/>
                      </a:lnTo>
                      <a:lnTo>
                        <a:pt x="557" y="712"/>
                      </a:lnTo>
                      <a:lnTo>
                        <a:pt x="557" y="712"/>
                      </a:lnTo>
                      <a:lnTo>
                        <a:pt x="558" y="713"/>
                      </a:lnTo>
                      <a:lnTo>
                        <a:pt x="559" y="713"/>
                      </a:lnTo>
                      <a:lnTo>
                        <a:pt x="559" y="714"/>
                      </a:lnTo>
                      <a:lnTo>
                        <a:pt x="560" y="714"/>
                      </a:lnTo>
                      <a:lnTo>
                        <a:pt x="560" y="714"/>
                      </a:lnTo>
                      <a:lnTo>
                        <a:pt x="561" y="715"/>
                      </a:lnTo>
                      <a:lnTo>
                        <a:pt x="561" y="715"/>
                      </a:lnTo>
                      <a:lnTo>
                        <a:pt x="562" y="715"/>
                      </a:lnTo>
                      <a:lnTo>
                        <a:pt x="562" y="716"/>
                      </a:lnTo>
                      <a:lnTo>
                        <a:pt x="563" y="716"/>
                      </a:lnTo>
                      <a:lnTo>
                        <a:pt x="563" y="716"/>
                      </a:lnTo>
                      <a:lnTo>
                        <a:pt x="564" y="717"/>
                      </a:lnTo>
                      <a:lnTo>
                        <a:pt x="564" y="717"/>
                      </a:lnTo>
                      <a:lnTo>
                        <a:pt x="565" y="718"/>
                      </a:lnTo>
                      <a:lnTo>
                        <a:pt x="566" y="718"/>
                      </a:lnTo>
                      <a:lnTo>
                        <a:pt x="566" y="718"/>
                      </a:lnTo>
                      <a:lnTo>
                        <a:pt x="567" y="718"/>
                      </a:lnTo>
                      <a:lnTo>
                        <a:pt x="567" y="719"/>
                      </a:lnTo>
                      <a:lnTo>
                        <a:pt x="568" y="719"/>
                      </a:lnTo>
                      <a:lnTo>
                        <a:pt x="568" y="719"/>
                      </a:lnTo>
                      <a:lnTo>
                        <a:pt x="569" y="720"/>
                      </a:lnTo>
                      <a:lnTo>
                        <a:pt x="569" y="720"/>
                      </a:lnTo>
                      <a:lnTo>
                        <a:pt x="570" y="720"/>
                      </a:lnTo>
                      <a:lnTo>
                        <a:pt x="570" y="721"/>
                      </a:lnTo>
                      <a:lnTo>
                        <a:pt x="571" y="721"/>
                      </a:lnTo>
                      <a:lnTo>
                        <a:pt x="571" y="722"/>
                      </a:lnTo>
                      <a:lnTo>
                        <a:pt x="572" y="722"/>
                      </a:lnTo>
                      <a:lnTo>
                        <a:pt x="573" y="722"/>
                      </a:lnTo>
                      <a:lnTo>
                        <a:pt x="573" y="723"/>
                      </a:lnTo>
                      <a:lnTo>
                        <a:pt x="574" y="723"/>
                      </a:lnTo>
                      <a:lnTo>
                        <a:pt x="574" y="723"/>
                      </a:lnTo>
                      <a:lnTo>
                        <a:pt x="575" y="723"/>
                      </a:lnTo>
                      <a:lnTo>
                        <a:pt x="575" y="724"/>
                      </a:lnTo>
                      <a:lnTo>
                        <a:pt x="576" y="724"/>
                      </a:lnTo>
                      <a:lnTo>
                        <a:pt x="577" y="724"/>
                      </a:lnTo>
                      <a:lnTo>
                        <a:pt x="577" y="725"/>
                      </a:lnTo>
                      <a:lnTo>
                        <a:pt x="578" y="725"/>
                      </a:lnTo>
                      <a:lnTo>
                        <a:pt x="578" y="726"/>
                      </a:lnTo>
                      <a:lnTo>
                        <a:pt x="578" y="726"/>
                      </a:lnTo>
                      <a:lnTo>
                        <a:pt x="579" y="726"/>
                      </a:lnTo>
                      <a:lnTo>
                        <a:pt x="579" y="727"/>
                      </a:lnTo>
                      <a:lnTo>
                        <a:pt x="580" y="727"/>
                      </a:lnTo>
                      <a:lnTo>
                        <a:pt x="581" y="727"/>
                      </a:lnTo>
                      <a:lnTo>
                        <a:pt x="581" y="727"/>
                      </a:lnTo>
                      <a:lnTo>
                        <a:pt x="582" y="728"/>
                      </a:lnTo>
                      <a:lnTo>
                        <a:pt x="582" y="728"/>
                      </a:lnTo>
                      <a:lnTo>
                        <a:pt x="583" y="729"/>
                      </a:lnTo>
                      <a:lnTo>
                        <a:pt x="584" y="729"/>
                      </a:lnTo>
                      <a:lnTo>
                        <a:pt x="584" y="729"/>
                      </a:lnTo>
                      <a:lnTo>
                        <a:pt x="585" y="730"/>
                      </a:lnTo>
                      <a:lnTo>
                        <a:pt x="585" y="730"/>
                      </a:lnTo>
                      <a:lnTo>
                        <a:pt x="586" y="730"/>
                      </a:lnTo>
                      <a:lnTo>
                        <a:pt x="586" y="731"/>
                      </a:lnTo>
                      <a:lnTo>
                        <a:pt x="587" y="731"/>
                      </a:lnTo>
                      <a:lnTo>
                        <a:pt x="587" y="731"/>
                      </a:lnTo>
                      <a:lnTo>
                        <a:pt x="588" y="732"/>
                      </a:lnTo>
                      <a:lnTo>
                        <a:pt x="588" y="732"/>
                      </a:lnTo>
                      <a:lnTo>
                        <a:pt x="589" y="732"/>
                      </a:lnTo>
                      <a:lnTo>
                        <a:pt x="589" y="733"/>
                      </a:lnTo>
                      <a:lnTo>
                        <a:pt x="590" y="733"/>
                      </a:lnTo>
                      <a:lnTo>
                        <a:pt x="590" y="733"/>
                      </a:lnTo>
                      <a:lnTo>
                        <a:pt x="591" y="734"/>
                      </a:lnTo>
                      <a:lnTo>
                        <a:pt x="592" y="734"/>
                      </a:lnTo>
                      <a:lnTo>
                        <a:pt x="592" y="734"/>
                      </a:lnTo>
                      <a:lnTo>
                        <a:pt x="593" y="735"/>
                      </a:lnTo>
                      <a:lnTo>
                        <a:pt x="593" y="735"/>
                      </a:lnTo>
                      <a:lnTo>
                        <a:pt x="594" y="735"/>
                      </a:lnTo>
                      <a:lnTo>
                        <a:pt x="594" y="736"/>
                      </a:lnTo>
                      <a:lnTo>
                        <a:pt x="595" y="736"/>
                      </a:lnTo>
                      <a:lnTo>
                        <a:pt x="595" y="736"/>
                      </a:lnTo>
                      <a:lnTo>
                        <a:pt x="596" y="737"/>
                      </a:lnTo>
                      <a:lnTo>
                        <a:pt x="596" y="737"/>
                      </a:lnTo>
                      <a:lnTo>
                        <a:pt x="597" y="737"/>
                      </a:lnTo>
                      <a:lnTo>
                        <a:pt x="597" y="738"/>
                      </a:lnTo>
                      <a:lnTo>
                        <a:pt x="598" y="738"/>
                      </a:lnTo>
                      <a:lnTo>
                        <a:pt x="599" y="738"/>
                      </a:lnTo>
                      <a:lnTo>
                        <a:pt x="599" y="739"/>
                      </a:lnTo>
                      <a:lnTo>
                        <a:pt x="600" y="739"/>
                      </a:lnTo>
                      <a:lnTo>
                        <a:pt x="600" y="739"/>
                      </a:lnTo>
                      <a:lnTo>
                        <a:pt x="601" y="739"/>
                      </a:lnTo>
                      <a:lnTo>
                        <a:pt x="601" y="740"/>
                      </a:lnTo>
                      <a:lnTo>
                        <a:pt x="602" y="740"/>
                      </a:lnTo>
                      <a:lnTo>
                        <a:pt x="602" y="741"/>
                      </a:lnTo>
                      <a:lnTo>
                        <a:pt x="603" y="741"/>
                      </a:lnTo>
                      <a:lnTo>
                        <a:pt x="603" y="741"/>
                      </a:lnTo>
                      <a:lnTo>
                        <a:pt x="604" y="742"/>
                      </a:lnTo>
                      <a:lnTo>
                        <a:pt x="604" y="742"/>
                      </a:lnTo>
                      <a:lnTo>
                        <a:pt x="605" y="742"/>
                      </a:lnTo>
                      <a:lnTo>
                        <a:pt x="606" y="743"/>
                      </a:lnTo>
                      <a:lnTo>
                        <a:pt x="606" y="743"/>
                      </a:lnTo>
                      <a:lnTo>
                        <a:pt x="607" y="743"/>
                      </a:lnTo>
                      <a:lnTo>
                        <a:pt x="607" y="743"/>
                      </a:lnTo>
                      <a:lnTo>
                        <a:pt x="608" y="744"/>
                      </a:lnTo>
                      <a:lnTo>
                        <a:pt x="608" y="744"/>
                      </a:lnTo>
                      <a:lnTo>
                        <a:pt x="609" y="745"/>
                      </a:lnTo>
                      <a:lnTo>
                        <a:pt x="609" y="745"/>
                      </a:lnTo>
                      <a:lnTo>
                        <a:pt x="610" y="745"/>
                      </a:lnTo>
                      <a:lnTo>
                        <a:pt x="610" y="746"/>
                      </a:lnTo>
                      <a:lnTo>
                        <a:pt x="611" y="746"/>
                      </a:lnTo>
                      <a:lnTo>
                        <a:pt x="611" y="746"/>
                      </a:lnTo>
                      <a:lnTo>
                        <a:pt x="612" y="746"/>
                      </a:lnTo>
                      <a:lnTo>
                        <a:pt x="612" y="747"/>
                      </a:lnTo>
                      <a:lnTo>
                        <a:pt x="613" y="747"/>
                      </a:lnTo>
                      <a:lnTo>
                        <a:pt x="614" y="747"/>
                      </a:lnTo>
                      <a:lnTo>
                        <a:pt x="614" y="748"/>
                      </a:lnTo>
                      <a:lnTo>
                        <a:pt x="615" y="748"/>
                      </a:lnTo>
                      <a:lnTo>
                        <a:pt x="615" y="749"/>
                      </a:lnTo>
                      <a:lnTo>
                        <a:pt x="616" y="749"/>
                      </a:lnTo>
                      <a:lnTo>
                        <a:pt x="616" y="749"/>
                      </a:lnTo>
                      <a:lnTo>
                        <a:pt x="617" y="749"/>
                      </a:lnTo>
                      <a:lnTo>
                        <a:pt x="617" y="750"/>
                      </a:lnTo>
                      <a:lnTo>
                        <a:pt x="618" y="750"/>
                      </a:lnTo>
                      <a:lnTo>
                        <a:pt x="618" y="750"/>
                      </a:lnTo>
                      <a:lnTo>
                        <a:pt x="619" y="751"/>
                      </a:lnTo>
                      <a:lnTo>
                        <a:pt x="619" y="751"/>
                      </a:lnTo>
                      <a:lnTo>
                        <a:pt x="620" y="751"/>
                      </a:lnTo>
                      <a:lnTo>
                        <a:pt x="621" y="752"/>
                      </a:lnTo>
                      <a:lnTo>
                        <a:pt x="621" y="752"/>
                      </a:lnTo>
                      <a:lnTo>
                        <a:pt x="622" y="752"/>
                      </a:lnTo>
                      <a:lnTo>
                        <a:pt x="622" y="753"/>
                      </a:lnTo>
                      <a:lnTo>
                        <a:pt x="623" y="753"/>
                      </a:lnTo>
                      <a:lnTo>
                        <a:pt x="623" y="753"/>
                      </a:lnTo>
                      <a:lnTo>
                        <a:pt x="624" y="754"/>
                      </a:lnTo>
                      <a:lnTo>
                        <a:pt x="625" y="754"/>
                      </a:lnTo>
                      <a:lnTo>
                        <a:pt x="625" y="754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7" y="756"/>
                      </a:lnTo>
                      <a:lnTo>
                        <a:pt x="628" y="756"/>
                      </a:lnTo>
                      <a:lnTo>
                        <a:pt x="628" y="756"/>
                      </a:lnTo>
                      <a:lnTo>
                        <a:pt x="629" y="757"/>
                      </a:lnTo>
                      <a:lnTo>
                        <a:pt x="629" y="757"/>
                      </a:lnTo>
                      <a:lnTo>
                        <a:pt x="630" y="757"/>
                      </a:lnTo>
                      <a:lnTo>
                        <a:pt x="630" y="758"/>
                      </a:lnTo>
                      <a:lnTo>
                        <a:pt x="631" y="758"/>
                      </a:lnTo>
                      <a:lnTo>
                        <a:pt x="632" y="758"/>
                      </a:lnTo>
                      <a:lnTo>
                        <a:pt x="632" y="758"/>
                      </a:lnTo>
                      <a:lnTo>
                        <a:pt x="633" y="759"/>
                      </a:lnTo>
                      <a:lnTo>
                        <a:pt x="633" y="759"/>
                      </a:lnTo>
                      <a:lnTo>
                        <a:pt x="634" y="760"/>
                      </a:lnTo>
                      <a:lnTo>
                        <a:pt x="634" y="760"/>
                      </a:lnTo>
                      <a:lnTo>
                        <a:pt x="635" y="760"/>
                      </a:lnTo>
                      <a:lnTo>
                        <a:pt x="635" y="760"/>
                      </a:lnTo>
                      <a:lnTo>
                        <a:pt x="636" y="761"/>
                      </a:lnTo>
                      <a:lnTo>
                        <a:pt x="636" y="761"/>
                      </a:lnTo>
                      <a:lnTo>
                        <a:pt x="637" y="761"/>
                      </a:lnTo>
                      <a:lnTo>
                        <a:pt x="637" y="762"/>
                      </a:lnTo>
                      <a:lnTo>
                        <a:pt x="638" y="762"/>
                      </a:lnTo>
                      <a:lnTo>
                        <a:pt x="639" y="762"/>
                      </a:lnTo>
                      <a:lnTo>
                        <a:pt x="639" y="763"/>
                      </a:lnTo>
                      <a:lnTo>
                        <a:pt x="640" y="763"/>
                      </a:lnTo>
                      <a:lnTo>
                        <a:pt x="640" y="763"/>
                      </a:lnTo>
                      <a:lnTo>
                        <a:pt x="641" y="764"/>
                      </a:lnTo>
                      <a:lnTo>
                        <a:pt x="641" y="764"/>
                      </a:lnTo>
                      <a:lnTo>
                        <a:pt x="642" y="764"/>
                      </a:lnTo>
                      <a:lnTo>
                        <a:pt x="642" y="765"/>
                      </a:lnTo>
                      <a:lnTo>
                        <a:pt x="643" y="765"/>
                      </a:lnTo>
                      <a:lnTo>
                        <a:pt x="643" y="765"/>
                      </a:lnTo>
                      <a:lnTo>
                        <a:pt x="644" y="765"/>
                      </a:lnTo>
                      <a:lnTo>
                        <a:pt x="644" y="766"/>
                      </a:lnTo>
                      <a:lnTo>
                        <a:pt x="645" y="766"/>
                      </a:lnTo>
                      <a:lnTo>
                        <a:pt x="645" y="766"/>
                      </a:lnTo>
                      <a:lnTo>
                        <a:pt x="646" y="767"/>
                      </a:lnTo>
                      <a:lnTo>
                        <a:pt x="647" y="767"/>
                      </a:lnTo>
                      <a:lnTo>
                        <a:pt x="647" y="768"/>
                      </a:lnTo>
                      <a:lnTo>
                        <a:pt x="648" y="768"/>
                      </a:lnTo>
                      <a:lnTo>
                        <a:pt x="648" y="768"/>
                      </a:lnTo>
                      <a:lnTo>
                        <a:pt x="649" y="768"/>
                      </a:lnTo>
                      <a:lnTo>
                        <a:pt x="649" y="769"/>
                      </a:lnTo>
                      <a:lnTo>
                        <a:pt x="650" y="769"/>
                      </a:lnTo>
                      <a:lnTo>
                        <a:pt x="650" y="769"/>
                      </a:lnTo>
                      <a:lnTo>
                        <a:pt x="651" y="770"/>
                      </a:lnTo>
                      <a:lnTo>
                        <a:pt x="651" y="770"/>
                      </a:lnTo>
                      <a:lnTo>
                        <a:pt x="652" y="770"/>
                      </a:lnTo>
                      <a:lnTo>
                        <a:pt x="652" y="770"/>
                      </a:lnTo>
                      <a:lnTo>
                        <a:pt x="653" y="771"/>
                      </a:lnTo>
                      <a:lnTo>
                        <a:pt x="654" y="771"/>
                      </a:lnTo>
                      <a:lnTo>
                        <a:pt x="654" y="772"/>
                      </a:lnTo>
                      <a:lnTo>
                        <a:pt x="655" y="772"/>
                      </a:lnTo>
                      <a:lnTo>
                        <a:pt x="655" y="772"/>
                      </a:lnTo>
                      <a:lnTo>
                        <a:pt x="656" y="773"/>
                      </a:lnTo>
                      <a:lnTo>
                        <a:pt x="656" y="773"/>
                      </a:lnTo>
                      <a:lnTo>
                        <a:pt x="657" y="773"/>
                      </a:lnTo>
                      <a:lnTo>
                        <a:pt x="657" y="773"/>
                      </a:lnTo>
                      <a:lnTo>
                        <a:pt x="658" y="774"/>
                      </a:lnTo>
                      <a:lnTo>
                        <a:pt x="658" y="774"/>
                      </a:lnTo>
                      <a:lnTo>
                        <a:pt x="659" y="774"/>
                      </a:lnTo>
                      <a:lnTo>
                        <a:pt x="659" y="775"/>
                      </a:lnTo>
                      <a:lnTo>
                        <a:pt x="660" y="775"/>
                      </a:lnTo>
                      <a:lnTo>
                        <a:pt x="661" y="775"/>
                      </a:lnTo>
                      <a:lnTo>
                        <a:pt x="661" y="776"/>
                      </a:lnTo>
                      <a:lnTo>
                        <a:pt x="662" y="776"/>
                      </a:lnTo>
                      <a:lnTo>
                        <a:pt x="662" y="776"/>
                      </a:lnTo>
                      <a:lnTo>
                        <a:pt x="663" y="777"/>
                      </a:lnTo>
                      <a:lnTo>
                        <a:pt x="663" y="777"/>
                      </a:lnTo>
                      <a:lnTo>
                        <a:pt x="664" y="777"/>
                      </a:lnTo>
                      <a:lnTo>
                        <a:pt x="665" y="777"/>
                      </a:lnTo>
                      <a:lnTo>
                        <a:pt x="665" y="778"/>
                      </a:lnTo>
                      <a:lnTo>
                        <a:pt x="665" y="778"/>
                      </a:lnTo>
                      <a:lnTo>
                        <a:pt x="666" y="779"/>
                      </a:lnTo>
                      <a:lnTo>
                        <a:pt x="666" y="779"/>
                      </a:lnTo>
                      <a:lnTo>
                        <a:pt x="667" y="779"/>
                      </a:lnTo>
                      <a:lnTo>
                        <a:pt x="667" y="779"/>
                      </a:lnTo>
                      <a:lnTo>
                        <a:pt x="668" y="780"/>
                      </a:lnTo>
                      <a:lnTo>
                        <a:pt x="669" y="780"/>
                      </a:lnTo>
                      <a:lnTo>
                        <a:pt x="669" y="780"/>
                      </a:lnTo>
                      <a:lnTo>
                        <a:pt x="670" y="781"/>
                      </a:lnTo>
                      <a:lnTo>
                        <a:pt x="670" y="781"/>
                      </a:lnTo>
                      <a:lnTo>
                        <a:pt x="671" y="781"/>
                      </a:lnTo>
                      <a:lnTo>
                        <a:pt x="672" y="781"/>
                      </a:lnTo>
                      <a:lnTo>
                        <a:pt x="672" y="782"/>
                      </a:lnTo>
                      <a:lnTo>
                        <a:pt x="673" y="782"/>
                      </a:lnTo>
                      <a:lnTo>
                        <a:pt x="673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5" y="784"/>
                      </a:lnTo>
                      <a:lnTo>
                        <a:pt x="676" y="784"/>
                      </a:lnTo>
                      <a:lnTo>
                        <a:pt x="676" y="784"/>
                      </a:lnTo>
                      <a:lnTo>
                        <a:pt x="677" y="785"/>
                      </a:lnTo>
                      <a:lnTo>
                        <a:pt x="677" y="785"/>
                      </a:lnTo>
                      <a:lnTo>
                        <a:pt x="678" y="785"/>
                      </a:lnTo>
                      <a:lnTo>
                        <a:pt x="679" y="785"/>
                      </a:lnTo>
                      <a:lnTo>
                        <a:pt x="679" y="786"/>
                      </a:lnTo>
                      <a:lnTo>
                        <a:pt x="680" y="786"/>
                      </a:lnTo>
                      <a:lnTo>
                        <a:pt x="680" y="787"/>
                      </a:lnTo>
                      <a:lnTo>
                        <a:pt x="681" y="787"/>
                      </a:lnTo>
                      <a:lnTo>
                        <a:pt x="681" y="787"/>
                      </a:lnTo>
                      <a:lnTo>
                        <a:pt x="682" y="787"/>
                      </a:lnTo>
                      <a:lnTo>
                        <a:pt x="682" y="788"/>
                      </a:lnTo>
                      <a:lnTo>
                        <a:pt x="683" y="788"/>
                      </a:lnTo>
                      <a:lnTo>
                        <a:pt x="683" y="788"/>
                      </a:lnTo>
                      <a:lnTo>
                        <a:pt x="684" y="789"/>
                      </a:lnTo>
                      <a:lnTo>
                        <a:pt x="684" y="789"/>
                      </a:lnTo>
                      <a:lnTo>
                        <a:pt x="685" y="789"/>
                      </a:lnTo>
                      <a:lnTo>
                        <a:pt x="685" y="789"/>
                      </a:lnTo>
                      <a:lnTo>
                        <a:pt x="686" y="790"/>
                      </a:lnTo>
                      <a:lnTo>
                        <a:pt x="687" y="790"/>
                      </a:lnTo>
                      <a:lnTo>
                        <a:pt x="687" y="791"/>
                      </a:lnTo>
                      <a:lnTo>
                        <a:pt x="688" y="791"/>
                      </a:lnTo>
                      <a:lnTo>
                        <a:pt x="688" y="791"/>
                      </a:lnTo>
                      <a:lnTo>
                        <a:pt x="689" y="791"/>
                      </a:lnTo>
                      <a:lnTo>
                        <a:pt x="689" y="792"/>
                      </a:lnTo>
                      <a:lnTo>
                        <a:pt x="690" y="792"/>
                      </a:lnTo>
                      <a:lnTo>
                        <a:pt x="690" y="792"/>
                      </a:lnTo>
                      <a:lnTo>
                        <a:pt x="691" y="793"/>
                      </a:lnTo>
                      <a:lnTo>
                        <a:pt x="691" y="793"/>
                      </a:lnTo>
                      <a:lnTo>
                        <a:pt x="692" y="793"/>
                      </a:lnTo>
                      <a:lnTo>
                        <a:pt x="692" y="793"/>
                      </a:lnTo>
                      <a:lnTo>
                        <a:pt x="693" y="794"/>
                      </a:lnTo>
                      <a:lnTo>
                        <a:pt x="694" y="794"/>
                      </a:lnTo>
                      <a:lnTo>
                        <a:pt x="694" y="795"/>
                      </a:lnTo>
                      <a:lnTo>
                        <a:pt x="695" y="795"/>
                      </a:lnTo>
                      <a:lnTo>
                        <a:pt x="695" y="795"/>
                      </a:lnTo>
                      <a:lnTo>
                        <a:pt x="696" y="795"/>
                      </a:lnTo>
                      <a:lnTo>
                        <a:pt x="696" y="796"/>
                      </a:lnTo>
                      <a:lnTo>
                        <a:pt x="697" y="796"/>
                      </a:lnTo>
                      <a:lnTo>
                        <a:pt x="697" y="796"/>
                      </a:lnTo>
                      <a:lnTo>
                        <a:pt x="698" y="797"/>
                      </a:lnTo>
                      <a:lnTo>
                        <a:pt x="698" y="797"/>
                      </a:lnTo>
                      <a:lnTo>
                        <a:pt x="699" y="797"/>
                      </a:lnTo>
                      <a:lnTo>
                        <a:pt x="699" y="797"/>
                      </a:lnTo>
                      <a:lnTo>
                        <a:pt x="700" y="798"/>
                      </a:lnTo>
                      <a:lnTo>
                        <a:pt x="701" y="798"/>
                      </a:lnTo>
                      <a:lnTo>
                        <a:pt x="701" y="798"/>
                      </a:lnTo>
                      <a:lnTo>
                        <a:pt x="702" y="799"/>
                      </a:lnTo>
                      <a:lnTo>
                        <a:pt x="702" y="799"/>
                      </a:lnTo>
                      <a:lnTo>
                        <a:pt x="703" y="799"/>
                      </a:lnTo>
                      <a:lnTo>
                        <a:pt x="703" y="800"/>
                      </a:lnTo>
                      <a:lnTo>
                        <a:pt x="704" y="800"/>
                      </a:lnTo>
                      <a:lnTo>
                        <a:pt x="704" y="800"/>
                      </a:lnTo>
                      <a:lnTo>
                        <a:pt x="705" y="800"/>
                      </a:lnTo>
                      <a:lnTo>
                        <a:pt x="705" y="801"/>
                      </a:lnTo>
                      <a:lnTo>
                        <a:pt x="706" y="801"/>
                      </a:lnTo>
                      <a:lnTo>
                        <a:pt x="706" y="802"/>
                      </a:lnTo>
                      <a:lnTo>
                        <a:pt x="707" y="802"/>
                      </a:lnTo>
                      <a:lnTo>
                        <a:pt x="707" y="802"/>
                      </a:lnTo>
                      <a:lnTo>
                        <a:pt x="708" y="802"/>
                      </a:lnTo>
                      <a:lnTo>
                        <a:pt x="709" y="803"/>
                      </a:lnTo>
                      <a:lnTo>
                        <a:pt x="709" y="803"/>
                      </a:lnTo>
                      <a:lnTo>
                        <a:pt x="710" y="803"/>
                      </a:lnTo>
                      <a:lnTo>
                        <a:pt x="710" y="804"/>
                      </a:lnTo>
                      <a:lnTo>
                        <a:pt x="711" y="804"/>
                      </a:lnTo>
                      <a:lnTo>
                        <a:pt x="712" y="804"/>
                      </a:lnTo>
                      <a:lnTo>
                        <a:pt x="712" y="804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4" y="806"/>
                      </a:lnTo>
                      <a:lnTo>
                        <a:pt x="714" y="806"/>
                      </a:lnTo>
                      <a:lnTo>
                        <a:pt x="715" y="806"/>
                      </a:lnTo>
                      <a:lnTo>
                        <a:pt x="716" y="807"/>
                      </a:lnTo>
                      <a:lnTo>
                        <a:pt x="716" y="807"/>
                      </a:lnTo>
                      <a:lnTo>
                        <a:pt x="717" y="807"/>
                      </a:lnTo>
                      <a:lnTo>
                        <a:pt x="717" y="807"/>
                      </a:lnTo>
                      <a:lnTo>
                        <a:pt x="718" y="808"/>
                      </a:lnTo>
                      <a:lnTo>
                        <a:pt x="718" y="808"/>
                      </a:lnTo>
                      <a:lnTo>
                        <a:pt x="719" y="808"/>
                      </a:lnTo>
                      <a:lnTo>
                        <a:pt x="720" y="808"/>
                      </a:lnTo>
                      <a:lnTo>
                        <a:pt x="720" y="809"/>
                      </a:lnTo>
                      <a:lnTo>
                        <a:pt x="721" y="809"/>
                      </a:lnTo>
                      <a:lnTo>
                        <a:pt x="721" y="810"/>
                      </a:lnTo>
                      <a:lnTo>
                        <a:pt x="722" y="810"/>
                      </a:lnTo>
                      <a:lnTo>
                        <a:pt x="722" y="810"/>
                      </a:lnTo>
                      <a:lnTo>
                        <a:pt x="723" y="810"/>
                      </a:lnTo>
                      <a:lnTo>
                        <a:pt x="723" y="811"/>
                      </a:lnTo>
                      <a:lnTo>
                        <a:pt x="724" y="811"/>
                      </a:lnTo>
                      <a:lnTo>
                        <a:pt x="724" y="811"/>
                      </a:lnTo>
                      <a:lnTo>
                        <a:pt x="725" y="812"/>
                      </a:lnTo>
                      <a:lnTo>
                        <a:pt x="725" y="812"/>
                      </a:lnTo>
                      <a:lnTo>
                        <a:pt x="726" y="812"/>
                      </a:lnTo>
                      <a:lnTo>
                        <a:pt x="727" y="812"/>
                      </a:lnTo>
                      <a:lnTo>
                        <a:pt x="727" y="813"/>
                      </a:lnTo>
                      <a:lnTo>
                        <a:pt x="728" y="813"/>
                      </a:lnTo>
                      <a:lnTo>
                        <a:pt x="728" y="813"/>
                      </a:lnTo>
                      <a:lnTo>
                        <a:pt x="729" y="814"/>
                      </a:lnTo>
                      <a:lnTo>
                        <a:pt x="729" y="814"/>
                      </a:lnTo>
                      <a:lnTo>
                        <a:pt x="730" y="814"/>
                      </a:lnTo>
                      <a:lnTo>
                        <a:pt x="730" y="815"/>
                      </a:lnTo>
                      <a:lnTo>
                        <a:pt x="731" y="815"/>
                      </a:lnTo>
                      <a:lnTo>
                        <a:pt x="731" y="815"/>
                      </a:lnTo>
                      <a:lnTo>
                        <a:pt x="732" y="815"/>
                      </a:lnTo>
                      <a:lnTo>
                        <a:pt x="732" y="816"/>
                      </a:lnTo>
                      <a:lnTo>
                        <a:pt x="733" y="816"/>
                      </a:lnTo>
                      <a:lnTo>
                        <a:pt x="734" y="816"/>
                      </a:lnTo>
                      <a:lnTo>
                        <a:pt x="734" y="816"/>
                      </a:lnTo>
                      <a:lnTo>
                        <a:pt x="735" y="817"/>
                      </a:lnTo>
                      <a:lnTo>
                        <a:pt x="735" y="817"/>
                      </a:lnTo>
                      <a:lnTo>
                        <a:pt x="736" y="818"/>
                      </a:lnTo>
                      <a:lnTo>
                        <a:pt x="736" y="818"/>
                      </a:lnTo>
                      <a:lnTo>
                        <a:pt x="737" y="818"/>
                      </a:lnTo>
                      <a:lnTo>
                        <a:pt x="737" y="818"/>
                      </a:lnTo>
                      <a:lnTo>
                        <a:pt x="738" y="819"/>
                      </a:lnTo>
                      <a:lnTo>
                        <a:pt x="738" y="819"/>
                      </a:lnTo>
                      <a:lnTo>
                        <a:pt x="739" y="819"/>
                      </a:lnTo>
                      <a:lnTo>
                        <a:pt x="739" y="819"/>
                      </a:lnTo>
                      <a:lnTo>
                        <a:pt x="740" y="820"/>
                      </a:lnTo>
                      <a:lnTo>
                        <a:pt x="740" y="820"/>
                      </a:lnTo>
                      <a:lnTo>
                        <a:pt x="741" y="820"/>
                      </a:lnTo>
                      <a:lnTo>
                        <a:pt x="742" y="821"/>
                      </a:lnTo>
                      <a:lnTo>
                        <a:pt x="742" y="821"/>
                      </a:lnTo>
                      <a:lnTo>
                        <a:pt x="743" y="821"/>
                      </a:lnTo>
                      <a:lnTo>
                        <a:pt x="743" y="822"/>
                      </a:lnTo>
                      <a:lnTo>
                        <a:pt x="744" y="822"/>
                      </a:lnTo>
                      <a:lnTo>
                        <a:pt x="744" y="822"/>
                      </a:lnTo>
                      <a:lnTo>
                        <a:pt x="745" y="822"/>
                      </a:lnTo>
                      <a:lnTo>
                        <a:pt x="745" y="823"/>
                      </a:lnTo>
                      <a:lnTo>
                        <a:pt x="746" y="823"/>
                      </a:lnTo>
                      <a:lnTo>
                        <a:pt x="746" y="823"/>
                      </a:lnTo>
                      <a:lnTo>
                        <a:pt x="747" y="824"/>
                      </a:lnTo>
                      <a:lnTo>
                        <a:pt x="747" y="824"/>
                      </a:lnTo>
                      <a:lnTo>
                        <a:pt x="748" y="824"/>
                      </a:lnTo>
                      <a:lnTo>
                        <a:pt x="749" y="825"/>
                      </a:lnTo>
                      <a:lnTo>
                        <a:pt x="749" y="825"/>
                      </a:lnTo>
                      <a:lnTo>
                        <a:pt x="750" y="825"/>
                      </a:lnTo>
                      <a:lnTo>
                        <a:pt x="750" y="825"/>
                      </a:lnTo>
                      <a:lnTo>
                        <a:pt x="751" y="826"/>
                      </a:lnTo>
                      <a:lnTo>
                        <a:pt x="751" y="826"/>
                      </a:lnTo>
                      <a:lnTo>
                        <a:pt x="752" y="826"/>
                      </a:lnTo>
                      <a:lnTo>
                        <a:pt x="752" y="826"/>
                      </a:lnTo>
                      <a:lnTo>
                        <a:pt x="753" y="827"/>
                      </a:lnTo>
                      <a:lnTo>
                        <a:pt x="753" y="827"/>
                      </a:lnTo>
                      <a:lnTo>
                        <a:pt x="754" y="827"/>
                      </a:lnTo>
                      <a:lnTo>
                        <a:pt x="754" y="828"/>
                      </a:lnTo>
                      <a:lnTo>
                        <a:pt x="755" y="828"/>
                      </a:lnTo>
                      <a:lnTo>
                        <a:pt x="756" y="828"/>
                      </a:lnTo>
                      <a:lnTo>
                        <a:pt x="756" y="829"/>
                      </a:lnTo>
                      <a:lnTo>
                        <a:pt x="757" y="829"/>
                      </a:lnTo>
                      <a:lnTo>
                        <a:pt x="757" y="829"/>
                      </a:lnTo>
                      <a:lnTo>
                        <a:pt x="758" y="829"/>
                      </a:lnTo>
                      <a:lnTo>
                        <a:pt x="758" y="830"/>
                      </a:lnTo>
                      <a:lnTo>
                        <a:pt x="759" y="830"/>
                      </a:lnTo>
                      <a:lnTo>
                        <a:pt x="760" y="830"/>
                      </a:lnTo>
                      <a:lnTo>
                        <a:pt x="760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2" y="832"/>
                      </a:lnTo>
                      <a:lnTo>
                        <a:pt x="762" y="832"/>
                      </a:lnTo>
                      <a:lnTo>
                        <a:pt x="763" y="832"/>
                      </a:lnTo>
                      <a:lnTo>
                        <a:pt x="764" y="833"/>
                      </a:lnTo>
                      <a:lnTo>
                        <a:pt x="764" y="833"/>
                      </a:lnTo>
                      <a:lnTo>
                        <a:pt x="765" y="833"/>
                      </a:lnTo>
                      <a:lnTo>
                        <a:pt x="765" y="833"/>
                      </a:lnTo>
                      <a:lnTo>
                        <a:pt x="766" y="834"/>
                      </a:lnTo>
                      <a:lnTo>
                        <a:pt x="767" y="834"/>
                      </a:lnTo>
                      <a:lnTo>
                        <a:pt x="767" y="834"/>
                      </a:lnTo>
                      <a:lnTo>
                        <a:pt x="768" y="835"/>
                      </a:lnTo>
                      <a:lnTo>
                        <a:pt x="768" y="835"/>
                      </a:lnTo>
                      <a:lnTo>
                        <a:pt x="769" y="835"/>
                      </a:lnTo>
                      <a:lnTo>
                        <a:pt x="769" y="835"/>
                      </a:lnTo>
                      <a:lnTo>
                        <a:pt x="770" y="836"/>
                      </a:lnTo>
                      <a:lnTo>
                        <a:pt x="770" y="836"/>
                      </a:lnTo>
                      <a:lnTo>
                        <a:pt x="771" y="836"/>
                      </a:lnTo>
                      <a:lnTo>
                        <a:pt x="771" y="837"/>
                      </a:lnTo>
                      <a:lnTo>
                        <a:pt x="772" y="837"/>
                      </a:lnTo>
                      <a:lnTo>
                        <a:pt x="772" y="837"/>
                      </a:lnTo>
                      <a:lnTo>
                        <a:pt x="773" y="837"/>
                      </a:lnTo>
                      <a:lnTo>
                        <a:pt x="773" y="838"/>
                      </a:lnTo>
                      <a:lnTo>
                        <a:pt x="774" y="838"/>
                      </a:lnTo>
                      <a:lnTo>
                        <a:pt x="775" y="838"/>
                      </a:lnTo>
                      <a:lnTo>
                        <a:pt x="775" y="838"/>
                      </a:lnTo>
                      <a:lnTo>
                        <a:pt x="776" y="839"/>
                      </a:lnTo>
                      <a:lnTo>
                        <a:pt x="776" y="839"/>
                      </a:lnTo>
                      <a:lnTo>
                        <a:pt x="777" y="839"/>
                      </a:lnTo>
                      <a:lnTo>
                        <a:pt x="777" y="840"/>
                      </a:lnTo>
                      <a:lnTo>
                        <a:pt x="778" y="840"/>
                      </a:lnTo>
                      <a:lnTo>
                        <a:pt x="778" y="840"/>
                      </a:lnTo>
                      <a:lnTo>
                        <a:pt x="779" y="841"/>
                      </a:lnTo>
                      <a:lnTo>
                        <a:pt x="779" y="841"/>
                      </a:lnTo>
                      <a:lnTo>
                        <a:pt x="780" y="841"/>
                      </a:lnTo>
                      <a:lnTo>
                        <a:pt x="780" y="841"/>
                      </a:lnTo>
                      <a:lnTo>
                        <a:pt x="781" y="842"/>
                      </a:lnTo>
                      <a:lnTo>
                        <a:pt x="782" y="842"/>
                      </a:lnTo>
                      <a:lnTo>
                        <a:pt x="782" y="842"/>
                      </a:lnTo>
                      <a:lnTo>
                        <a:pt x="783" y="842"/>
                      </a:lnTo>
                      <a:lnTo>
                        <a:pt x="783" y="843"/>
                      </a:lnTo>
                      <a:lnTo>
                        <a:pt x="784" y="843"/>
                      </a:lnTo>
                      <a:lnTo>
                        <a:pt x="784" y="843"/>
                      </a:lnTo>
                      <a:lnTo>
                        <a:pt x="785" y="843"/>
                      </a:lnTo>
                      <a:lnTo>
                        <a:pt x="785" y="844"/>
                      </a:lnTo>
                      <a:lnTo>
                        <a:pt x="786" y="844"/>
                      </a:lnTo>
                      <a:lnTo>
                        <a:pt x="786" y="845"/>
                      </a:lnTo>
                      <a:lnTo>
                        <a:pt x="787" y="845"/>
                      </a:lnTo>
                      <a:lnTo>
                        <a:pt x="787" y="845"/>
                      </a:lnTo>
                      <a:lnTo>
                        <a:pt x="788" y="845"/>
                      </a:lnTo>
                      <a:lnTo>
                        <a:pt x="789" y="846"/>
                      </a:lnTo>
                      <a:lnTo>
                        <a:pt x="789" y="846"/>
                      </a:lnTo>
                      <a:lnTo>
                        <a:pt x="790" y="846"/>
                      </a:lnTo>
                      <a:lnTo>
                        <a:pt x="790" y="846"/>
                      </a:lnTo>
                      <a:lnTo>
                        <a:pt x="791" y="847"/>
                      </a:lnTo>
                      <a:lnTo>
                        <a:pt x="791" y="847"/>
                      </a:lnTo>
                      <a:lnTo>
                        <a:pt x="792" y="847"/>
                      </a:lnTo>
                      <a:lnTo>
                        <a:pt x="792" y="847"/>
                      </a:lnTo>
                      <a:lnTo>
                        <a:pt x="793" y="848"/>
                      </a:lnTo>
                      <a:lnTo>
                        <a:pt x="793" y="848"/>
                      </a:lnTo>
                      <a:lnTo>
                        <a:pt x="794" y="848"/>
                      </a:lnTo>
                      <a:lnTo>
                        <a:pt x="794" y="849"/>
                      </a:lnTo>
                      <a:lnTo>
                        <a:pt x="795" y="849"/>
                      </a:lnTo>
                      <a:lnTo>
                        <a:pt x="795" y="849"/>
                      </a:lnTo>
                      <a:lnTo>
                        <a:pt x="796" y="850"/>
                      </a:lnTo>
                      <a:lnTo>
                        <a:pt x="797" y="850"/>
                      </a:lnTo>
                      <a:lnTo>
                        <a:pt x="797" y="850"/>
                      </a:lnTo>
                      <a:lnTo>
                        <a:pt x="798" y="850"/>
                      </a:lnTo>
                      <a:lnTo>
                        <a:pt x="798" y="851"/>
                      </a:lnTo>
                      <a:lnTo>
                        <a:pt x="799" y="851"/>
                      </a:lnTo>
                      <a:lnTo>
                        <a:pt x="800" y="851"/>
                      </a:lnTo>
                      <a:lnTo>
                        <a:pt x="800" y="852"/>
                      </a:lnTo>
                      <a:lnTo>
                        <a:pt x="800" y="852"/>
                      </a:lnTo>
                      <a:lnTo>
                        <a:pt x="801" y="852"/>
                      </a:lnTo>
                      <a:lnTo>
                        <a:pt x="801" y="852"/>
                      </a:lnTo>
                      <a:lnTo>
                        <a:pt x="802" y="853"/>
                      </a:lnTo>
                      <a:lnTo>
                        <a:pt x="802" y="853"/>
                      </a:lnTo>
                      <a:lnTo>
                        <a:pt x="803" y="853"/>
                      </a:lnTo>
                      <a:lnTo>
                        <a:pt x="804" y="853"/>
                      </a:lnTo>
                      <a:lnTo>
                        <a:pt x="804" y="854"/>
                      </a:lnTo>
                      <a:lnTo>
                        <a:pt x="805" y="854"/>
                      </a:lnTo>
                      <a:lnTo>
                        <a:pt x="805" y="854"/>
                      </a:lnTo>
                      <a:lnTo>
                        <a:pt x="806" y="854"/>
                      </a:lnTo>
                      <a:lnTo>
                        <a:pt x="806" y="855"/>
                      </a:lnTo>
                      <a:lnTo>
                        <a:pt x="807" y="855"/>
                      </a:lnTo>
                      <a:lnTo>
                        <a:pt x="808" y="856"/>
                      </a:lnTo>
                      <a:lnTo>
                        <a:pt x="808" y="856"/>
                      </a:lnTo>
                      <a:lnTo>
                        <a:pt x="809" y="856"/>
                      </a:lnTo>
                      <a:lnTo>
                        <a:pt x="809" y="856"/>
                      </a:lnTo>
                      <a:lnTo>
                        <a:pt x="809" y="857"/>
                      </a:lnTo>
                      <a:lnTo>
                        <a:pt x="810" y="857"/>
                      </a:lnTo>
                      <a:lnTo>
                        <a:pt x="811" y="857"/>
                      </a:lnTo>
                      <a:lnTo>
                        <a:pt x="811" y="857"/>
                      </a:lnTo>
                      <a:lnTo>
                        <a:pt x="812" y="858"/>
                      </a:lnTo>
                      <a:lnTo>
                        <a:pt x="812" y="858"/>
                      </a:lnTo>
                      <a:lnTo>
                        <a:pt x="813" y="858"/>
                      </a:lnTo>
                      <a:lnTo>
                        <a:pt x="813" y="858"/>
                      </a:lnTo>
                      <a:lnTo>
                        <a:pt x="814" y="859"/>
                      </a:lnTo>
                      <a:lnTo>
                        <a:pt x="815" y="859"/>
                      </a:lnTo>
                      <a:lnTo>
                        <a:pt x="815" y="859"/>
                      </a:lnTo>
                      <a:lnTo>
                        <a:pt x="816" y="860"/>
                      </a:lnTo>
                      <a:lnTo>
                        <a:pt x="816" y="860"/>
                      </a:lnTo>
                      <a:lnTo>
                        <a:pt x="817" y="860"/>
                      </a:lnTo>
                      <a:lnTo>
                        <a:pt x="817" y="860"/>
                      </a:lnTo>
                      <a:lnTo>
                        <a:pt x="818" y="861"/>
                      </a:lnTo>
                      <a:lnTo>
                        <a:pt x="818" y="861"/>
                      </a:lnTo>
                      <a:lnTo>
                        <a:pt x="819" y="861"/>
                      </a:lnTo>
                      <a:lnTo>
                        <a:pt x="819" y="861"/>
                      </a:lnTo>
                      <a:lnTo>
                        <a:pt x="820" y="862"/>
                      </a:lnTo>
                      <a:lnTo>
                        <a:pt x="820" y="862"/>
                      </a:lnTo>
                      <a:lnTo>
                        <a:pt x="821" y="862"/>
                      </a:lnTo>
                      <a:lnTo>
                        <a:pt x="822" y="862"/>
                      </a:lnTo>
                      <a:lnTo>
                        <a:pt x="822" y="863"/>
                      </a:lnTo>
                      <a:lnTo>
                        <a:pt x="823" y="863"/>
                      </a:lnTo>
                      <a:lnTo>
                        <a:pt x="823" y="863"/>
                      </a:lnTo>
                      <a:lnTo>
                        <a:pt x="824" y="864"/>
                      </a:lnTo>
                      <a:lnTo>
                        <a:pt x="824" y="864"/>
                      </a:lnTo>
                      <a:lnTo>
                        <a:pt x="825" y="864"/>
                      </a:lnTo>
                      <a:lnTo>
                        <a:pt x="825" y="864"/>
                      </a:lnTo>
                      <a:lnTo>
                        <a:pt x="826" y="865"/>
                      </a:lnTo>
                      <a:lnTo>
                        <a:pt x="826" y="865"/>
                      </a:lnTo>
                      <a:lnTo>
                        <a:pt x="827" y="865"/>
                      </a:lnTo>
                      <a:lnTo>
                        <a:pt x="827" y="865"/>
                      </a:lnTo>
                      <a:lnTo>
                        <a:pt x="828" y="866"/>
                      </a:lnTo>
                      <a:lnTo>
                        <a:pt x="828" y="866"/>
                      </a:lnTo>
                      <a:lnTo>
                        <a:pt x="829" y="866"/>
                      </a:lnTo>
                      <a:lnTo>
                        <a:pt x="830" y="866"/>
                      </a:lnTo>
                      <a:lnTo>
                        <a:pt x="830" y="867"/>
                      </a:lnTo>
                      <a:lnTo>
                        <a:pt x="831" y="867"/>
                      </a:lnTo>
                      <a:lnTo>
                        <a:pt x="831" y="868"/>
                      </a:lnTo>
                      <a:lnTo>
                        <a:pt x="832" y="868"/>
                      </a:lnTo>
                      <a:lnTo>
                        <a:pt x="832" y="868"/>
                      </a:lnTo>
                      <a:lnTo>
                        <a:pt x="833" y="868"/>
                      </a:lnTo>
                      <a:lnTo>
                        <a:pt x="833" y="869"/>
                      </a:lnTo>
                      <a:lnTo>
                        <a:pt x="834" y="869"/>
                      </a:lnTo>
                      <a:lnTo>
                        <a:pt x="834" y="869"/>
                      </a:lnTo>
                      <a:lnTo>
                        <a:pt x="835" y="869"/>
                      </a:lnTo>
                      <a:lnTo>
                        <a:pt x="835" y="869"/>
                      </a:lnTo>
                      <a:lnTo>
                        <a:pt x="836" y="870"/>
                      </a:lnTo>
                      <a:lnTo>
                        <a:pt x="837" y="870"/>
                      </a:lnTo>
                      <a:lnTo>
                        <a:pt x="837" y="870"/>
                      </a:lnTo>
                      <a:lnTo>
                        <a:pt x="838" y="870"/>
                      </a:lnTo>
                      <a:lnTo>
                        <a:pt x="838" y="871"/>
                      </a:lnTo>
                      <a:lnTo>
                        <a:pt x="839" y="871"/>
                      </a:lnTo>
                      <a:lnTo>
                        <a:pt x="839" y="872"/>
                      </a:lnTo>
                      <a:lnTo>
                        <a:pt x="840" y="872"/>
                      </a:lnTo>
                      <a:lnTo>
                        <a:pt x="840" y="872"/>
                      </a:lnTo>
                      <a:lnTo>
                        <a:pt x="841" y="872"/>
                      </a:lnTo>
                      <a:lnTo>
                        <a:pt x="841" y="873"/>
                      </a:lnTo>
                      <a:lnTo>
                        <a:pt x="842" y="873"/>
                      </a:lnTo>
                      <a:lnTo>
                        <a:pt x="842" y="873"/>
                      </a:lnTo>
                      <a:lnTo>
                        <a:pt x="843" y="873"/>
                      </a:lnTo>
                      <a:lnTo>
                        <a:pt x="844" y="874"/>
                      </a:lnTo>
                      <a:lnTo>
                        <a:pt x="844" y="874"/>
                      </a:lnTo>
                      <a:lnTo>
                        <a:pt x="845" y="874"/>
                      </a:lnTo>
                      <a:lnTo>
                        <a:pt x="845" y="875"/>
                      </a:lnTo>
                      <a:lnTo>
                        <a:pt x="846" y="875"/>
                      </a:lnTo>
                      <a:lnTo>
                        <a:pt x="846" y="875"/>
                      </a:lnTo>
                      <a:lnTo>
                        <a:pt x="847" y="875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9" y="876"/>
                      </a:lnTo>
                      <a:lnTo>
                        <a:pt x="849" y="877"/>
                      </a:lnTo>
                      <a:lnTo>
                        <a:pt x="850" y="877"/>
                      </a:lnTo>
                      <a:lnTo>
                        <a:pt x="850" y="877"/>
                      </a:lnTo>
                      <a:lnTo>
                        <a:pt x="851" y="877"/>
                      </a:lnTo>
                      <a:lnTo>
                        <a:pt x="852" y="878"/>
                      </a:lnTo>
                      <a:lnTo>
                        <a:pt x="852" y="878"/>
                      </a:lnTo>
                      <a:lnTo>
                        <a:pt x="853" y="878"/>
                      </a:lnTo>
                      <a:lnTo>
                        <a:pt x="853" y="879"/>
                      </a:lnTo>
                      <a:lnTo>
                        <a:pt x="854" y="879"/>
                      </a:lnTo>
                      <a:lnTo>
                        <a:pt x="855" y="879"/>
                      </a:lnTo>
                      <a:lnTo>
                        <a:pt x="855" y="879"/>
                      </a:lnTo>
                      <a:lnTo>
                        <a:pt x="856" y="880"/>
                      </a:lnTo>
                      <a:lnTo>
                        <a:pt x="856" y="880"/>
                      </a:lnTo>
                      <a:lnTo>
                        <a:pt x="857" y="880"/>
                      </a:lnTo>
                      <a:lnTo>
                        <a:pt x="857" y="880"/>
                      </a:lnTo>
                      <a:lnTo>
                        <a:pt x="857" y="881"/>
                      </a:lnTo>
                      <a:lnTo>
                        <a:pt x="858" y="881"/>
                      </a:lnTo>
                      <a:lnTo>
                        <a:pt x="859" y="881"/>
                      </a:lnTo>
                      <a:lnTo>
                        <a:pt x="859" y="881"/>
                      </a:lnTo>
                      <a:lnTo>
                        <a:pt x="860" y="881"/>
                      </a:lnTo>
                      <a:lnTo>
                        <a:pt x="860" y="882"/>
                      </a:lnTo>
                      <a:lnTo>
                        <a:pt x="861" y="882"/>
                      </a:lnTo>
                      <a:lnTo>
                        <a:pt x="861" y="883"/>
                      </a:lnTo>
                      <a:lnTo>
                        <a:pt x="862" y="883"/>
                      </a:lnTo>
                      <a:lnTo>
                        <a:pt x="863" y="883"/>
                      </a:lnTo>
                      <a:lnTo>
                        <a:pt x="863" y="883"/>
                      </a:lnTo>
                      <a:lnTo>
                        <a:pt x="864" y="884"/>
                      </a:lnTo>
                      <a:lnTo>
                        <a:pt x="864" y="884"/>
                      </a:lnTo>
                      <a:lnTo>
                        <a:pt x="865" y="884"/>
                      </a:lnTo>
                      <a:lnTo>
                        <a:pt x="865" y="884"/>
                      </a:lnTo>
                      <a:lnTo>
                        <a:pt x="866" y="884"/>
                      </a:lnTo>
                      <a:lnTo>
                        <a:pt x="866" y="885"/>
                      </a:lnTo>
                      <a:lnTo>
                        <a:pt x="867" y="885"/>
                      </a:lnTo>
                      <a:lnTo>
                        <a:pt x="867" y="885"/>
                      </a:lnTo>
                      <a:lnTo>
                        <a:pt x="868" y="885"/>
                      </a:lnTo>
                      <a:lnTo>
                        <a:pt x="868" y="886"/>
                      </a:lnTo>
                      <a:lnTo>
                        <a:pt x="869" y="886"/>
                      </a:lnTo>
                      <a:lnTo>
                        <a:pt x="870" y="886"/>
                      </a:lnTo>
                      <a:lnTo>
                        <a:pt x="870" y="887"/>
                      </a:lnTo>
                      <a:lnTo>
                        <a:pt x="871" y="887"/>
                      </a:lnTo>
                      <a:lnTo>
                        <a:pt x="871" y="887"/>
                      </a:lnTo>
                      <a:lnTo>
                        <a:pt x="872" y="887"/>
                      </a:lnTo>
                      <a:lnTo>
                        <a:pt x="872" y="888"/>
                      </a:lnTo>
                      <a:lnTo>
                        <a:pt x="873" y="888"/>
                      </a:lnTo>
                      <a:lnTo>
                        <a:pt x="873" y="888"/>
                      </a:lnTo>
                      <a:lnTo>
                        <a:pt x="874" y="888"/>
                      </a:lnTo>
                      <a:lnTo>
                        <a:pt x="874" y="889"/>
                      </a:lnTo>
                      <a:lnTo>
                        <a:pt x="875" y="889"/>
                      </a:lnTo>
                      <a:lnTo>
                        <a:pt x="875" y="889"/>
                      </a:lnTo>
                      <a:lnTo>
                        <a:pt x="876" y="889"/>
                      </a:lnTo>
                      <a:lnTo>
                        <a:pt x="877" y="890"/>
                      </a:lnTo>
                      <a:lnTo>
                        <a:pt x="877" y="890"/>
                      </a:lnTo>
                      <a:lnTo>
                        <a:pt x="878" y="890"/>
                      </a:lnTo>
                      <a:lnTo>
                        <a:pt x="878" y="891"/>
                      </a:lnTo>
                      <a:lnTo>
                        <a:pt x="879" y="891"/>
                      </a:lnTo>
                      <a:lnTo>
                        <a:pt x="879" y="891"/>
                      </a:lnTo>
                      <a:lnTo>
                        <a:pt x="880" y="891"/>
                      </a:lnTo>
                      <a:lnTo>
                        <a:pt x="880" y="892"/>
                      </a:lnTo>
                      <a:lnTo>
                        <a:pt x="881" y="892"/>
                      </a:lnTo>
                      <a:lnTo>
                        <a:pt x="881" y="892"/>
                      </a:lnTo>
                      <a:lnTo>
                        <a:pt x="882" y="892"/>
                      </a:lnTo>
                      <a:lnTo>
                        <a:pt x="882" y="893"/>
                      </a:lnTo>
                      <a:lnTo>
                        <a:pt x="883" y="893"/>
                      </a:lnTo>
                      <a:lnTo>
                        <a:pt x="884" y="893"/>
                      </a:lnTo>
                      <a:lnTo>
                        <a:pt x="884" y="893"/>
                      </a:lnTo>
                      <a:lnTo>
                        <a:pt x="885" y="894"/>
                      </a:lnTo>
                      <a:lnTo>
                        <a:pt x="885" y="894"/>
                      </a:lnTo>
                      <a:lnTo>
                        <a:pt x="886" y="894"/>
                      </a:lnTo>
                      <a:lnTo>
                        <a:pt x="886" y="895"/>
                      </a:lnTo>
                      <a:lnTo>
                        <a:pt x="887" y="895"/>
                      </a:lnTo>
                      <a:lnTo>
                        <a:pt x="887" y="895"/>
                      </a:lnTo>
                      <a:lnTo>
                        <a:pt x="888" y="895"/>
                      </a:lnTo>
                      <a:lnTo>
                        <a:pt x="888" y="895"/>
                      </a:lnTo>
                      <a:lnTo>
                        <a:pt x="889" y="896"/>
                      </a:lnTo>
                      <a:lnTo>
                        <a:pt x="889" y="896"/>
                      </a:lnTo>
                      <a:lnTo>
                        <a:pt x="890" y="896"/>
                      </a:lnTo>
                      <a:lnTo>
                        <a:pt x="890" y="896"/>
                      </a:lnTo>
                      <a:lnTo>
                        <a:pt x="891" y="897"/>
                      </a:lnTo>
                      <a:lnTo>
                        <a:pt x="892" y="897"/>
                      </a:lnTo>
                      <a:lnTo>
                        <a:pt x="892" y="897"/>
                      </a:lnTo>
                      <a:lnTo>
                        <a:pt x="893" y="898"/>
                      </a:lnTo>
                      <a:lnTo>
                        <a:pt x="893" y="898"/>
                      </a:lnTo>
                      <a:lnTo>
                        <a:pt x="894" y="898"/>
                      </a:lnTo>
                      <a:lnTo>
                        <a:pt x="895" y="898"/>
                      </a:lnTo>
                      <a:lnTo>
                        <a:pt x="895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7" y="900"/>
                      </a:lnTo>
                      <a:lnTo>
                        <a:pt x="897" y="900"/>
                      </a:lnTo>
                      <a:lnTo>
                        <a:pt x="898" y="900"/>
                      </a:lnTo>
                      <a:lnTo>
                        <a:pt x="899" y="900"/>
                      </a:lnTo>
                      <a:lnTo>
                        <a:pt x="899" y="901"/>
                      </a:lnTo>
                      <a:lnTo>
                        <a:pt x="900" y="901"/>
                      </a:lnTo>
                      <a:lnTo>
                        <a:pt x="900" y="901"/>
                      </a:lnTo>
                      <a:lnTo>
                        <a:pt x="901" y="902"/>
                      </a:lnTo>
                      <a:lnTo>
                        <a:pt x="901" y="902"/>
                      </a:lnTo>
                      <a:lnTo>
                        <a:pt x="902" y="902"/>
                      </a:lnTo>
                      <a:lnTo>
                        <a:pt x="903" y="902"/>
                      </a:lnTo>
                      <a:lnTo>
                        <a:pt x="903" y="903"/>
                      </a:lnTo>
                      <a:lnTo>
                        <a:pt x="904" y="903"/>
                      </a:lnTo>
                      <a:lnTo>
                        <a:pt x="904" y="903"/>
                      </a:lnTo>
                      <a:lnTo>
                        <a:pt x="905" y="903"/>
                      </a:lnTo>
                      <a:lnTo>
                        <a:pt x="905" y="903"/>
                      </a:lnTo>
                      <a:lnTo>
                        <a:pt x="906" y="904"/>
                      </a:lnTo>
                      <a:lnTo>
                        <a:pt x="906" y="904"/>
                      </a:lnTo>
                      <a:lnTo>
                        <a:pt x="907" y="904"/>
                      </a:lnTo>
                      <a:lnTo>
                        <a:pt x="907" y="904"/>
                      </a:lnTo>
                      <a:lnTo>
                        <a:pt x="908" y="905"/>
                      </a:lnTo>
                      <a:lnTo>
                        <a:pt x="908" y="905"/>
                      </a:lnTo>
                      <a:lnTo>
                        <a:pt x="909" y="905"/>
                      </a:lnTo>
                      <a:lnTo>
                        <a:pt x="910" y="906"/>
                      </a:lnTo>
                      <a:lnTo>
                        <a:pt x="910" y="906"/>
                      </a:lnTo>
                      <a:lnTo>
                        <a:pt x="911" y="906"/>
                      </a:lnTo>
                      <a:lnTo>
                        <a:pt x="911" y="906"/>
                      </a:lnTo>
                      <a:lnTo>
                        <a:pt x="912" y="907"/>
                      </a:lnTo>
                      <a:lnTo>
                        <a:pt x="912" y="907"/>
                      </a:lnTo>
                      <a:lnTo>
                        <a:pt x="913" y="907"/>
                      </a:lnTo>
                      <a:lnTo>
                        <a:pt x="913" y="907"/>
                      </a:lnTo>
                      <a:lnTo>
                        <a:pt x="914" y="907"/>
                      </a:lnTo>
                      <a:lnTo>
                        <a:pt x="914" y="908"/>
                      </a:lnTo>
                      <a:lnTo>
                        <a:pt x="915" y="908"/>
                      </a:lnTo>
                      <a:lnTo>
                        <a:pt x="915" y="908"/>
                      </a:lnTo>
                      <a:lnTo>
                        <a:pt x="916" y="908"/>
                      </a:lnTo>
                      <a:lnTo>
                        <a:pt x="917" y="909"/>
                      </a:lnTo>
                      <a:lnTo>
                        <a:pt x="917" y="909"/>
                      </a:lnTo>
                      <a:lnTo>
                        <a:pt x="918" y="909"/>
                      </a:lnTo>
                      <a:lnTo>
                        <a:pt x="918" y="910"/>
                      </a:lnTo>
                      <a:lnTo>
                        <a:pt x="919" y="910"/>
                      </a:lnTo>
                      <a:lnTo>
                        <a:pt x="919" y="910"/>
                      </a:lnTo>
                      <a:lnTo>
                        <a:pt x="920" y="910"/>
                      </a:lnTo>
                      <a:lnTo>
                        <a:pt x="920" y="911"/>
                      </a:lnTo>
                      <a:lnTo>
                        <a:pt x="921" y="911"/>
                      </a:lnTo>
                      <a:lnTo>
                        <a:pt x="921" y="911"/>
                      </a:lnTo>
                      <a:lnTo>
                        <a:pt x="922" y="911"/>
                      </a:lnTo>
                      <a:lnTo>
                        <a:pt x="922" y="912"/>
                      </a:lnTo>
                      <a:lnTo>
                        <a:pt x="923" y="912"/>
                      </a:lnTo>
                      <a:lnTo>
                        <a:pt x="923" y="912"/>
                      </a:lnTo>
                      <a:lnTo>
                        <a:pt x="924" y="912"/>
                      </a:lnTo>
                      <a:lnTo>
                        <a:pt x="925" y="912"/>
                      </a:lnTo>
                      <a:lnTo>
                        <a:pt x="925" y="913"/>
                      </a:lnTo>
                      <a:lnTo>
                        <a:pt x="926" y="913"/>
                      </a:lnTo>
                      <a:lnTo>
                        <a:pt x="926" y="913"/>
                      </a:lnTo>
                      <a:lnTo>
                        <a:pt x="927" y="914"/>
                      </a:lnTo>
                      <a:lnTo>
                        <a:pt x="927" y="914"/>
                      </a:lnTo>
                      <a:lnTo>
                        <a:pt x="928" y="914"/>
                      </a:lnTo>
                      <a:lnTo>
                        <a:pt x="928" y="914"/>
                      </a:lnTo>
                      <a:lnTo>
                        <a:pt x="929" y="915"/>
                      </a:lnTo>
                      <a:lnTo>
                        <a:pt x="929" y="915"/>
                      </a:lnTo>
                      <a:lnTo>
                        <a:pt x="930" y="915"/>
                      </a:lnTo>
                      <a:lnTo>
                        <a:pt x="930" y="915"/>
                      </a:lnTo>
                      <a:lnTo>
                        <a:pt x="931" y="916"/>
                      </a:lnTo>
                      <a:lnTo>
                        <a:pt x="932" y="916"/>
                      </a:lnTo>
                      <a:lnTo>
                        <a:pt x="932" y="916"/>
                      </a:lnTo>
                      <a:lnTo>
                        <a:pt x="933" y="916"/>
                      </a:lnTo>
                      <a:lnTo>
                        <a:pt x="933" y="916"/>
                      </a:lnTo>
                      <a:lnTo>
                        <a:pt x="934" y="917"/>
                      </a:lnTo>
                      <a:lnTo>
                        <a:pt x="934" y="917"/>
                      </a:lnTo>
                      <a:lnTo>
                        <a:pt x="935" y="917"/>
                      </a:lnTo>
                      <a:lnTo>
                        <a:pt x="935" y="918"/>
                      </a:lnTo>
                      <a:lnTo>
                        <a:pt x="936" y="918"/>
                      </a:lnTo>
                      <a:lnTo>
                        <a:pt x="936" y="918"/>
                      </a:lnTo>
                      <a:lnTo>
                        <a:pt x="937" y="918"/>
                      </a:lnTo>
                      <a:lnTo>
                        <a:pt x="937" y="919"/>
                      </a:lnTo>
                      <a:lnTo>
                        <a:pt x="938" y="919"/>
                      </a:lnTo>
                      <a:lnTo>
                        <a:pt x="939" y="919"/>
                      </a:lnTo>
                      <a:lnTo>
                        <a:pt x="939" y="919"/>
                      </a:lnTo>
                      <a:lnTo>
                        <a:pt x="940" y="919"/>
                      </a:lnTo>
                      <a:lnTo>
                        <a:pt x="940" y="920"/>
                      </a:lnTo>
                      <a:lnTo>
                        <a:pt x="941" y="920"/>
                      </a:lnTo>
                      <a:lnTo>
                        <a:pt x="941" y="921"/>
                      </a:lnTo>
                      <a:lnTo>
                        <a:pt x="942" y="921"/>
                      </a:lnTo>
                      <a:lnTo>
                        <a:pt x="943" y="921"/>
                      </a:lnTo>
                      <a:lnTo>
                        <a:pt x="943" y="921"/>
                      </a:lnTo>
                      <a:lnTo>
                        <a:pt x="944" y="921"/>
                      </a:lnTo>
                      <a:lnTo>
                        <a:pt x="944" y="922"/>
                      </a:lnTo>
                      <a:lnTo>
                        <a:pt x="944" y="922"/>
                      </a:lnTo>
                      <a:lnTo>
                        <a:pt x="945" y="922"/>
                      </a:lnTo>
                      <a:lnTo>
                        <a:pt x="945" y="922"/>
                      </a:lnTo>
                      <a:lnTo>
                        <a:pt x="946" y="923"/>
                      </a:lnTo>
                      <a:lnTo>
                        <a:pt x="947" y="923"/>
                      </a:lnTo>
                      <a:lnTo>
                        <a:pt x="947" y="923"/>
                      </a:lnTo>
                      <a:lnTo>
                        <a:pt x="948" y="923"/>
                      </a:lnTo>
                      <a:lnTo>
                        <a:pt x="948" y="923"/>
                      </a:lnTo>
                      <a:lnTo>
                        <a:pt x="949" y="924"/>
                      </a:lnTo>
                      <a:lnTo>
                        <a:pt x="950" y="924"/>
                      </a:lnTo>
                      <a:lnTo>
                        <a:pt x="950" y="924"/>
                      </a:lnTo>
                      <a:lnTo>
                        <a:pt x="951" y="925"/>
                      </a:lnTo>
                      <a:lnTo>
                        <a:pt x="951" y="925"/>
                      </a:lnTo>
                      <a:lnTo>
                        <a:pt x="952" y="925"/>
                      </a:lnTo>
                      <a:lnTo>
                        <a:pt x="952" y="925"/>
                      </a:lnTo>
                      <a:lnTo>
                        <a:pt x="953" y="926"/>
                      </a:lnTo>
                      <a:lnTo>
                        <a:pt x="953" y="926"/>
                      </a:lnTo>
                      <a:lnTo>
                        <a:pt x="954" y="926"/>
                      </a:lnTo>
                      <a:lnTo>
                        <a:pt x="954" y="926"/>
                      </a:lnTo>
                      <a:lnTo>
                        <a:pt x="955" y="926"/>
                      </a:lnTo>
                      <a:lnTo>
                        <a:pt x="955" y="927"/>
                      </a:lnTo>
                      <a:lnTo>
                        <a:pt x="956" y="927"/>
                      </a:lnTo>
                      <a:lnTo>
                        <a:pt x="956" y="927"/>
                      </a:lnTo>
                      <a:lnTo>
                        <a:pt x="957" y="927"/>
                      </a:lnTo>
                      <a:lnTo>
                        <a:pt x="958" y="928"/>
                      </a:lnTo>
                      <a:lnTo>
                        <a:pt x="958" y="928"/>
                      </a:lnTo>
                      <a:lnTo>
                        <a:pt x="959" y="928"/>
                      </a:lnTo>
                      <a:lnTo>
                        <a:pt x="959" y="929"/>
                      </a:lnTo>
                      <a:lnTo>
                        <a:pt x="960" y="929"/>
                      </a:lnTo>
                      <a:lnTo>
                        <a:pt x="960" y="929"/>
                      </a:lnTo>
                      <a:lnTo>
                        <a:pt x="961" y="929"/>
                      </a:lnTo>
                      <a:lnTo>
                        <a:pt x="961" y="929"/>
                      </a:lnTo>
                      <a:lnTo>
                        <a:pt x="962" y="930"/>
                      </a:lnTo>
                      <a:lnTo>
                        <a:pt x="962" y="930"/>
                      </a:lnTo>
                      <a:lnTo>
                        <a:pt x="963" y="930"/>
                      </a:lnTo>
                      <a:lnTo>
                        <a:pt x="963" y="930"/>
                      </a:lnTo>
                      <a:lnTo>
                        <a:pt x="964" y="931"/>
                      </a:lnTo>
                      <a:lnTo>
                        <a:pt x="965" y="931"/>
                      </a:lnTo>
                      <a:lnTo>
                        <a:pt x="965" y="931"/>
                      </a:lnTo>
                      <a:lnTo>
                        <a:pt x="966" y="931"/>
                      </a:lnTo>
                      <a:lnTo>
                        <a:pt x="966" y="931"/>
                      </a:lnTo>
                      <a:lnTo>
                        <a:pt x="967" y="932"/>
                      </a:lnTo>
                      <a:lnTo>
                        <a:pt x="967" y="932"/>
                      </a:lnTo>
                      <a:lnTo>
                        <a:pt x="968" y="932"/>
                      </a:lnTo>
                      <a:lnTo>
                        <a:pt x="968" y="933"/>
                      </a:lnTo>
                      <a:lnTo>
                        <a:pt x="969" y="933"/>
                      </a:lnTo>
                      <a:lnTo>
                        <a:pt x="969" y="933"/>
                      </a:lnTo>
                      <a:lnTo>
                        <a:pt x="970" y="933"/>
                      </a:lnTo>
                      <a:lnTo>
                        <a:pt x="970" y="934"/>
                      </a:lnTo>
                      <a:lnTo>
                        <a:pt x="971" y="934"/>
                      </a:lnTo>
                      <a:lnTo>
                        <a:pt x="972" y="934"/>
                      </a:lnTo>
                      <a:lnTo>
                        <a:pt x="972" y="934"/>
                      </a:lnTo>
                      <a:lnTo>
                        <a:pt x="973" y="934"/>
                      </a:lnTo>
                      <a:lnTo>
                        <a:pt x="973" y="935"/>
                      </a:lnTo>
                      <a:lnTo>
                        <a:pt x="974" y="935"/>
                      </a:lnTo>
                      <a:lnTo>
                        <a:pt x="974" y="935"/>
                      </a:lnTo>
                      <a:lnTo>
                        <a:pt x="975" y="935"/>
                      </a:lnTo>
                      <a:lnTo>
                        <a:pt x="975" y="936"/>
                      </a:lnTo>
                      <a:lnTo>
                        <a:pt x="976" y="936"/>
                      </a:lnTo>
                      <a:lnTo>
                        <a:pt x="976" y="936"/>
                      </a:lnTo>
                      <a:lnTo>
                        <a:pt x="977" y="937"/>
                      </a:lnTo>
                      <a:lnTo>
                        <a:pt x="977" y="937"/>
                      </a:lnTo>
                      <a:lnTo>
                        <a:pt x="978" y="937"/>
                      </a:lnTo>
                      <a:lnTo>
                        <a:pt x="978" y="937"/>
                      </a:lnTo>
                      <a:lnTo>
                        <a:pt x="979" y="937"/>
                      </a:lnTo>
                      <a:lnTo>
                        <a:pt x="980" y="938"/>
                      </a:lnTo>
                      <a:lnTo>
                        <a:pt x="980" y="938"/>
                      </a:lnTo>
                      <a:lnTo>
                        <a:pt x="981" y="938"/>
                      </a:lnTo>
                      <a:lnTo>
                        <a:pt x="981" y="938"/>
                      </a:lnTo>
                      <a:lnTo>
                        <a:pt x="982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4" y="939"/>
                      </a:lnTo>
                      <a:lnTo>
                        <a:pt x="984" y="940"/>
                      </a:lnTo>
                      <a:lnTo>
                        <a:pt x="985" y="940"/>
                      </a:lnTo>
                      <a:lnTo>
                        <a:pt x="985" y="940"/>
                      </a:lnTo>
                      <a:lnTo>
                        <a:pt x="986" y="941"/>
                      </a:lnTo>
                      <a:lnTo>
                        <a:pt x="987" y="941"/>
                      </a:lnTo>
                      <a:lnTo>
                        <a:pt x="987" y="941"/>
                      </a:lnTo>
                      <a:lnTo>
                        <a:pt x="988" y="941"/>
                      </a:lnTo>
                      <a:lnTo>
                        <a:pt x="988" y="941"/>
                      </a:lnTo>
                      <a:lnTo>
                        <a:pt x="989" y="942"/>
                      </a:lnTo>
                      <a:lnTo>
                        <a:pt x="989" y="942"/>
                      </a:lnTo>
                      <a:lnTo>
                        <a:pt x="990" y="942"/>
                      </a:lnTo>
                      <a:lnTo>
                        <a:pt x="991" y="942"/>
                      </a:lnTo>
                      <a:lnTo>
                        <a:pt x="991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3" y="943"/>
                      </a:lnTo>
                      <a:lnTo>
                        <a:pt x="994" y="944"/>
                      </a:lnTo>
                      <a:lnTo>
                        <a:pt x="994" y="944"/>
                      </a:lnTo>
                      <a:lnTo>
                        <a:pt x="995" y="944"/>
                      </a:lnTo>
                      <a:lnTo>
                        <a:pt x="995" y="945"/>
                      </a:lnTo>
                      <a:lnTo>
                        <a:pt x="996" y="945"/>
                      </a:lnTo>
                      <a:lnTo>
                        <a:pt x="996" y="945"/>
                      </a:lnTo>
                      <a:lnTo>
                        <a:pt x="997" y="945"/>
                      </a:lnTo>
                      <a:lnTo>
                        <a:pt x="998" y="946"/>
                      </a:lnTo>
                      <a:lnTo>
                        <a:pt x="998" y="946"/>
                      </a:lnTo>
                      <a:lnTo>
                        <a:pt x="999" y="946"/>
                      </a:lnTo>
                      <a:lnTo>
                        <a:pt x="999" y="946"/>
                      </a:lnTo>
                      <a:lnTo>
                        <a:pt x="1000" y="946"/>
                      </a:lnTo>
                      <a:lnTo>
                        <a:pt x="1000" y="947"/>
                      </a:lnTo>
                      <a:lnTo>
                        <a:pt x="1001" y="947"/>
                      </a:lnTo>
                      <a:lnTo>
                        <a:pt x="1001" y="947"/>
                      </a:lnTo>
                      <a:lnTo>
                        <a:pt x="1002" y="948"/>
                      </a:lnTo>
                      <a:lnTo>
                        <a:pt x="1002" y="948"/>
                      </a:lnTo>
                      <a:lnTo>
                        <a:pt x="1003" y="948"/>
                      </a:lnTo>
                      <a:lnTo>
                        <a:pt x="1003" y="948"/>
                      </a:lnTo>
                      <a:lnTo>
                        <a:pt x="1004" y="948"/>
                      </a:lnTo>
                      <a:lnTo>
                        <a:pt x="1005" y="949"/>
                      </a:lnTo>
                      <a:lnTo>
                        <a:pt x="1005" y="949"/>
                      </a:lnTo>
                      <a:lnTo>
                        <a:pt x="1006" y="949"/>
                      </a:lnTo>
                      <a:lnTo>
                        <a:pt x="1006" y="949"/>
                      </a:lnTo>
                      <a:lnTo>
                        <a:pt x="1007" y="949"/>
                      </a:lnTo>
                      <a:lnTo>
                        <a:pt x="1007" y="950"/>
                      </a:lnTo>
                      <a:lnTo>
                        <a:pt x="1008" y="950"/>
                      </a:lnTo>
                      <a:lnTo>
                        <a:pt x="1008" y="950"/>
                      </a:lnTo>
                      <a:lnTo>
                        <a:pt x="1009" y="950"/>
                      </a:lnTo>
                      <a:lnTo>
                        <a:pt x="1009" y="951"/>
                      </a:lnTo>
                      <a:lnTo>
                        <a:pt x="1010" y="951"/>
                      </a:lnTo>
                      <a:lnTo>
                        <a:pt x="1010" y="951"/>
                      </a:lnTo>
                      <a:lnTo>
                        <a:pt x="1011" y="952"/>
                      </a:lnTo>
                      <a:lnTo>
                        <a:pt x="1011" y="952"/>
                      </a:lnTo>
                      <a:lnTo>
                        <a:pt x="1012" y="952"/>
                      </a:lnTo>
                      <a:lnTo>
                        <a:pt x="1013" y="952"/>
                      </a:lnTo>
                      <a:lnTo>
                        <a:pt x="1013" y="952"/>
                      </a:lnTo>
                      <a:lnTo>
                        <a:pt x="1014" y="953"/>
                      </a:lnTo>
                      <a:lnTo>
                        <a:pt x="1014" y="953"/>
                      </a:lnTo>
                      <a:lnTo>
                        <a:pt x="1015" y="953"/>
                      </a:lnTo>
                      <a:lnTo>
                        <a:pt x="1015" y="953"/>
                      </a:lnTo>
                      <a:lnTo>
                        <a:pt x="1016" y="953"/>
                      </a:lnTo>
                      <a:lnTo>
                        <a:pt x="1016" y="954"/>
                      </a:lnTo>
                      <a:lnTo>
                        <a:pt x="1017" y="954"/>
                      </a:lnTo>
                      <a:lnTo>
                        <a:pt x="1017" y="954"/>
                      </a:lnTo>
                      <a:lnTo>
                        <a:pt x="1018" y="954"/>
                      </a:lnTo>
                      <a:lnTo>
                        <a:pt x="1018" y="955"/>
                      </a:lnTo>
                      <a:lnTo>
                        <a:pt x="1019" y="955"/>
                      </a:lnTo>
                      <a:lnTo>
                        <a:pt x="1020" y="955"/>
                      </a:lnTo>
                      <a:lnTo>
                        <a:pt x="1020" y="955"/>
                      </a:lnTo>
                      <a:lnTo>
                        <a:pt x="1021" y="956"/>
                      </a:lnTo>
                      <a:lnTo>
                        <a:pt x="1021" y="956"/>
                      </a:lnTo>
                      <a:lnTo>
                        <a:pt x="1022" y="956"/>
                      </a:lnTo>
                      <a:lnTo>
                        <a:pt x="1022" y="956"/>
                      </a:lnTo>
                      <a:lnTo>
                        <a:pt x="1023" y="957"/>
                      </a:lnTo>
                      <a:lnTo>
                        <a:pt x="1023" y="957"/>
                      </a:lnTo>
                      <a:lnTo>
                        <a:pt x="1024" y="957"/>
                      </a:lnTo>
                      <a:lnTo>
                        <a:pt x="1024" y="957"/>
                      </a:lnTo>
                      <a:lnTo>
                        <a:pt x="1025" y="957"/>
                      </a:lnTo>
                      <a:lnTo>
                        <a:pt x="1025" y="958"/>
                      </a:lnTo>
                      <a:lnTo>
                        <a:pt x="1026" y="958"/>
                      </a:lnTo>
                      <a:lnTo>
                        <a:pt x="1027" y="958"/>
                      </a:lnTo>
                      <a:lnTo>
                        <a:pt x="1027" y="958"/>
                      </a:lnTo>
                      <a:lnTo>
                        <a:pt x="1028" y="958"/>
                      </a:lnTo>
                      <a:lnTo>
                        <a:pt x="1028" y="959"/>
                      </a:lnTo>
                      <a:lnTo>
                        <a:pt x="1029" y="959"/>
                      </a:lnTo>
                      <a:lnTo>
                        <a:pt x="1029" y="959"/>
                      </a:lnTo>
                      <a:lnTo>
                        <a:pt x="1030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2" y="960"/>
                      </a:lnTo>
                      <a:lnTo>
                        <a:pt x="1032" y="961"/>
                      </a:lnTo>
                      <a:lnTo>
                        <a:pt x="1033" y="961"/>
                      </a:lnTo>
                      <a:lnTo>
                        <a:pt x="1033" y="961"/>
                      </a:lnTo>
                      <a:lnTo>
                        <a:pt x="1034" y="961"/>
                      </a:lnTo>
                      <a:lnTo>
                        <a:pt x="1035" y="962"/>
                      </a:lnTo>
                      <a:lnTo>
                        <a:pt x="1035" y="962"/>
                      </a:lnTo>
                      <a:lnTo>
                        <a:pt x="1036" y="962"/>
                      </a:lnTo>
                      <a:lnTo>
                        <a:pt x="1036" y="962"/>
                      </a:lnTo>
                      <a:lnTo>
                        <a:pt x="1037" y="962"/>
                      </a:lnTo>
                      <a:lnTo>
                        <a:pt x="1038" y="963"/>
                      </a:lnTo>
                      <a:lnTo>
                        <a:pt x="1038" y="963"/>
                      </a:lnTo>
                      <a:lnTo>
                        <a:pt x="1039" y="963"/>
                      </a:lnTo>
                      <a:lnTo>
                        <a:pt x="1039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1" y="964"/>
                      </a:lnTo>
                      <a:lnTo>
                        <a:pt x="1042" y="965"/>
                      </a:lnTo>
                      <a:lnTo>
                        <a:pt x="1042" y="965"/>
                      </a:lnTo>
                      <a:lnTo>
                        <a:pt x="1043" y="965"/>
                      </a:lnTo>
                      <a:lnTo>
                        <a:pt x="1043" y="965"/>
                      </a:lnTo>
                      <a:lnTo>
                        <a:pt x="1044" y="965"/>
                      </a:lnTo>
                      <a:lnTo>
                        <a:pt x="1044" y="966"/>
                      </a:lnTo>
                      <a:lnTo>
                        <a:pt x="1045" y="966"/>
                      </a:lnTo>
                      <a:lnTo>
                        <a:pt x="1046" y="966"/>
                      </a:lnTo>
                      <a:lnTo>
                        <a:pt x="1046" y="966"/>
                      </a:lnTo>
                      <a:lnTo>
                        <a:pt x="1047" y="966"/>
                      </a:lnTo>
                      <a:lnTo>
                        <a:pt x="1047" y="967"/>
                      </a:lnTo>
                      <a:lnTo>
                        <a:pt x="1048" y="967"/>
                      </a:lnTo>
                      <a:lnTo>
                        <a:pt x="1048" y="967"/>
                      </a:lnTo>
                      <a:lnTo>
                        <a:pt x="1049" y="968"/>
                      </a:lnTo>
                      <a:lnTo>
                        <a:pt x="1049" y="968"/>
                      </a:lnTo>
                      <a:lnTo>
                        <a:pt x="1050" y="968"/>
                      </a:lnTo>
                      <a:lnTo>
                        <a:pt x="1050" y="968"/>
                      </a:lnTo>
                      <a:lnTo>
                        <a:pt x="1051" y="968"/>
                      </a:lnTo>
                      <a:lnTo>
                        <a:pt x="1051" y="969"/>
                      </a:lnTo>
                      <a:lnTo>
                        <a:pt x="1052" y="969"/>
                      </a:lnTo>
                      <a:lnTo>
                        <a:pt x="1053" y="969"/>
                      </a:lnTo>
                      <a:lnTo>
                        <a:pt x="1053" y="969"/>
                      </a:lnTo>
                      <a:lnTo>
                        <a:pt x="1054" y="969"/>
                      </a:lnTo>
                      <a:lnTo>
                        <a:pt x="1054" y="970"/>
                      </a:lnTo>
                      <a:lnTo>
                        <a:pt x="1055" y="970"/>
                      </a:lnTo>
                      <a:lnTo>
                        <a:pt x="1055" y="970"/>
                      </a:lnTo>
                      <a:lnTo>
                        <a:pt x="1056" y="971"/>
                      </a:lnTo>
                      <a:lnTo>
                        <a:pt x="1056" y="971"/>
                      </a:lnTo>
                      <a:lnTo>
                        <a:pt x="1057" y="971"/>
                      </a:lnTo>
                      <a:lnTo>
                        <a:pt x="1057" y="971"/>
                      </a:lnTo>
                      <a:lnTo>
                        <a:pt x="1058" y="971"/>
                      </a:lnTo>
                      <a:lnTo>
                        <a:pt x="1058" y="972"/>
                      </a:lnTo>
                      <a:lnTo>
                        <a:pt x="1059" y="972"/>
                      </a:lnTo>
                      <a:lnTo>
                        <a:pt x="1060" y="972"/>
                      </a:lnTo>
                      <a:lnTo>
                        <a:pt x="1060" y="972"/>
                      </a:lnTo>
                      <a:lnTo>
                        <a:pt x="1061" y="972"/>
                      </a:lnTo>
                      <a:lnTo>
                        <a:pt x="1061" y="973"/>
                      </a:lnTo>
                      <a:lnTo>
                        <a:pt x="1062" y="973"/>
                      </a:lnTo>
                      <a:lnTo>
                        <a:pt x="1062" y="973"/>
                      </a:lnTo>
                      <a:lnTo>
                        <a:pt x="1063" y="973"/>
                      </a:lnTo>
                      <a:lnTo>
                        <a:pt x="1063" y="973"/>
                      </a:lnTo>
                      <a:lnTo>
                        <a:pt x="1064" y="974"/>
                      </a:lnTo>
                      <a:lnTo>
                        <a:pt x="1064" y="974"/>
                      </a:lnTo>
                      <a:lnTo>
                        <a:pt x="1065" y="974"/>
                      </a:lnTo>
                      <a:lnTo>
                        <a:pt x="1065" y="975"/>
                      </a:lnTo>
                      <a:lnTo>
                        <a:pt x="1066" y="975"/>
                      </a:lnTo>
                      <a:lnTo>
                        <a:pt x="1066" y="975"/>
                      </a:lnTo>
                      <a:lnTo>
                        <a:pt x="1067" y="975"/>
                      </a:lnTo>
                      <a:lnTo>
                        <a:pt x="1068" y="975"/>
                      </a:lnTo>
                      <a:lnTo>
                        <a:pt x="1068" y="976"/>
                      </a:lnTo>
                      <a:lnTo>
                        <a:pt x="1069" y="976"/>
                      </a:lnTo>
                      <a:lnTo>
                        <a:pt x="1069" y="976"/>
                      </a:lnTo>
                      <a:lnTo>
                        <a:pt x="1070" y="976"/>
                      </a:lnTo>
                      <a:lnTo>
                        <a:pt x="1070" y="976"/>
                      </a:lnTo>
                      <a:lnTo>
                        <a:pt x="1071" y="977"/>
                      </a:lnTo>
                      <a:lnTo>
                        <a:pt x="1071" y="977"/>
                      </a:lnTo>
                      <a:lnTo>
                        <a:pt x="1072" y="977"/>
                      </a:lnTo>
                      <a:lnTo>
                        <a:pt x="1072" y="977"/>
                      </a:lnTo>
                      <a:lnTo>
                        <a:pt x="1073" y="977"/>
                      </a:lnTo>
                      <a:lnTo>
                        <a:pt x="1073" y="978"/>
                      </a:lnTo>
                      <a:lnTo>
                        <a:pt x="1074" y="978"/>
                      </a:lnTo>
                      <a:lnTo>
                        <a:pt x="1075" y="978"/>
                      </a:lnTo>
                      <a:lnTo>
                        <a:pt x="1075" y="979"/>
                      </a:lnTo>
                      <a:lnTo>
                        <a:pt x="1076" y="979"/>
                      </a:lnTo>
                      <a:lnTo>
                        <a:pt x="1076" y="979"/>
                      </a:lnTo>
                      <a:lnTo>
                        <a:pt x="1077" y="979"/>
                      </a:lnTo>
                      <a:lnTo>
                        <a:pt x="1078" y="979"/>
                      </a:lnTo>
                      <a:lnTo>
                        <a:pt x="1078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80" y="980"/>
                      </a:lnTo>
                      <a:lnTo>
                        <a:pt x="1080" y="981"/>
                      </a:lnTo>
                      <a:lnTo>
                        <a:pt x="1081" y="981"/>
                      </a:lnTo>
                      <a:lnTo>
                        <a:pt x="1082" y="981"/>
                      </a:lnTo>
                      <a:lnTo>
                        <a:pt x="1082" y="981"/>
                      </a:lnTo>
                      <a:lnTo>
                        <a:pt x="1083" y="981"/>
                      </a:lnTo>
                      <a:lnTo>
                        <a:pt x="1083" y="982"/>
                      </a:lnTo>
                      <a:lnTo>
                        <a:pt x="1084" y="982"/>
                      </a:lnTo>
                      <a:lnTo>
                        <a:pt x="1084" y="982"/>
                      </a:lnTo>
                      <a:lnTo>
                        <a:pt x="1085" y="983"/>
                      </a:lnTo>
                      <a:lnTo>
                        <a:pt x="1086" y="983"/>
                      </a:lnTo>
                      <a:lnTo>
                        <a:pt x="1086" y="983"/>
                      </a:lnTo>
                      <a:lnTo>
                        <a:pt x="1087" y="983"/>
                      </a:lnTo>
                      <a:lnTo>
                        <a:pt x="1087" y="983"/>
                      </a:lnTo>
                      <a:lnTo>
                        <a:pt x="1088" y="984"/>
                      </a:lnTo>
                      <a:lnTo>
                        <a:pt x="1088" y="984"/>
                      </a:lnTo>
                      <a:lnTo>
                        <a:pt x="1089" y="984"/>
                      </a:lnTo>
                      <a:lnTo>
                        <a:pt x="1089" y="984"/>
                      </a:lnTo>
                      <a:lnTo>
                        <a:pt x="1090" y="984"/>
                      </a:lnTo>
                      <a:lnTo>
                        <a:pt x="1090" y="985"/>
                      </a:lnTo>
                      <a:lnTo>
                        <a:pt x="1091" y="985"/>
                      </a:lnTo>
                      <a:lnTo>
                        <a:pt x="1091" y="985"/>
                      </a:lnTo>
                      <a:lnTo>
                        <a:pt x="1092" y="985"/>
                      </a:lnTo>
                      <a:lnTo>
                        <a:pt x="1093" y="985"/>
                      </a:lnTo>
                      <a:lnTo>
                        <a:pt x="1093" y="986"/>
                      </a:lnTo>
                      <a:lnTo>
                        <a:pt x="1094" y="986"/>
                      </a:lnTo>
                      <a:lnTo>
                        <a:pt x="1094" y="986"/>
                      </a:lnTo>
                      <a:lnTo>
                        <a:pt x="1095" y="986"/>
                      </a:lnTo>
                      <a:lnTo>
                        <a:pt x="1095" y="987"/>
                      </a:lnTo>
                      <a:lnTo>
                        <a:pt x="1096" y="987"/>
                      </a:lnTo>
                      <a:lnTo>
                        <a:pt x="1096" y="987"/>
                      </a:lnTo>
                      <a:lnTo>
                        <a:pt x="1097" y="987"/>
                      </a:lnTo>
                      <a:lnTo>
                        <a:pt x="1097" y="987"/>
                      </a:lnTo>
                      <a:lnTo>
                        <a:pt x="1098" y="988"/>
                      </a:lnTo>
                      <a:lnTo>
                        <a:pt x="1098" y="988"/>
                      </a:lnTo>
                      <a:lnTo>
                        <a:pt x="1099" y="988"/>
                      </a:lnTo>
                      <a:lnTo>
                        <a:pt x="1100" y="988"/>
                      </a:lnTo>
                      <a:lnTo>
                        <a:pt x="1100" y="988"/>
                      </a:lnTo>
                      <a:lnTo>
                        <a:pt x="1101" y="989"/>
                      </a:lnTo>
                      <a:lnTo>
                        <a:pt x="1101" y="989"/>
                      </a:lnTo>
                      <a:lnTo>
                        <a:pt x="1102" y="989"/>
                      </a:lnTo>
                      <a:lnTo>
                        <a:pt x="1102" y="989"/>
                      </a:lnTo>
                      <a:lnTo>
                        <a:pt x="1103" y="989"/>
                      </a:lnTo>
                      <a:lnTo>
                        <a:pt x="1103" y="990"/>
                      </a:lnTo>
                      <a:lnTo>
                        <a:pt x="1104" y="990"/>
                      </a:lnTo>
                      <a:lnTo>
                        <a:pt x="1104" y="990"/>
                      </a:lnTo>
                      <a:lnTo>
                        <a:pt x="1105" y="991"/>
                      </a:lnTo>
                      <a:lnTo>
                        <a:pt x="1105" y="991"/>
                      </a:lnTo>
                      <a:lnTo>
                        <a:pt x="1106" y="991"/>
                      </a:lnTo>
                      <a:lnTo>
                        <a:pt x="1106" y="991"/>
                      </a:lnTo>
                      <a:lnTo>
                        <a:pt x="1107" y="991"/>
                      </a:lnTo>
                      <a:lnTo>
                        <a:pt x="1108" y="992"/>
                      </a:lnTo>
                      <a:lnTo>
                        <a:pt x="1108" y="992"/>
                      </a:lnTo>
                      <a:lnTo>
                        <a:pt x="1109" y="992"/>
                      </a:lnTo>
                      <a:lnTo>
                        <a:pt x="1109" y="992"/>
                      </a:lnTo>
                      <a:lnTo>
                        <a:pt x="1110" y="992"/>
                      </a:lnTo>
                      <a:lnTo>
                        <a:pt x="1110" y="993"/>
                      </a:lnTo>
                      <a:lnTo>
                        <a:pt x="1111" y="993"/>
                      </a:lnTo>
                      <a:lnTo>
                        <a:pt x="1111" y="993"/>
                      </a:lnTo>
                      <a:lnTo>
                        <a:pt x="1112" y="993"/>
                      </a:lnTo>
                      <a:lnTo>
                        <a:pt x="1112" y="994"/>
                      </a:lnTo>
                      <a:lnTo>
                        <a:pt x="1113" y="994"/>
                      </a:lnTo>
                      <a:lnTo>
                        <a:pt x="1113" y="994"/>
                      </a:lnTo>
                      <a:lnTo>
                        <a:pt x="1114" y="994"/>
                      </a:lnTo>
                      <a:lnTo>
                        <a:pt x="1115" y="994"/>
                      </a:lnTo>
                      <a:lnTo>
                        <a:pt x="1115" y="995"/>
                      </a:lnTo>
                      <a:lnTo>
                        <a:pt x="1116" y="995"/>
                      </a:lnTo>
                      <a:lnTo>
                        <a:pt x="1116" y="995"/>
                      </a:lnTo>
                      <a:lnTo>
                        <a:pt x="1117" y="995"/>
                      </a:lnTo>
                      <a:lnTo>
                        <a:pt x="1117" y="995"/>
                      </a:lnTo>
                      <a:lnTo>
                        <a:pt x="1118" y="996"/>
                      </a:lnTo>
                      <a:lnTo>
                        <a:pt x="1118" y="996"/>
                      </a:lnTo>
                      <a:lnTo>
                        <a:pt x="1119" y="996"/>
                      </a:lnTo>
                      <a:lnTo>
                        <a:pt x="1119" y="996"/>
                      </a:lnTo>
                      <a:lnTo>
                        <a:pt x="1120" y="996"/>
                      </a:lnTo>
                      <a:lnTo>
                        <a:pt x="1120" y="997"/>
                      </a:lnTo>
                      <a:lnTo>
                        <a:pt x="1121" y="997"/>
                      </a:lnTo>
                      <a:lnTo>
                        <a:pt x="1122" y="997"/>
                      </a:lnTo>
                      <a:lnTo>
                        <a:pt x="1122" y="998"/>
                      </a:lnTo>
                      <a:lnTo>
                        <a:pt x="1123" y="998"/>
                      </a:lnTo>
                      <a:lnTo>
                        <a:pt x="1123" y="998"/>
                      </a:lnTo>
                      <a:lnTo>
                        <a:pt x="1124" y="998"/>
                      </a:lnTo>
                      <a:lnTo>
                        <a:pt x="1124" y="998"/>
                      </a:lnTo>
                      <a:lnTo>
                        <a:pt x="1125" y="998"/>
                      </a:lnTo>
                      <a:lnTo>
                        <a:pt x="1126" y="999"/>
                      </a:lnTo>
                      <a:lnTo>
                        <a:pt x="1126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8" y="1000"/>
                      </a:lnTo>
                      <a:lnTo>
                        <a:pt x="1128" y="1000"/>
                      </a:lnTo>
                      <a:lnTo>
                        <a:pt x="1129" y="1000"/>
                      </a:lnTo>
                      <a:lnTo>
                        <a:pt x="1130" y="1000"/>
                      </a:lnTo>
                      <a:lnTo>
                        <a:pt x="1130" y="1000"/>
                      </a:lnTo>
                      <a:lnTo>
                        <a:pt x="1131" y="1001"/>
                      </a:lnTo>
                      <a:lnTo>
                        <a:pt x="1131" y="1001"/>
                      </a:lnTo>
                      <a:lnTo>
                        <a:pt x="1132" y="1001"/>
                      </a:lnTo>
                      <a:lnTo>
                        <a:pt x="1133" y="1002"/>
                      </a:lnTo>
                      <a:lnTo>
                        <a:pt x="1133" y="1002"/>
                      </a:lnTo>
                      <a:lnTo>
                        <a:pt x="1134" y="1002"/>
                      </a:lnTo>
                      <a:lnTo>
                        <a:pt x="1134" y="1002"/>
                      </a:lnTo>
                      <a:lnTo>
                        <a:pt x="1135" y="1002"/>
                      </a:lnTo>
                      <a:lnTo>
                        <a:pt x="1135" y="1002"/>
                      </a:lnTo>
                      <a:lnTo>
                        <a:pt x="1136" y="1003"/>
                      </a:lnTo>
                      <a:lnTo>
                        <a:pt x="1136" y="1003"/>
                      </a:lnTo>
                      <a:lnTo>
                        <a:pt x="1137" y="1003"/>
                      </a:lnTo>
                      <a:lnTo>
                        <a:pt x="1137" y="1003"/>
                      </a:lnTo>
                      <a:lnTo>
                        <a:pt x="1138" y="1003"/>
                      </a:lnTo>
                      <a:lnTo>
                        <a:pt x="1138" y="1004"/>
                      </a:lnTo>
                      <a:lnTo>
                        <a:pt x="1139" y="1004"/>
                      </a:lnTo>
                      <a:lnTo>
                        <a:pt x="1139" y="1004"/>
                      </a:lnTo>
                      <a:lnTo>
                        <a:pt x="1140" y="1004"/>
                      </a:lnTo>
                      <a:lnTo>
                        <a:pt x="1141" y="1004"/>
                      </a:lnTo>
                      <a:lnTo>
                        <a:pt x="1141" y="1005"/>
                      </a:lnTo>
                      <a:lnTo>
                        <a:pt x="1142" y="1005"/>
                      </a:lnTo>
                      <a:lnTo>
                        <a:pt x="1142" y="1005"/>
                      </a:lnTo>
                      <a:lnTo>
                        <a:pt x="1143" y="1005"/>
                      </a:lnTo>
                      <a:lnTo>
                        <a:pt x="1143" y="1006"/>
                      </a:lnTo>
                      <a:lnTo>
                        <a:pt x="1144" y="1006"/>
                      </a:lnTo>
                      <a:lnTo>
                        <a:pt x="1144" y="1006"/>
                      </a:lnTo>
                      <a:lnTo>
                        <a:pt x="1145" y="1006"/>
                      </a:lnTo>
                      <a:lnTo>
                        <a:pt x="1145" y="1006"/>
                      </a:lnTo>
                      <a:lnTo>
                        <a:pt x="1146" y="1007"/>
                      </a:lnTo>
                      <a:lnTo>
                        <a:pt x="1146" y="1007"/>
                      </a:lnTo>
                      <a:lnTo>
                        <a:pt x="1147" y="1007"/>
                      </a:lnTo>
                      <a:lnTo>
                        <a:pt x="1148" y="1007"/>
                      </a:lnTo>
                      <a:lnTo>
                        <a:pt x="1148" y="1007"/>
                      </a:lnTo>
                      <a:lnTo>
                        <a:pt x="1149" y="1008"/>
                      </a:lnTo>
                      <a:lnTo>
                        <a:pt x="1149" y="1008"/>
                      </a:lnTo>
                      <a:lnTo>
                        <a:pt x="1150" y="1008"/>
                      </a:lnTo>
                      <a:lnTo>
                        <a:pt x="1150" y="1008"/>
                      </a:lnTo>
                      <a:lnTo>
                        <a:pt x="1151" y="1008"/>
                      </a:lnTo>
                      <a:lnTo>
                        <a:pt x="1151" y="1009"/>
                      </a:lnTo>
                      <a:lnTo>
                        <a:pt x="1152" y="1009"/>
                      </a:lnTo>
                      <a:lnTo>
                        <a:pt x="1152" y="1009"/>
                      </a:lnTo>
                      <a:lnTo>
                        <a:pt x="1153" y="1009"/>
                      </a:lnTo>
                      <a:lnTo>
                        <a:pt x="1153" y="1010"/>
                      </a:lnTo>
                      <a:lnTo>
                        <a:pt x="1154" y="1010"/>
                      </a:lnTo>
                      <a:lnTo>
                        <a:pt x="1155" y="1010"/>
                      </a:lnTo>
                      <a:lnTo>
                        <a:pt x="1155" y="1010"/>
                      </a:lnTo>
                      <a:lnTo>
                        <a:pt x="1156" y="1010"/>
                      </a:lnTo>
                      <a:lnTo>
                        <a:pt x="1156" y="1011"/>
                      </a:lnTo>
                      <a:lnTo>
                        <a:pt x="1157" y="1011"/>
                      </a:lnTo>
                      <a:lnTo>
                        <a:pt x="1157" y="1011"/>
                      </a:lnTo>
                      <a:lnTo>
                        <a:pt x="1158" y="1011"/>
                      </a:lnTo>
                      <a:lnTo>
                        <a:pt x="1158" y="1011"/>
                      </a:lnTo>
                      <a:lnTo>
                        <a:pt x="1159" y="1011"/>
                      </a:lnTo>
                      <a:lnTo>
                        <a:pt x="1159" y="1012"/>
                      </a:lnTo>
                      <a:lnTo>
                        <a:pt x="1160" y="1012"/>
                      </a:lnTo>
                      <a:lnTo>
                        <a:pt x="1160" y="1012"/>
                      </a:lnTo>
                      <a:lnTo>
                        <a:pt x="1161" y="1012"/>
                      </a:lnTo>
                      <a:lnTo>
                        <a:pt x="1161" y="1012"/>
                      </a:lnTo>
                      <a:lnTo>
                        <a:pt x="1162" y="1013"/>
                      </a:lnTo>
                      <a:lnTo>
                        <a:pt x="1163" y="1013"/>
                      </a:lnTo>
                      <a:lnTo>
                        <a:pt x="1163" y="1013"/>
                      </a:lnTo>
                      <a:lnTo>
                        <a:pt x="1164" y="1014"/>
                      </a:lnTo>
                      <a:lnTo>
                        <a:pt x="1164" y="1014"/>
                      </a:lnTo>
                      <a:lnTo>
                        <a:pt x="1165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7" y="1015"/>
                      </a:lnTo>
                      <a:lnTo>
                        <a:pt x="1167" y="1015"/>
                      </a:lnTo>
                      <a:lnTo>
                        <a:pt x="1168" y="1015"/>
                      </a:lnTo>
                      <a:lnTo>
                        <a:pt x="1168" y="1015"/>
                      </a:lnTo>
                      <a:lnTo>
                        <a:pt x="1169" y="1015"/>
                      </a:lnTo>
                      <a:lnTo>
                        <a:pt x="1170" y="1016"/>
                      </a:lnTo>
                      <a:lnTo>
                        <a:pt x="1170" y="1016"/>
                      </a:lnTo>
                      <a:lnTo>
                        <a:pt x="1171" y="1016"/>
                      </a:lnTo>
                      <a:lnTo>
                        <a:pt x="1171" y="1016"/>
                      </a:lnTo>
                      <a:lnTo>
                        <a:pt x="1172" y="1017"/>
                      </a:lnTo>
                      <a:lnTo>
                        <a:pt x="1172" y="1017"/>
                      </a:lnTo>
                      <a:lnTo>
                        <a:pt x="1173" y="1017"/>
                      </a:lnTo>
                      <a:lnTo>
                        <a:pt x="1174" y="1017"/>
                      </a:lnTo>
                      <a:lnTo>
                        <a:pt x="1174" y="1017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6" y="1018"/>
                      </a:lnTo>
                      <a:lnTo>
                        <a:pt x="1177" y="1018"/>
                      </a:lnTo>
                      <a:lnTo>
                        <a:pt x="1177" y="1018"/>
                      </a:lnTo>
                      <a:lnTo>
                        <a:pt x="1178" y="1019"/>
                      </a:lnTo>
                      <a:lnTo>
                        <a:pt x="1178" y="1019"/>
                      </a:lnTo>
                      <a:lnTo>
                        <a:pt x="1179" y="1019"/>
                      </a:lnTo>
                      <a:lnTo>
                        <a:pt x="1179" y="1019"/>
                      </a:lnTo>
                      <a:lnTo>
                        <a:pt x="1180" y="1019"/>
                      </a:lnTo>
                      <a:lnTo>
                        <a:pt x="1181" y="1020"/>
                      </a:lnTo>
                      <a:lnTo>
                        <a:pt x="1181" y="1020"/>
                      </a:lnTo>
                      <a:lnTo>
                        <a:pt x="1182" y="1020"/>
                      </a:lnTo>
                      <a:lnTo>
                        <a:pt x="1182" y="1020"/>
                      </a:lnTo>
                      <a:lnTo>
                        <a:pt x="1183" y="1021"/>
                      </a:lnTo>
                      <a:lnTo>
                        <a:pt x="1183" y="1021"/>
                      </a:lnTo>
                      <a:lnTo>
                        <a:pt x="1184" y="1021"/>
                      </a:lnTo>
                      <a:lnTo>
                        <a:pt x="1184" y="1021"/>
                      </a:lnTo>
                      <a:lnTo>
                        <a:pt x="1185" y="1021"/>
                      </a:lnTo>
                      <a:lnTo>
                        <a:pt x="1185" y="1022"/>
                      </a:lnTo>
                      <a:lnTo>
                        <a:pt x="1186" y="1022"/>
                      </a:lnTo>
                      <a:lnTo>
                        <a:pt x="1186" y="1022"/>
                      </a:lnTo>
                      <a:lnTo>
                        <a:pt x="1187" y="1022"/>
                      </a:lnTo>
                      <a:lnTo>
                        <a:pt x="1188" y="1022"/>
                      </a:lnTo>
                      <a:lnTo>
                        <a:pt x="1188" y="1022"/>
                      </a:lnTo>
                      <a:lnTo>
                        <a:pt x="1189" y="1023"/>
                      </a:lnTo>
                      <a:lnTo>
                        <a:pt x="1189" y="1023"/>
                      </a:lnTo>
                      <a:lnTo>
                        <a:pt x="1190" y="1023"/>
                      </a:lnTo>
                      <a:lnTo>
                        <a:pt x="1190" y="1023"/>
                      </a:lnTo>
                      <a:lnTo>
                        <a:pt x="1191" y="1023"/>
                      </a:lnTo>
                      <a:lnTo>
                        <a:pt x="1191" y="1024"/>
                      </a:lnTo>
                      <a:lnTo>
                        <a:pt x="1192" y="1024"/>
                      </a:lnTo>
                      <a:lnTo>
                        <a:pt x="1192" y="1024"/>
                      </a:lnTo>
                      <a:lnTo>
                        <a:pt x="1193" y="1024"/>
                      </a:lnTo>
                      <a:lnTo>
                        <a:pt x="1193" y="1025"/>
                      </a:lnTo>
                      <a:lnTo>
                        <a:pt x="1194" y="1025"/>
                      </a:lnTo>
                      <a:lnTo>
                        <a:pt x="1194" y="1025"/>
                      </a:lnTo>
                      <a:lnTo>
                        <a:pt x="1195" y="1025"/>
                      </a:lnTo>
                      <a:lnTo>
                        <a:pt x="1196" y="1025"/>
                      </a:lnTo>
                      <a:lnTo>
                        <a:pt x="1196" y="1026"/>
                      </a:lnTo>
                      <a:lnTo>
                        <a:pt x="1197" y="1026"/>
                      </a:lnTo>
                      <a:lnTo>
                        <a:pt x="1197" y="1026"/>
                      </a:lnTo>
                      <a:lnTo>
                        <a:pt x="1198" y="1026"/>
                      </a:lnTo>
                      <a:lnTo>
                        <a:pt x="1198" y="1026"/>
                      </a:lnTo>
                      <a:lnTo>
                        <a:pt x="1199" y="1026"/>
                      </a:lnTo>
                      <a:lnTo>
                        <a:pt x="1199" y="1027"/>
                      </a:lnTo>
                      <a:lnTo>
                        <a:pt x="1200" y="1027"/>
                      </a:lnTo>
                      <a:lnTo>
                        <a:pt x="1200" y="1027"/>
                      </a:lnTo>
                      <a:lnTo>
                        <a:pt x="1201" y="1027"/>
                      </a:lnTo>
                      <a:lnTo>
                        <a:pt x="1201" y="1027"/>
                      </a:lnTo>
                      <a:lnTo>
                        <a:pt x="1202" y="1028"/>
                      </a:lnTo>
                      <a:lnTo>
                        <a:pt x="1203" y="1028"/>
                      </a:lnTo>
                      <a:lnTo>
                        <a:pt x="1203" y="1028"/>
                      </a:lnTo>
                      <a:lnTo>
                        <a:pt x="1204" y="1028"/>
                      </a:lnTo>
                      <a:lnTo>
                        <a:pt x="1204" y="1029"/>
                      </a:lnTo>
                      <a:lnTo>
                        <a:pt x="1205" y="1029"/>
                      </a:lnTo>
                      <a:lnTo>
                        <a:pt x="1205" y="1029"/>
                      </a:lnTo>
                      <a:lnTo>
                        <a:pt x="1206" y="1029"/>
                      </a:lnTo>
                      <a:lnTo>
                        <a:pt x="1206" y="1029"/>
                      </a:lnTo>
                      <a:lnTo>
                        <a:pt x="1207" y="1029"/>
                      </a:lnTo>
                      <a:lnTo>
                        <a:pt x="1207" y="1030"/>
                      </a:lnTo>
                      <a:lnTo>
                        <a:pt x="1208" y="1030"/>
                      </a:lnTo>
                      <a:lnTo>
                        <a:pt x="1208" y="1030"/>
                      </a:lnTo>
                      <a:lnTo>
                        <a:pt x="1209" y="1030"/>
                      </a:lnTo>
                      <a:lnTo>
                        <a:pt x="1210" y="1030"/>
                      </a:lnTo>
                      <a:lnTo>
                        <a:pt x="1210" y="1031"/>
                      </a:lnTo>
                      <a:lnTo>
                        <a:pt x="1211" y="1031"/>
                      </a:lnTo>
                      <a:lnTo>
                        <a:pt x="1211" y="1031"/>
                      </a:lnTo>
                      <a:lnTo>
                        <a:pt x="1212" y="1031"/>
                      </a:lnTo>
                      <a:lnTo>
                        <a:pt x="1212" y="1031"/>
                      </a:lnTo>
                      <a:lnTo>
                        <a:pt x="1213" y="1031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5" y="1033"/>
                      </a:lnTo>
                      <a:lnTo>
                        <a:pt x="1215" y="1033"/>
                      </a:lnTo>
                      <a:lnTo>
                        <a:pt x="1216" y="1033"/>
                      </a:lnTo>
                      <a:lnTo>
                        <a:pt x="1216" y="1033"/>
                      </a:lnTo>
                      <a:lnTo>
                        <a:pt x="1217" y="1033"/>
                      </a:lnTo>
                      <a:lnTo>
                        <a:pt x="1218" y="1033"/>
                      </a:lnTo>
                      <a:lnTo>
                        <a:pt x="1218" y="1034"/>
                      </a:lnTo>
                      <a:lnTo>
                        <a:pt x="1219" y="1034"/>
                      </a:lnTo>
                      <a:lnTo>
                        <a:pt x="1219" y="1034"/>
                      </a:lnTo>
                      <a:lnTo>
                        <a:pt x="1220" y="1034"/>
                      </a:lnTo>
                      <a:lnTo>
                        <a:pt x="1221" y="1034"/>
                      </a:lnTo>
                      <a:lnTo>
                        <a:pt x="1221" y="1034"/>
                      </a:lnTo>
                      <a:lnTo>
                        <a:pt x="1222" y="1035"/>
                      </a:lnTo>
                      <a:lnTo>
                        <a:pt x="1222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4" y="1036"/>
                      </a:lnTo>
                      <a:lnTo>
                        <a:pt x="1225" y="1036"/>
                      </a:lnTo>
                      <a:lnTo>
                        <a:pt x="1225" y="1036"/>
                      </a:lnTo>
                      <a:lnTo>
                        <a:pt x="1226" y="1036"/>
                      </a:lnTo>
                      <a:lnTo>
                        <a:pt x="1226" y="1037"/>
                      </a:lnTo>
                      <a:lnTo>
                        <a:pt x="1227" y="1037"/>
                      </a:lnTo>
                      <a:lnTo>
                        <a:pt x="1227" y="1037"/>
                      </a:lnTo>
                      <a:lnTo>
                        <a:pt x="1228" y="1037"/>
                      </a:lnTo>
                      <a:lnTo>
                        <a:pt x="1229" y="1037"/>
                      </a:lnTo>
                      <a:lnTo>
                        <a:pt x="1229" y="1037"/>
                      </a:lnTo>
                      <a:lnTo>
                        <a:pt x="1230" y="1038"/>
                      </a:lnTo>
                      <a:lnTo>
                        <a:pt x="1230" y="1038"/>
                      </a:lnTo>
                      <a:lnTo>
                        <a:pt x="1231" y="1038"/>
                      </a:lnTo>
                      <a:lnTo>
                        <a:pt x="1231" y="1038"/>
                      </a:lnTo>
                      <a:lnTo>
                        <a:pt x="1232" y="1038"/>
                      </a:lnTo>
                      <a:lnTo>
                        <a:pt x="1232" y="1038"/>
                      </a:lnTo>
                      <a:lnTo>
                        <a:pt x="1233" y="1039"/>
                      </a:lnTo>
                      <a:lnTo>
                        <a:pt x="1233" y="1039"/>
                      </a:lnTo>
                      <a:lnTo>
                        <a:pt x="1234" y="1039"/>
                      </a:lnTo>
                      <a:lnTo>
                        <a:pt x="1234" y="1040"/>
                      </a:lnTo>
                      <a:lnTo>
                        <a:pt x="1235" y="1040"/>
                      </a:lnTo>
                      <a:lnTo>
                        <a:pt x="1236" y="1040"/>
                      </a:lnTo>
                      <a:lnTo>
                        <a:pt x="1236" y="1040"/>
                      </a:lnTo>
                      <a:lnTo>
                        <a:pt x="1237" y="1040"/>
                      </a:lnTo>
                      <a:lnTo>
                        <a:pt x="1237" y="1040"/>
                      </a:lnTo>
                      <a:lnTo>
                        <a:pt x="1238" y="1041"/>
                      </a:lnTo>
                      <a:lnTo>
                        <a:pt x="1238" y="1041"/>
                      </a:lnTo>
                      <a:lnTo>
                        <a:pt x="1239" y="1041"/>
                      </a:lnTo>
                      <a:lnTo>
                        <a:pt x="1239" y="1041"/>
                      </a:lnTo>
                      <a:lnTo>
                        <a:pt x="1240" y="1041"/>
                      </a:lnTo>
                      <a:lnTo>
                        <a:pt x="1240" y="1041"/>
                      </a:lnTo>
                      <a:lnTo>
                        <a:pt x="1241" y="1042"/>
                      </a:lnTo>
                      <a:lnTo>
                        <a:pt x="1241" y="1042"/>
                      </a:lnTo>
                      <a:lnTo>
                        <a:pt x="1242" y="1042"/>
                      </a:lnTo>
                      <a:lnTo>
                        <a:pt x="1243" y="1042"/>
                      </a:lnTo>
                      <a:lnTo>
                        <a:pt x="1243" y="1042"/>
                      </a:lnTo>
                      <a:lnTo>
                        <a:pt x="1244" y="1042"/>
                      </a:lnTo>
                      <a:lnTo>
                        <a:pt x="1244" y="1043"/>
                      </a:lnTo>
                      <a:lnTo>
                        <a:pt x="1245" y="1043"/>
                      </a:lnTo>
                      <a:lnTo>
                        <a:pt x="1245" y="1043"/>
                      </a:lnTo>
                      <a:lnTo>
                        <a:pt x="1246" y="1044"/>
                      </a:lnTo>
                      <a:lnTo>
                        <a:pt x="1246" y="1044"/>
                      </a:lnTo>
                      <a:lnTo>
                        <a:pt x="1247" y="1044"/>
                      </a:lnTo>
                      <a:lnTo>
                        <a:pt x="1247" y="1044"/>
                      </a:lnTo>
                      <a:lnTo>
                        <a:pt x="1248" y="1044"/>
                      </a:lnTo>
                      <a:lnTo>
                        <a:pt x="1248" y="1044"/>
                      </a:lnTo>
                      <a:lnTo>
                        <a:pt x="1249" y="1045"/>
                      </a:lnTo>
                      <a:lnTo>
                        <a:pt x="1249" y="1045"/>
                      </a:lnTo>
                      <a:lnTo>
                        <a:pt x="1250" y="1045"/>
                      </a:lnTo>
                      <a:lnTo>
                        <a:pt x="1251" y="1045"/>
                      </a:lnTo>
                      <a:lnTo>
                        <a:pt x="1251" y="1045"/>
                      </a:lnTo>
                      <a:lnTo>
                        <a:pt x="1252" y="1045"/>
                      </a:lnTo>
                      <a:lnTo>
                        <a:pt x="1252" y="1046"/>
                      </a:lnTo>
                      <a:lnTo>
                        <a:pt x="1253" y="1046"/>
                      </a:lnTo>
                      <a:lnTo>
                        <a:pt x="1253" y="1046"/>
                      </a:lnTo>
                      <a:lnTo>
                        <a:pt x="1254" y="1046"/>
                      </a:lnTo>
                      <a:lnTo>
                        <a:pt x="1254" y="1046"/>
                      </a:lnTo>
                      <a:lnTo>
                        <a:pt x="1255" y="1046"/>
                      </a:lnTo>
                      <a:lnTo>
                        <a:pt x="1255" y="1047"/>
                      </a:lnTo>
                      <a:lnTo>
                        <a:pt x="1256" y="1047"/>
                      </a:lnTo>
                      <a:lnTo>
                        <a:pt x="1256" y="1047"/>
                      </a:lnTo>
                      <a:lnTo>
                        <a:pt x="1257" y="1047"/>
                      </a:lnTo>
                      <a:lnTo>
                        <a:pt x="1258" y="1048"/>
                      </a:lnTo>
                      <a:lnTo>
                        <a:pt x="1258" y="1048"/>
                      </a:lnTo>
                      <a:lnTo>
                        <a:pt x="1259" y="1048"/>
                      </a:lnTo>
                      <a:lnTo>
                        <a:pt x="1259" y="1048"/>
                      </a:lnTo>
                      <a:lnTo>
                        <a:pt x="1260" y="1048"/>
                      </a:lnTo>
                      <a:lnTo>
                        <a:pt x="1260" y="1048"/>
                      </a:lnTo>
                      <a:lnTo>
                        <a:pt x="1261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3" y="1049"/>
                      </a:lnTo>
                      <a:lnTo>
                        <a:pt x="1263" y="1049"/>
                      </a:lnTo>
                      <a:lnTo>
                        <a:pt x="1264" y="1050"/>
                      </a:lnTo>
                      <a:lnTo>
                        <a:pt x="1265" y="1050"/>
                      </a:lnTo>
                      <a:lnTo>
                        <a:pt x="1265" y="1050"/>
                      </a:lnTo>
                      <a:lnTo>
                        <a:pt x="1266" y="1050"/>
                      </a:lnTo>
                      <a:lnTo>
                        <a:pt x="1266" y="1050"/>
                      </a:lnTo>
                      <a:lnTo>
                        <a:pt x="1267" y="1050"/>
                      </a:lnTo>
                      <a:lnTo>
                        <a:pt x="1267" y="1051"/>
                      </a:lnTo>
                      <a:lnTo>
                        <a:pt x="1268" y="1051"/>
                      </a:lnTo>
                      <a:lnTo>
                        <a:pt x="1269" y="1051"/>
                      </a:lnTo>
                      <a:lnTo>
                        <a:pt x="1269" y="1052"/>
                      </a:lnTo>
                      <a:lnTo>
                        <a:pt x="1270" y="1052"/>
                      </a:lnTo>
                      <a:lnTo>
                        <a:pt x="1270" y="1052"/>
                      </a:lnTo>
                      <a:lnTo>
                        <a:pt x="1271" y="1052"/>
                      </a:lnTo>
                      <a:lnTo>
                        <a:pt x="1271" y="1052"/>
                      </a:lnTo>
                      <a:lnTo>
                        <a:pt x="1272" y="1052"/>
                      </a:lnTo>
                      <a:lnTo>
                        <a:pt x="1272" y="1053"/>
                      </a:lnTo>
                      <a:lnTo>
                        <a:pt x="1273" y="1053"/>
                      </a:lnTo>
                      <a:lnTo>
                        <a:pt x="1273" y="1053"/>
                      </a:lnTo>
                      <a:lnTo>
                        <a:pt x="1274" y="1053"/>
                      </a:lnTo>
                      <a:lnTo>
                        <a:pt x="1274" y="1053"/>
                      </a:lnTo>
                      <a:lnTo>
                        <a:pt x="1275" y="1053"/>
                      </a:lnTo>
                      <a:lnTo>
                        <a:pt x="1276" y="1054"/>
                      </a:lnTo>
                      <a:lnTo>
                        <a:pt x="1276" y="1054"/>
                      </a:lnTo>
                      <a:lnTo>
                        <a:pt x="1277" y="1054"/>
                      </a:lnTo>
                      <a:lnTo>
                        <a:pt x="1277" y="1054"/>
                      </a:lnTo>
                      <a:lnTo>
                        <a:pt x="1278" y="1054"/>
                      </a:lnTo>
                      <a:lnTo>
                        <a:pt x="1278" y="1054"/>
                      </a:lnTo>
                      <a:lnTo>
                        <a:pt x="1279" y="1055"/>
                      </a:lnTo>
                      <a:lnTo>
                        <a:pt x="1279" y="1055"/>
                      </a:lnTo>
                      <a:lnTo>
                        <a:pt x="1280" y="1055"/>
                      </a:lnTo>
                      <a:lnTo>
                        <a:pt x="1280" y="1055"/>
                      </a:lnTo>
                      <a:lnTo>
                        <a:pt x="1281" y="1056"/>
                      </a:lnTo>
                      <a:lnTo>
                        <a:pt x="1281" y="1056"/>
                      </a:lnTo>
                      <a:lnTo>
                        <a:pt x="1282" y="1056"/>
                      </a:lnTo>
                      <a:lnTo>
                        <a:pt x="1283" y="1056"/>
                      </a:lnTo>
                      <a:lnTo>
                        <a:pt x="1283" y="1056"/>
                      </a:lnTo>
                      <a:lnTo>
                        <a:pt x="1284" y="1056"/>
                      </a:lnTo>
                      <a:lnTo>
                        <a:pt x="1284" y="1057"/>
                      </a:lnTo>
                      <a:lnTo>
                        <a:pt x="1285" y="1057"/>
                      </a:lnTo>
                      <a:lnTo>
                        <a:pt x="1285" y="1057"/>
                      </a:lnTo>
                      <a:lnTo>
                        <a:pt x="1286" y="1057"/>
                      </a:lnTo>
                      <a:lnTo>
                        <a:pt x="1286" y="1057"/>
                      </a:lnTo>
                      <a:lnTo>
                        <a:pt x="1287" y="1057"/>
                      </a:lnTo>
                      <a:lnTo>
                        <a:pt x="1287" y="1058"/>
                      </a:lnTo>
                      <a:lnTo>
                        <a:pt x="1288" y="1058"/>
                      </a:lnTo>
                      <a:lnTo>
                        <a:pt x="1288" y="1058"/>
                      </a:lnTo>
                      <a:lnTo>
                        <a:pt x="1289" y="1058"/>
                      </a:lnTo>
                      <a:lnTo>
                        <a:pt x="1289" y="1058"/>
                      </a:lnTo>
                      <a:lnTo>
                        <a:pt x="1290" y="1058"/>
                      </a:lnTo>
                      <a:lnTo>
                        <a:pt x="1291" y="1059"/>
                      </a:lnTo>
                      <a:lnTo>
                        <a:pt x="1291" y="1059"/>
                      </a:lnTo>
                      <a:lnTo>
                        <a:pt x="1292" y="1059"/>
                      </a:lnTo>
                      <a:lnTo>
                        <a:pt x="1292" y="1059"/>
                      </a:lnTo>
                      <a:lnTo>
                        <a:pt x="1293" y="1060"/>
                      </a:lnTo>
                      <a:lnTo>
                        <a:pt x="1293" y="1060"/>
                      </a:lnTo>
                      <a:lnTo>
                        <a:pt x="1294" y="1060"/>
                      </a:lnTo>
                      <a:lnTo>
                        <a:pt x="1294" y="1060"/>
                      </a:lnTo>
                      <a:lnTo>
                        <a:pt x="1295" y="1060"/>
                      </a:lnTo>
                      <a:lnTo>
                        <a:pt x="1295" y="1060"/>
                      </a:lnTo>
                      <a:lnTo>
                        <a:pt x="1296" y="1060"/>
                      </a:lnTo>
                      <a:lnTo>
                        <a:pt x="1296" y="1061"/>
                      </a:lnTo>
                      <a:lnTo>
                        <a:pt x="1297" y="1061"/>
                      </a:lnTo>
                      <a:lnTo>
                        <a:pt x="1298" y="1061"/>
                      </a:lnTo>
                      <a:lnTo>
                        <a:pt x="1298" y="1061"/>
                      </a:lnTo>
                      <a:lnTo>
                        <a:pt x="1299" y="1061"/>
                      </a:lnTo>
                      <a:lnTo>
                        <a:pt x="1299" y="1061"/>
                      </a:lnTo>
                      <a:lnTo>
                        <a:pt x="1300" y="1062"/>
                      </a:lnTo>
                      <a:lnTo>
                        <a:pt x="1300" y="1062"/>
                      </a:lnTo>
                      <a:lnTo>
                        <a:pt x="1301" y="1062"/>
                      </a:lnTo>
                      <a:lnTo>
                        <a:pt x="1301" y="1062"/>
                      </a:lnTo>
                      <a:lnTo>
                        <a:pt x="1302" y="1062"/>
                      </a:lnTo>
                      <a:lnTo>
                        <a:pt x="1302" y="1062"/>
                      </a:lnTo>
                      <a:lnTo>
                        <a:pt x="1303" y="1063"/>
                      </a:lnTo>
                      <a:lnTo>
                        <a:pt x="1303" y="1063"/>
                      </a:lnTo>
                      <a:lnTo>
                        <a:pt x="1304" y="1063"/>
                      </a:lnTo>
                      <a:lnTo>
                        <a:pt x="1305" y="1063"/>
                      </a:lnTo>
                      <a:lnTo>
                        <a:pt x="1305" y="1064"/>
                      </a:lnTo>
                      <a:lnTo>
                        <a:pt x="1306" y="1064"/>
                      </a:lnTo>
                      <a:lnTo>
                        <a:pt x="1306" y="1064"/>
                      </a:lnTo>
                      <a:lnTo>
                        <a:pt x="1307" y="1064"/>
                      </a:lnTo>
                      <a:lnTo>
                        <a:pt x="1307" y="1064"/>
                      </a:lnTo>
                      <a:lnTo>
                        <a:pt x="1308" y="1064"/>
                      </a:lnTo>
                      <a:lnTo>
                        <a:pt x="1309" y="1065"/>
                      </a:lnTo>
                      <a:lnTo>
                        <a:pt x="1309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1" y="1065"/>
                      </a:lnTo>
                      <a:lnTo>
                        <a:pt x="1311" y="1066"/>
                      </a:lnTo>
                      <a:lnTo>
                        <a:pt x="1312" y="1066"/>
                      </a:lnTo>
                      <a:lnTo>
                        <a:pt x="1313" y="1066"/>
                      </a:lnTo>
                      <a:lnTo>
                        <a:pt x="1313" y="1066"/>
                      </a:lnTo>
                      <a:lnTo>
                        <a:pt x="1314" y="1067"/>
                      </a:lnTo>
                      <a:lnTo>
                        <a:pt x="1314" y="1067"/>
                      </a:lnTo>
                      <a:lnTo>
                        <a:pt x="1315" y="1067"/>
                      </a:lnTo>
                      <a:lnTo>
                        <a:pt x="1316" y="1067"/>
                      </a:lnTo>
                      <a:lnTo>
                        <a:pt x="1316" y="1067"/>
                      </a:lnTo>
                      <a:lnTo>
                        <a:pt x="1317" y="1067"/>
                      </a:lnTo>
                      <a:lnTo>
                        <a:pt x="1317" y="1067"/>
                      </a:lnTo>
                      <a:lnTo>
                        <a:pt x="1318" y="1068"/>
                      </a:lnTo>
                      <a:lnTo>
                        <a:pt x="1318" y="1068"/>
                      </a:lnTo>
                      <a:lnTo>
                        <a:pt x="1319" y="1068"/>
                      </a:lnTo>
                      <a:lnTo>
                        <a:pt x="1319" y="1068"/>
                      </a:lnTo>
                      <a:lnTo>
                        <a:pt x="1320" y="1068"/>
                      </a:lnTo>
                      <a:lnTo>
                        <a:pt x="1320" y="1068"/>
                      </a:lnTo>
                      <a:lnTo>
                        <a:pt x="1321" y="1069"/>
                      </a:lnTo>
                      <a:lnTo>
                        <a:pt x="1321" y="1069"/>
                      </a:lnTo>
                      <a:lnTo>
                        <a:pt x="1322" y="1069"/>
                      </a:lnTo>
                      <a:lnTo>
                        <a:pt x="1322" y="1069"/>
                      </a:lnTo>
                      <a:lnTo>
                        <a:pt x="1323" y="1069"/>
                      </a:lnTo>
                      <a:lnTo>
                        <a:pt x="1324" y="1069"/>
                      </a:lnTo>
                      <a:lnTo>
                        <a:pt x="1324" y="1070"/>
                      </a:lnTo>
                      <a:lnTo>
                        <a:pt x="1325" y="1070"/>
                      </a:lnTo>
                      <a:lnTo>
                        <a:pt x="1325" y="1070"/>
                      </a:lnTo>
                      <a:lnTo>
                        <a:pt x="1326" y="1070"/>
                      </a:lnTo>
                      <a:lnTo>
                        <a:pt x="1326" y="1071"/>
                      </a:lnTo>
                      <a:lnTo>
                        <a:pt x="1327" y="1071"/>
                      </a:lnTo>
                      <a:lnTo>
                        <a:pt x="1327" y="1071"/>
                      </a:lnTo>
                      <a:lnTo>
                        <a:pt x="1328" y="1071"/>
                      </a:lnTo>
                      <a:lnTo>
                        <a:pt x="1328" y="1071"/>
                      </a:lnTo>
                      <a:lnTo>
                        <a:pt x="1329" y="1071"/>
                      </a:lnTo>
                      <a:lnTo>
                        <a:pt x="1329" y="1071"/>
                      </a:lnTo>
                      <a:lnTo>
                        <a:pt x="1330" y="1072"/>
                      </a:lnTo>
                      <a:lnTo>
                        <a:pt x="1331" y="1072"/>
                      </a:lnTo>
                      <a:lnTo>
                        <a:pt x="1331" y="1072"/>
                      </a:lnTo>
                      <a:lnTo>
                        <a:pt x="1332" y="1072"/>
                      </a:lnTo>
                      <a:lnTo>
                        <a:pt x="1332" y="1072"/>
                      </a:lnTo>
                      <a:lnTo>
                        <a:pt x="1333" y="1072"/>
                      </a:lnTo>
                      <a:lnTo>
                        <a:pt x="1333" y="1073"/>
                      </a:lnTo>
                      <a:lnTo>
                        <a:pt x="1334" y="1073"/>
                      </a:lnTo>
                      <a:lnTo>
                        <a:pt x="1334" y="1073"/>
                      </a:lnTo>
                      <a:lnTo>
                        <a:pt x="1335" y="1073"/>
                      </a:lnTo>
                      <a:lnTo>
                        <a:pt x="1335" y="1073"/>
                      </a:lnTo>
                      <a:lnTo>
                        <a:pt x="1336" y="1073"/>
                      </a:lnTo>
                      <a:lnTo>
                        <a:pt x="1336" y="1074"/>
                      </a:lnTo>
                      <a:lnTo>
                        <a:pt x="1337" y="1074"/>
                      </a:lnTo>
                      <a:lnTo>
                        <a:pt x="1338" y="1074"/>
                      </a:lnTo>
                      <a:lnTo>
                        <a:pt x="1338" y="1074"/>
                      </a:lnTo>
                      <a:lnTo>
                        <a:pt x="1339" y="1074"/>
                      </a:lnTo>
                      <a:lnTo>
                        <a:pt x="1339" y="1075"/>
                      </a:lnTo>
                      <a:lnTo>
                        <a:pt x="1340" y="1075"/>
                      </a:lnTo>
                      <a:lnTo>
                        <a:pt x="1340" y="1075"/>
                      </a:lnTo>
                      <a:lnTo>
                        <a:pt x="1341" y="1075"/>
                      </a:lnTo>
                      <a:lnTo>
                        <a:pt x="1341" y="1075"/>
                      </a:lnTo>
                      <a:lnTo>
                        <a:pt x="1342" y="1075"/>
                      </a:lnTo>
                      <a:lnTo>
                        <a:pt x="1342" y="1076"/>
                      </a:lnTo>
                      <a:lnTo>
                        <a:pt x="1343" y="1076"/>
                      </a:lnTo>
                      <a:lnTo>
                        <a:pt x="1343" y="1076"/>
                      </a:lnTo>
                      <a:lnTo>
                        <a:pt x="1344" y="1076"/>
                      </a:lnTo>
                      <a:lnTo>
                        <a:pt x="1344" y="1076"/>
                      </a:lnTo>
                      <a:lnTo>
                        <a:pt x="1345" y="1076"/>
                      </a:lnTo>
                      <a:lnTo>
                        <a:pt x="1346" y="1077"/>
                      </a:lnTo>
                      <a:lnTo>
                        <a:pt x="1346" y="1077"/>
                      </a:lnTo>
                      <a:lnTo>
                        <a:pt x="1347" y="1077"/>
                      </a:lnTo>
                      <a:lnTo>
                        <a:pt x="1347" y="1077"/>
                      </a:lnTo>
                      <a:lnTo>
                        <a:pt x="1348" y="1077"/>
                      </a:lnTo>
                      <a:lnTo>
                        <a:pt x="1349" y="1077"/>
                      </a:lnTo>
                      <a:lnTo>
                        <a:pt x="1349" y="1077"/>
                      </a:lnTo>
                      <a:lnTo>
                        <a:pt x="1349" y="1078"/>
                      </a:lnTo>
                      <a:lnTo>
                        <a:pt x="1350" y="1078"/>
                      </a:lnTo>
                      <a:lnTo>
                        <a:pt x="1350" y="1078"/>
                      </a:lnTo>
                      <a:lnTo>
                        <a:pt x="1351" y="1078"/>
                      </a:lnTo>
                      <a:lnTo>
                        <a:pt x="1351" y="1079"/>
                      </a:lnTo>
                      <a:lnTo>
                        <a:pt x="1352" y="1079"/>
                      </a:lnTo>
                      <a:lnTo>
                        <a:pt x="1353" y="1079"/>
                      </a:lnTo>
                      <a:lnTo>
                        <a:pt x="1353" y="1079"/>
                      </a:lnTo>
                      <a:lnTo>
                        <a:pt x="1354" y="1079"/>
                      </a:lnTo>
                      <a:lnTo>
                        <a:pt x="1354" y="1079"/>
                      </a:lnTo>
                      <a:lnTo>
                        <a:pt x="1355" y="1079"/>
                      </a:lnTo>
                      <a:lnTo>
                        <a:pt x="1355" y="1080"/>
                      </a:lnTo>
                      <a:lnTo>
                        <a:pt x="1356" y="1080"/>
                      </a:lnTo>
                      <a:lnTo>
                        <a:pt x="1357" y="1080"/>
                      </a:lnTo>
                      <a:lnTo>
                        <a:pt x="1357" y="1080"/>
                      </a:lnTo>
                      <a:lnTo>
                        <a:pt x="1358" y="1080"/>
                      </a:lnTo>
                      <a:lnTo>
                        <a:pt x="1358" y="1080"/>
                      </a:lnTo>
                      <a:lnTo>
                        <a:pt x="1358" y="1081"/>
                      </a:lnTo>
                      <a:lnTo>
                        <a:pt x="1359" y="1081"/>
                      </a:lnTo>
                      <a:lnTo>
                        <a:pt x="1360" y="1081"/>
                      </a:lnTo>
                      <a:lnTo>
                        <a:pt x="1360" y="1081"/>
                      </a:lnTo>
                      <a:lnTo>
                        <a:pt x="1361" y="1081"/>
                      </a:lnTo>
                      <a:lnTo>
                        <a:pt x="1361" y="1081"/>
                      </a:lnTo>
                      <a:lnTo>
                        <a:pt x="1362" y="1081"/>
                      </a:lnTo>
                      <a:lnTo>
                        <a:pt x="1362" y="1082"/>
                      </a:lnTo>
                      <a:lnTo>
                        <a:pt x="1363" y="1082"/>
                      </a:lnTo>
                      <a:lnTo>
                        <a:pt x="1364" y="1082"/>
                      </a:lnTo>
                      <a:lnTo>
                        <a:pt x="1364" y="1082"/>
                      </a:lnTo>
                      <a:lnTo>
                        <a:pt x="1365" y="1083"/>
                      </a:lnTo>
                      <a:lnTo>
                        <a:pt x="1365" y="1083"/>
                      </a:lnTo>
                      <a:lnTo>
                        <a:pt x="1366" y="1083"/>
                      </a:lnTo>
                      <a:lnTo>
                        <a:pt x="1366" y="1083"/>
                      </a:lnTo>
                      <a:lnTo>
                        <a:pt x="1367" y="1083"/>
                      </a:lnTo>
                      <a:lnTo>
                        <a:pt x="1367" y="1083"/>
                      </a:lnTo>
                      <a:lnTo>
                        <a:pt x="1368" y="1083"/>
                      </a:lnTo>
                      <a:lnTo>
                        <a:pt x="1368" y="1084"/>
                      </a:lnTo>
                      <a:lnTo>
                        <a:pt x="1369" y="1084"/>
                      </a:lnTo>
                      <a:lnTo>
                        <a:pt x="1369" y="1084"/>
                      </a:lnTo>
                      <a:lnTo>
                        <a:pt x="1370" y="1084"/>
                      </a:lnTo>
                      <a:lnTo>
                        <a:pt x="1371" y="1084"/>
                      </a:lnTo>
                      <a:lnTo>
                        <a:pt x="1371" y="1084"/>
                      </a:lnTo>
                      <a:lnTo>
                        <a:pt x="1372" y="1085"/>
                      </a:lnTo>
                      <a:lnTo>
                        <a:pt x="1372" y="1085"/>
                      </a:lnTo>
                      <a:lnTo>
                        <a:pt x="1373" y="1085"/>
                      </a:lnTo>
                      <a:lnTo>
                        <a:pt x="1373" y="1085"/>
                      </a:lnTo>
                      <a:lnTo>
                        <a:pt x="1374" y="1085"/>
                      </a:lnTo>
                      <a:lnTo>
                        <a:pt x="1374" y="1085"/>
                      </a:lnTo>
                      <a:lnTo>
                        <a:pt x="1375" y="1085"/>
                      </a:lnTo>
                      <a:lnTo>
                        <a:pt x="1375" y="1086"/>
                      </a:lnTo>
                      <a:lnTo>
                        <a:pt x="1376" y="1086"/>
                      </a:lnTo>
                      <a:lnTo>
                        <a:pt x="1376" y="1086"/>
                      </a:lnTo>
                      <a:lnTo>
                        <a:pt x="1377" y="1086"/>
                      </a:lnTo>
                      <a:lnTo>
                        <a:pt x="1377" y="1087"/>
                      </a:lnTo>
                      <a:lnTo>
                        <a:pt x="1378" y="1087"/>
                      </a:lnTo>
                      <a:lnTo>
                        <a:pt x="1379" y="1087"/>
                      </a:lnTo>
                      <a:lnTo>
                        <a:pt x="1379" y="1087"/>
                      </a:lnTo>
                      <a:lnTo>
                        <a:pt x="1380" y="1087"/>
                      </a:lnTo>
                      <a:lnTo>
                        <a:pt x="1380" y="1087"/>
                      </a:lnTo>
                      <a:lnTo>
                        <a:pt x="1381" y="1087"/>
                      </a:lnTo>
                      <a:lnTo>
                        <a:pt x="1381" y="1088"/>
                      </a:lnTo>
                      <a:lnTo>
                        <a:pt x="1382" y="1088"/>
                      </a:lnTo>
                      <a:lnTo>
                        <a:pt x="1382" y="1088"/>
                      </a:lnTo>
                      <a:lnTo>
                        <a:pt x="1383" y="1088"/>
                      </a:lnTo>
                      <a:lnTo>
                        <a:pt x="1383" y="1088"/>
                      </a:lnTo>
                      <a:lnTo>
                        <a:pt x="1384" y="1088"/>
                      </a:lnTo>
                      <a:lnTo>
                        <a:pt x="1384" y="1088"/>
                      </a:lnTo>
                      <a:lnTo>
                        <a:pt x="1385" y="1089"/>
                      </a:lnTo>
                      <a:lnTo>
                        <a:pt x="1386" y="1089"/>
                      </a:lnTo>
                      <a:lnTo>
                        <a:pt x="1386" y="1089"/>
                      </a:lnTo>
                      <a:lnTo>
                        <a:pt x="1387" y="1089"/>
                      </a:lnTo>
                      <a:lnTo>
                        <a:pt x="1387" y="1090"/>
                      </a:lnTo>
                      <a:lnTo>
                        <a:pt x="1388" y="1090"/>
                      </a:lnTo>
                      <a:lnTo>
                        <a:pt x="1388" y="1090"/>
                      </a:lnTo>
                      <a:lnTo>
                        <a:pt x="1389" y="1090"/>
                      </a:lnTo>
                      <a:lnTo>
                        <a:pt x="1389" y="1090"/>
                      </a:lnTo>
                      <a:lnTo>
                        <a:pt x="1390" y="1090"/>
                      </a:lnTo>
                      <a:lnTo>
                        <a:pt x="1390" y="1090"/>
                      </a:lnTo>
                      <a:lnTo>
                        <a:pt x="1391" y="1091"/>
                      </a:lnTo>
                      <a:lnTo>
                        <a:pt x="1391" y="1091"/>
                      </a:lnTo>
                      <a:lnTo>
                        <a:pt x="1392" y="1091"/>
                      </a:lnTo>
                      <a:lnTo>
                        <a:pt x="1393" y="1091"/>
                      </a:lnTo>
                      <a:lnTo>
                        <a:pt x="1393" y="1091"/>
                      </a:lnTo>
                      <a:lnTo>
                        <a:pt x="1394" y="1091"/>
                      </a:lnTo>
                      <a:lnTo>
                        <a:pt x="1394" y="1091"/>
                      </a:lnTo>
                      <a:lnTo>
                        <a:pt x="1395" y="1092"/>
                      </a:lnTo>
                      <a:lnTo>
                        <a:pt x="1395" y="1092"/>
                      </a:lnTo>
                      <a:lnTo>
                        <a:pt x="1396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8" y="1092"/>
                      </a:lnTo>
                      <a:lnTo>
                        <a:pt x="1398" y="1093"/>
                      </a:lnTo>
                      <a:lnTo>
                        <a:pt x="1399" y="1093"/>
                      </a:lnTo>
                      <a:lnTo>
                        <a:pt x="1399" y="1093"/>
                      </a:lnTo>
                      <a:lnTo>
                        <a:pt x="1400" y="1093"/>
                      </a:lnTo>
                      <a:lnTo>
                        <a:pt x="1401" y="1094"/>
                      </a:lnTo>
                      <a:lnTo>
                        <a:pt x="1401" y="1094"/>
                      </a:lnTo>
                      <a:lnTo>
                        <a:pt x="1402" y="1094"/>
                      </a:lnTo>
                      <a:lnTo>
                        <a:pt x="1402" y="1094"/>
                      </a:lnTo>
                      <a:lnTo>
                        <a:pt x="1403" y="1094"/>
                      </a:lnTo>
                      <a:lnTo>
                        <a:pt x="1404" y="1094"/>
                      </a:lnTo>
                      <a:lnTo>
                        <a:pt x="1404" y="1094"/>
                      </a:lnTo>
                      <a:lnTo>
                        <a:pt x="1405" y="1095"/>
                      </a:lnTo>
                      <a:lnTo>
                        <a:pt x="1405" y="1095"/>
                      </a:lnTo>
                      <a:lnTo>
                        <a:pt x="1406" y="1095"/>
                      </a:lnTo>
                      <a:lnTo>
                        <a:pt x="1406" y="1095"/>
                      </a:lnTo>
                      <a:lnTo>
                        <a:pt x="1407" y="1095"/>
                      </a:lnTo>
                      <a:lnTo>
                        <a:pt x="1407" y="1095"/>
                      </a:lnTo>
                      <a:lnTo>
                        <a:pt x="1408" y="1095"/>
                      </a:lnTo>
                      <a:lnTo>
                        <a:pt x="1408" y="1096"/>
                      </a:lnTo>
                      <a:lnTo>
                        <a:pt x="1409" y="1096"/>
                      </a:lnTo>
                      <a:lnTo>
                        <a:pt x="1409" y="1096"/>
                      </a:lnTo>
                      <a:lnTo>
                        <a:pt x="1410" y="1096"/>
                      </a:lnTo>
                      <a:lnTo>
                        <a:pt x="1410" y="1096"/>
                      </a:lnTo>
                      <a:lnTo>
                        <a:pt x="1411" y="1096"/>
                      </a:lnTo>
                      <a:lnTo>
                        <a:pt x="1412" y="1096"/>
                      </a:lnTo>
                      <a:lnTo>
                        <a:pt x="1412" y="1097"/>
                      </a:lnTo>
                      <a:lnTo>
                        <a:pt x="1413" y="1097"/>
                      </a:lnTo>
                      <a:lnTo>
                        <a:pt x="1413" y="1097"/>
                      </a:lnTo>
                      <a:lnTo>
                        <a:pt x="1414" y="1097"/>
                      </a:lnTo>
                      <a:lnTo>
                        <a:pt x="1414" y="1097"/>
                      </a:lnTo>
                      <a:lnTo>
                        <a:pt x="1415" y="1098"/>
                      </a:lnTo>
                      <a:lnTo>
                        <a:pt x="1415" y="1098"/>
                      </a:lnTo>
                      <a:lnTo>
                        <a:pt x="1416" y="1098"/>
                      </a:lnTo>
                      <a:lnTo>
                        <a:pt x="1416" y="1098"/>
                      </a:lnTo>
                      <a:lnTo>
                        <a:pt x="1417" y="1098"/>
                      </a:lnTo>
                      <a:lnTo>
                        <a:pt x="1417" y="1098"/>
                      </a:lnTo>
                      <a:lnTo>
                        <a:pt x="1418" y="1098"/>
                      </a:lnTo>
                      <a:lnTo>
                        <a:pt x="1419" y="1099"/>
                      </a:lnTo>
                      <a:lnTo>
                        <a:pt x="1419" y="1099"/>
                      </a:lnTo>
                      <a:lnTo>
                        <a:pt x="1420" y="1099"/>
                      </a:lnTo>
                      <a:lnTo>
                        <a:pt x="1420" y="1099"/>
                      </a:lnTo>
                      <a:lnTo>
                        <a:pt x="1421" y="1099"/>
                      </a:lnTo>
                      <a:lnTo>
                        <a:pt x="1421" y="1099"/>
                      </a:lnTo>
                      <a:lnTo>
                        <a:pt x="1422" y="1099"/>
                      </a:lnTo>
                      <a:lnTo>
                        <a:pt x="1422" y="1100"/>
                      </a:lnTo>
                      <a:lnTo>
                        <a:pt x="1423" y="1100"/>
                      </a:lnTo>
                      <a:lnTo>
                        <a:pt x="1423" y="1100"/>
                      </a:lnTo>
                      <a:lnTo>
                        <a:pt x="1424" y="1100"/>
                      </a:lnTo>
                      <a:lnTo>
                        <a:pt x="1424" y="1100"/>
                      </a:lnTo>
                      <a:lnTo>
                        <a:pt x="1425" y="1100"/>
                      </a:lnTo>
                      <a:lnTo>
                        <a:pt x="1426" y="1100"/>
                      </a:lnTo>
                      <a:lnTo>
                        <a:pt x="1426" y="1101"/>
                      </a:lnTo>
                      <a:lnTo>
                        <a:pt x="1427" y="1101"/>
                      </a:lnTo>
                      <a:lnTo>
                        <a:pt x="1427" y="1101"/>
                      </a:lnTo>
                      <a:lnTo>
                        <a:pt x="1428" y="1101"/>
                      </a:lnTo>
                      <a:lnTo>
                        <a:pt x="1428" y="1102"/>
                      </a:lnTo>
                      <a:lnTo>
                        <a:pt x="1429" y="1102"/>
                      </a:lnTo>
                      <a:lnTo>
                        <a:pt x="1429" y="1102"/>
                      </a:lnTo>
                      <a:lnTo>
                        <a:pt x="1430" y="1102"/>
                      </a:lnTo>
                      <a:lnTo>
                        <a:pt x="1430" y="1102"/>
                      </a:lnTo>
                      <a:lnTo>
                        <a:pt x="1431" y="1102"/>
                      </a:lnTo>
                      <a:lnTo>
                        <a:pt x="1431" y="1102"/>
                      </a:lnTo>
                      <a:lnTo>
                        <a:pt x="1432" y="1102"/>
                      </a:lnTo>
                      <a:lnTo>
                        <a:pt x="1432" y="1103"/>
                      </a:lnTo>
                      <a:lnTo>
                        <a:pt x="1433" y="1103"/>
                      </a:lnTo>
                      <a:lnTo>
                        <a:pt x="1434" y="1103"/>
                      </a:lnTo>
                      <a:lnTo>
                        <a:pt x="1434" y="1103"/>
                      </a:lnTo>
                      <a:lnTo>
                        <a:pt x="1435" y="1103"/>
                      </a:lnTo>
                      <a:lnTo>
                        <a:pt x="1435" y="1103"/>
                      </a:lnTo>
                      <a:lnTo>
                        <a:pt x="1436" y="1103"/>
                      </a:lnTo>
                      <a:lnTo>
                        <a:pt x="1436" y="1104"/>
                      </a:lnTo>
                      <a:lnTo>
                        <a:pt x="1437" y="1104"/>
                      </a:lnTo>
                      <a:lnTo>
                        <a:pt x="1437" y="1104"/>
                      </a:lnTo>
                      <a:lnTo>
                        <a:pt x="1438" y="1104"/>
                      </a:lnTo>
                      <a:lnTo>
                        <a:pt x="1438" y="1104"/>
                      </a:lnTo>
                      <a:lnTo>
                        <a:pt x="1439" y="1104"/>
                      </a:lnTo>
                      <a:lnTo>
                        <a:pt x="1439" y="1104"/>
                      </a:lnTo>
                      <a:lnTo>
                        <a:pt x="1440" y="1105"/>
                      </a:lnTo>
                      <a:lnTo>
                        <a:pt x="1441" y="1105"/>
                      </a:lnTo>
                      <a:lnTo>
                        <a:pt x="1441" y="1105"/>
                      </a:lnTo>
                      <a:lnTo>
                        <a:pt x="1442" y="1105"/>
                      </a:lnTo>
                      <a:lnTo>
                        <a:pt x="1442" y="1105"/>
                      </a:lnTo>
                      <a:lnTo>
                        <a:pt x="1443" y="1106"/>
                      </a:lnTo>
                      <a:lnTo>
                        <a:pt x="1443" y="1106"/>
                      </a:lnTo>
                      <a:lnTo>
                        <a:pt x="1444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6" y="1106"/>
                      </a:lnTo>
                      <a:lnTo>
                        <a:pt x="1446" y="1107"/>
                      </a:lnTo>
                      <a:lnTo>
                        <a:pt x="1447" y="1107"/>
                      </a:lnTo>
                      <a:lnTo>
                        <a:pt x="1448" y="1107"/>
                      </a:lnTo>
                      <a:lnTo>
                        <a:pt x="1448" y="1107"/>
                      </a:lnTo>
                      <a:lnTo>
                        <a:pt x="1449" y="1107"/>
                      </a:lnTo>
                      <a:lnTo>
                        <a:pt x="1449" y="1107"/>
                      </a:lnTo>
                      <a:lnTo>
                        <a:pt x="1450" y="1107"/>
                      </a:lnTo>
                      <a:lnTo>
                        <a:pt x="1450" y="1108"/>
                      </a:lnTo>
                      <a:lnTo>
                        <a:pt x="1451" y="1108"/>
                      </a:lnTo>
                      <a:lnTo>
                        <a:pt x="1452" y="1108"/>
                      </a:lnTo>
                      <a:lnTo>
                        <a:pt x="1452" y="1108"/>
                      </a:lnTo>
                      <a:lnTo>
                        <a:pt x="1453" y="1108"/>
                      </a:lnTo>
                      <a:lnTo>
                        <a:pt x="1453" y="1108"/>
                      </a:lnTo>
                      <a:lnTo>
                        <a:pt x="1454" y="1108"/>
                      </a:lnTo>
                      <a:lnTo>
                        <a:pt x="1454" y="1108"/>
                      </a:lnTo>
                      <a:lnTo>
                        <a:pt x="1455" y="1109"/>
                      </a:lnTo>
                      <a:lnTo>
                        <a:pt x="1455" y="1109"/>
                      </a:lnTo>
                      <a:lnTo>
                        <a:pt x="1456" y="1109"/>
                      </a:lnTo>
                      <a:lnTo>
                        <a:pt x="1456" y="1109"/>
                      </a:lnTo>
                      <a:lnTo>
                        <a:pt x="1457" y="1109"/>
                      </a:lnTo>
                      <a:lnTo>
                        <a:pt x="1457" y="1110"/>
                      </a:lnTo>
                      <a:lnTo>
                        <a:pt x="1458" y="1110"/>
                      </a:lnTo>
                      <a:lnTo>
                        <a:pt x="1459" y="1110"/>
                      </a:lnTo>
                      <a:lnTo>
                        <a:pt x="1459" y="1110"/>
                      </a:lnTo>
                      <a:lnTo>
                        <a:pt x="1460" y="1110"/>
                      </a:lnTo>
                      <a:lnTo>
                        <a:pt x="1460" y="1110"/>
                      </a:lnTo>
                      <a:lnTo>
                        <a:pt x="1461" y="1110"/>
                      </a:lnTo>
                      <a:lnTo>
                        <a:pt x="1461" y="1111"/>
                      </a:lnTo>
                      <a:lnTo>
                        <a:pt x="1462" y="1111"/>
                      </a:lnTo>
                      <a:lnTo>
                        <a:pt x="1462" y="1111"/>
                      </a:lnTo>
                      <a:lnTo>
                        <a:pt x="1463" y="1111"/>
                      </a:lnTo>
                      <a:lnTo>
                        <a:pt x="1463" y="1111"/>
                      </a:lnTo>
                      <a:lnTo>
                        <a:pt x="1464" y="1111"/>
                      </a:lnTo>
                      <a:lnTo>
                        <a:pt x="1464" y="1111"/>
                      </a:lnTo>
                      <a:lnTo>
                        <a:pt x="1465" y="1112"/>
                      </a:lnTo>
                      <a:lnTo>
                        <a:pt x="1465" y="1112"/>
                      </a:lnTo>
                      <a:lnTo>
                        <a:pt x="1466" y="1112"/>
                      </a:lnTo>
                      <a:lnTo>
                        <a:pt x="1467" y="1112"/>
                      </a:lnTo>
                      <a:lnTo>
                        <a:pt x="1467" y="1112"/>
                      </a:lnTo>
                      <a:lnTo>
                        <a:pt x="1468" y="1113"/>
                      </a:lnTo>
                      <a:lnTo>
                        <a:pt x="1468" y="1113"/>
                      </a:lnTo>
                      <a:lnTo>
                        <a:pt x="1469" y="1113"/>
                      </a:lnTo>
                      <a:lnTo>
                        <a:pt x="1469" y="1113"/>
                      </a:lnTo>
                      <a:lnTo>
                        <a:pt x="1470" y="1113"/>
                      </a:lnTo>
                      <a:lnTo>
                        <a:pt x="1470" y="1113"/>
                      </a:lnTo>
                      <a:lnTo>
                        <a:pt x="1471" y="1113"/>
                      </a:lnTo>
                      <a:lnTo>
                        <a:pt x="1471" y="1113"/>
                      </a:lnTo>
                      <a:lnTo>
                        <a:pt x="1472" y="1114"/>
                      </a:lnTo>
                      <a:lnTo>
                        <a:pt x="1472" y="1114"/>
                      </a:lnTo>
                      <a:lnTo>
                        <a:pt x="1473" y="1114"/>
                      </a:lnTo>
                      <a:lnTo>
                        <a:pt x="1474" y="1114"/>
                      </a:lnTo>
                      <a:lnTo>
                        <a:pt x="1474" y="1114"/>
                      </a:lnTo>
                      <a:lnTo>
                        <a:pt x="1475" y="1114"/>
                      </a:lnTo>
                      <a:lnTo>
                        <a:pt x="1475" y="1114"/>
                      </a:lnTo>
                      <a:lnTo>
                        <a:pt x="1476" y="1115"/>
                      </a:lnTo>
                      <a:lnTo>
                        <a:pt x="1476" y="1115"/>
                      </a:lnTo>
                      <a:lnTo>
                        <a:pt x="1477" y="1115"/>
                      </a:lnTo>
                      <a:lnTo>
                        <a:pt x="1477" y="1115"/>
                      </a:lnTo>
                      <a:lnTo>
                        <a:pt x="1478" y="1115"/>
                      </a:lnTo>
                      <a:lnTo>
                        <a:pt x="1478" y="1115"/>
                      </a:lnTo>
                      <a:lnTo>
                        <a:pt x="1479" y="1115"/>
                      </a:lnTo>
                      <a:lnTo>
                        <a:pt x="1479" y="1115"/>
                      </a:lnTo>
                      <a:lnTo>
                        <a:pt x="1480" y="1116"/>
                      </a:lnTo>
                      <a:lnTo>
                        <a:pt x="1481" y="1116"/>
                      </a:lnTo>
                      <a:lnTo>
                        <a:pt x="1481" y="1116"/>
                      </a:lnTo>
                      <a:lnTo>
                        <a:pt x="1482" y="1116"/>
                      </a:lnTo>
                      <a:lnTo>
                        <a:pt x="1482" y="1116"/>
                      </a:lnTo>
                      <a:lnTo>
                        <a:pt x="1483" y="1117"/>
                      </a:lnTo>
                      <a:lnTo>
                        <a:pt x="1483" y="1117"/>
                      </a:lnTo>
                      <a:lnTo>
                        <a:pt x="1484" y="1117"/>
                      </a:lnTo>
                      <a:lnTo>
                        <a:pt x="1484" y="1117"/>
                      </a:lnTo>
                      <a:lnTo>
                        <a:pt x="1485" y="1117"/>
                      </a:lnTo>
                      <a:lnTo>
                        <a:pt x="1485" y="1117"/>
                      </a:lnTo>
                      <a:lnTo>
                        <a:pt x="1486" y="1117"/>
                      </a:lnTo>
                      <a:lnTo>
                        <a:pt x="1486" y="1117"/>
                      </a:lnTo>
                      <a:lnTo>
                        <a:pt x="1487" y="1118"/>
                      </a:lnTo>
                      <a:lnTo>
                        <a:pt x="1488" y="1118"/>
                      </a:lnTo>
                      <a:lnTo>
                        <a:pt x="1488" y="1118"/>
                      </a:lnTo>
                      <a:lnTo>
                        <a:pt x="1489" y="1118"/>
                      </a:lnTo>
                      <a:lnTo>
                        <a:pt x="1489" y="1118"/>
                      </a:lnTo>
                      <a:lnTo>
                        <a:pt x="1490" y="1118"/>
                      </a:lnTo>
                      <a:lnTo>
                        <a:pt x="1490" y="1118"/>
                      </a:lnTo>
                      <a:lnTo>
                        <a:pt x="1491" y="1119"/>
                      </a:lnTo>
                      <a:lnTo>
                        <a:pt x="1492" y="1119"/>
                      </a:lnTo>
                      <a:lnTo>
                        <a:pt x="1492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4" y="1119"/>
                      </a:lnTo>
                      <a:lnTo>
                        <a:pt x="1494" y="1119"/>
                      </a:lnTo>
                      <a:lnTo>
                        <a:pt x="1495" y="1120"/>
                      </a:lnTo>
                      <a:lnTo>
                        <a:pt x="1496" y="1120"/>
                      </a:lnTo>
                      <a:lnTo>
                        <a:pt x="1496" y="1120"/>
                      </a:lnTo>
                      <a:lnTo>
                        <a:pt x="1497" y="1120"/>
                      </a:lnTo>
                      <a:lnTo>
                        <a:pt x="1497" y="1120"/>
                      </a:lnTo>
                      <a:lnTo>
                        <a:pt x="1498" y="1121"/>
                      </a:lnTo>
                      <a:lnTo>
                        <a:pt x="1499" y="1121"/>
                      </a:lnTo>
                      <a:lnTo>
                        <a:pt x="1499" y="1121"/>
                      </a:lnTo>
                      <a:lnTo>
                        <a:pt x="1500" y="1121"/>
                      </a:lnTo>
                      <a:lnTo>
                        <a:pt x="1500" y="1121"/>
                      </a:lnTo>
                      <a:lnTo>
                        <a:pt x="1501" y="1121"/>
                      </a:lnTo>
                      <a:lnTo>
                        <a:pt x="1501" y="1121"/>
                      </a:lnTo>
                      <a:lnTo>
                        <a:pt x="1502" y="1121"/>
                      </a:lnTo>
                      <a:lnTo>
                        <a:pt x="1502" y="1122"/>
                      </a:lnTo>
                      <a:lnTo>
                        <a:pt x="1503" y="1122"/>
                      </a:lnTo>
                      <a:lnTo>
                        <a:pt x="1503" y="1122"/>
                      </a:lnTo>
                      <a:lnTo>
                        <a:pt x="1504" y="1122"/>
                      </a:lnTo>
                      <a:lnTo>
                        <a:pt x="1504" y="1122"/>
                      </a:lnTo>
                      <a:lnTo>
                        <a:pt x="1505" y="1122"/>
                      </a:lnTo>
                      <a:lnTo>
                        <a:pt x="1505" y="1122"/>
                      </a:lnTo>
                      <a:lnTo>
                        <a:pt x="1506" y="1122"/>
                      </a:lnTo>
                      <a:lnTo>
                        <a:pt x="1507" y="1123"/>
                      </a:lnTo>
                      <a:lnTo>
                        <a:pt x="1507" y="1123"/>
                      </a:lnTo>
                      <a:lnTo>
                        <a:pt x="1508" y="1123"/>
                      </a:lnTo>
                      <a:lnTo>
                        <a:pt x="1508" y="1123"/>
                      </a:lnTo>
                      <a:lnTo>
                        <a:pt x="1509" y="1123"/>
                      </a:lnTo>
                      <a:lnTo>
                        <a:pt x="1509" y="1123"/>
                      </a:lnTo>
                      <a:lnTo>
                        <a:pt x="1510" y="1123"/>
                      </a:lnTo>
                      <a:lnTo>
                        <a:pt x="1510" y="1123"/>
                      </a:lnTo>
                      <a:lnTo>
                        <a:pt x="1511" y="1124"/>
                      </a:lnTo>
                      <a:lnTo>
                        <a:pt x="1511" y="1124"/>
                      </a:lnTo>
                      <a:lnTo>
                        <a:pt x="1512" y="1124"/>
                      </a:lnTo>
                      <a:lnTo>
                        <a:pt x="1512" y="1124"/>
                      </a:lnTo>
                      <a:lnTo>
                        <a:pt x="1513" y="1124"/>
                      </a:lnTo>
                      <a:lnTo>
                        <a:pt x="1514" y="1125"/>
                      </a:lnTo>
                      <a:lnTo>
                        <a:pt x="1514" y="1125"/>
                      </a:lnTo>
                      <a:lnTo>
                        <a:pt x="1515" y="1125"/>
                      </a:lnTo>
                      <a:lnTo>
                        <a:pt x="1515" y="1125"/>
                      </a:lnTo>
                      <a:lnTo>
                        <a:pt x="1516" y="1125"/>
                      </a:lnTo>
                      <a:lnTo>
                        <a:pt x="1516" y="1125"/>
                      </a:lnTo>
                      <a:lnTo>
                        <a:pt x="1517" y="1125"/>
                      </a:lnTo>
                      <a:lnTo>
                        <a:pt x="1517" y="1125"/>
                      </a:lnTo>
                      <a:lnTo>
                        <a:pt x="1518" y="1126"/>
                      </a:lnTo>
                      <a:lnTo>
                        <a:pt x="1518" y="1126"/>
                      </a:lnTo>
                      <a:lnTo>
                        <a:pt x="1519" y="1126"/>
                      </a:lnTo>
                      <a:lnTo>
                        <a:pt x="1519" y="1126"/>
                      </a:lnTo>
                      <a:lnTo>
                        <a:pt x="1520" y="1126"/>
                      </a:lnTo>
                      <a:lnTo>
                        <a:pt x="1521" y="1126"/>
                      </a:lnTo>
                      <a:lnTo>
                        <a:pt x="1521" y="1126"/>
                      </a:lnTo>
                      <a:lnTo>
                        <a:pt x="1522" y="1126"/>
                      </a:lnTo>
                      <a:lnTo>
                        <a:pt x="1522" y="1127"/>
                      </a:lnTo>
                      <a:lnTo>
                        <a:pt x="1523" y="1127"/>
                      </a:lnTo>
                      <a:lnTo>
                        <a:pt x="1523" y="1127"/>
                      </a:lnTo>
                      <a:lnTo>
                        <a:pt x="1524" y="1127"/>
                      </a:lnTo>
                      <a:lnTo>
                        <a:pt x="1524" y="1127"/>
                      </a:lnTo>
                      <a:lnTo>
                        <a:pt x="1525" y="1127"/>
                      </a:lnTo>
                      <a:lnTo>
                        <a:pt x="1525" y="1127"/>
                      </a:lnTo>
                      <a:lnTo>
                        <a:pt x="1526" y="1127"/>
                      </a:lnTo>
                      <a:lnTo>
                        <a:pt x="1526" y="1127"/>
                      </a:lnTo>
                      <a:lnTo>
                        <a:pt x="1527" y="1128"/>
                      </a:lnTo>
                      <a:lnTo>
                        <a:pt x="1527" y="1128"/>
                      </a:lnTo>
                      <a:lnTo>
                        <a:pt x="1528" y="1128"/>
                      </a:lnTo>
                      <a:lnTo>
                        <a:pt x="1529" y="1128"/>
                      </a:lnTo>
                      <a:lnTo>
                        <a:pt x="1529" y="1128"/>
                      </a:lnTo>
                      <a:lnTo>
                        <a:pt x="1530" y="1129"/>
                      </a:lnTo>
                      <a:lnTo>
                        <a:pt x="1530" y="1129"/>
                      </a:lnTo>
                      <a:lnTo>
                        <a:pt x="1531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3" y="1129"/>
                      </a:lnTo>
                      <a:lnTo>
                        <a:pt x="1533" y="1129"/>
                      </a:lnTo>
                      <a:lnTo>
                        <a:pt x="1534" y="1130"/>
                      </a:lnTo>
                      <a:lnTo>
                        <a:pt x="1534" y="1130"/>
                      </a:lnTo>
                      <a:lnTo>
                        <a:pt x="1535" y="1130"/>
                      </a:lnTo>
                      <a:lnTo>
                        <a:pt x="1536" y="1130"/>
                      </a:lnTo>
                      <a:lnTo>
                        <a:pt x="1536" y="1130"/>
                      </a:lnTo>
                      <a:lnTo>
                        <a:pt x="1537" y="1130"/>
                      </a:lnTo>
                      <a:lnTo>
                        <a:pt x="1537" y="1130"/>
                      </a:lnTo>
                      <a:lnTo>
                        <a:pt x="1538" y="1130"/>
                      </a:lnTo>
                      <a:lnTo>
                        <a:pt x="1538" y="1131"/>
                      </a:lnTo>
                      <a:lnTo>
                        <a:pt x="1539" y="1131"/>
                      </a:lnTo>
                      <a:lnTo>
                        <a:pt x="1540" y="1131"/>
                      </a:lnTo>
                      <a:lnTo>
                        <a:pt x="1540" y="1131"/>
                      </a:lnTo>
                      <a:lnTo>
                        <a:pt x="1541" y="1131"/>
                      </a:lnTo>
                      <a:lnTo>
                        <a:pt x="1541" y="1131"/>
                      </a:lnTo>
                      <a:lnTo>
                        <a:pt x="1542" y="1131"/>
                      </a:lnTo>
                      <a:lnTo>
                        <a:pt x="1542" y="1131"/>
                      </a:lnTo>
                      <a:lnTo>
                        <a:pt x="1543" y="1131"/>
                      </a:lnTo>
                      <a:lnTo>
                        <a:pt x="1543" y="1132"/>
                      </a:lnTo>
                      <a:lnTo>
                        <a:pt x="1544" y="1132"/>
                      </a:lnTo>
                      <a:lnTo>
                        <a:pt x="1544" y="1132"/>
                      </a:lnTo>
                      <a:lnTo>
                        <a:pt x="1545" y="1132"/>
                      </a:lnTo>
                      <a:lnTo>
                        <a:pt x="1545" y="1132"/>
                      </a:lnTo>
                      <a:lnTo>
                        <a:pt x="1546" y="1133"/>
                      </a:lnTo>
                      <a:lnTo>
                        <a:pt x="1547" y="1133"/>
                      </a:lnTo>
                      <a:lnTo>
                        <a:pt x="1547" y="1133"/>
                      </a:lnTo>
                      <a:lnTo>
                        <a:pt x="1548" y="1133"/>
                      </a:lnTo>
                      <a:lnTo>
                        <a:pt x="1548" y="1133"/>
                      </a:lnTo>
                      <a:lnTo>
                        <a:pt x="1549" y="1133"/>
                      </a:lnTo>
                      <a:lnTo>
                        <a:pt x="1549" y="1133"/>
                      </a:lnTo>
                      <a:lnTo>
                        <a:pt x="1550" y="1133"/>
                      </a:lnTo>
                      <a:lnTo>
                        <a:pt x="1550" y="1133"/>
                      </a:lnTo>
                      <a:lnTo>
                        <a:pt x="1551" y="1134"/>
                      </a:lnTo>
                      <a:lnTo>
                        <a:pt x="1551" y="1134"/>
                      </a:lnTo>
                      <a:lnTo>
                        <a:pt x="1552" y="1134"/>
                      </a:lnTo>
                      <a:lnTo>
                        <a:pt x="1552" y="1134"/>
                      </a:lnTo>
                      <a:lnTo>
                        <a:pt x="1553" y="1134"/>
                      </a:lnTo>
                      <a:lnTo>
                        <a:pt x="1554" y="1134"/>
                      </a:lnTo>
                      <a:lnTo>
                        <a:pt x="1554" y="1134"/>
                      </a:lnTo>
                      <a:lnTo>
                        <a:pt x="1555" y="1134"/>
                      </a:lnTo>
                      <a:lnTo>
                        <a:pt x="1555" y="1135"/>
                      </a:lnTo>
                      <a:lnTo>
                        <a:pt x="1556" y="1135"/>
                      </a:lnTo>
                      <a:lnTo>
                        <a:pt x="1556" y="1135"/>
                      </a:lnTo>
                      <a:lnTo>
                        <a:pt x="1557" y="1135"/>
                      </a:lnTo>
                      <a:lnTo>
                        <a:pt x="1557" y="1135"/>
                      </a:lnTo>
                      <a:lnTo>
                        <a:pt x="1558" y="1135"/>
                      </a:lnTo>
                      <a:lnTo>
                        <a:pt x="1558" y="1136"/>
                      </a:lnTo>
                      <a:lnTo>
                        <a:pt x="1559" y="1136"/>
                      </a:lnTo>
                      <a:lnTo>
                        <a:pt x="1559" y="1136"/>
                      </a:lnTo>
                      <a:lnTo>
                        <a:pt x="1560" y="1136"/>
                      </a:lnTo>
                      <a:lnTo>
                        <a:pt x="1560" y="1136"/>
                      </a:lnTo>
                      <a:lnTo>
                        <a:pt x="1561" y="1136"/>
                      </a:lnTo>
                      <a:lnTo>
                        <a:pt x="1562" y="1136"/>
                      </a:lnTo>
                      <a:lnTo>
                        <a:pt x="1562" y="1136"/>
                      </a:lnTo>
                      <a:lnTo>
                        <a:pt x="1563" y="1136"/>
                      </a:lnTo>
                      <a:lnTo>
                        <a:pt x="1563" y="1137"/>
                      </a:lnTo>
                      <a:lnTo>
                        <a:pt x="1564" y="1137"/>
                      </a:lnTo>
                      <a:lnTo>
                        <a:pt x="1564" y="1137"/>
                      </a:lnTo>
                      <a:lnTo>
                        <a:pt x="1565" y="1137"/>
                      </a:lnTo>
                      <a:lnTo>
                        <a:pt x="1565" y="1137"/>
                      </a:lnTo>
                      <a:lnTo>
                        <a:pt x="1566" y="1137"/>
                      </a:lnTo>
                      <a:lnTo>
                        <a:pt x="1566" y="1137"/>
                      </a:lnTo>
                      <a:lnTo>
                        <a:pt x="1567" y="1137"/>
                      </a:lnTo>
                      <a:lnTo>
                        <a:pt x="1567" y="1138"/>
                      </a:lnTo>
                      <a:lnTo>
                        <a:pt x="1568" y="1138"/>
                      </a:lnTo>
                      <a:lnTo>
                        <a:pt x="1569" y="1138"/>
                      </a:lnTo>
                      <a:lnTo>
                        <a:pt x="1569" y="1138"/>
                      </a:lnTo>
                      <a:lnTo>
                        <a:pt x="1570" y="1138"/>
                      </a:lnTo>
                      <a:lnTo>
                        <a:pt x="1570" y="1138"/>
                      </a:lnTo>
                      <a:lnTo>
                        <a:pt x="1571" y="1138"/>
                      </a:lnTo>
                      <a:lnTo>
                        <a:pt x="1571" y="1138"/>
                      </a:lnTo>
                      <a:lnTo>
                        <a:pt x="1572" y="1138"/>
                      </a:lnTo>
                      <a:lnTo>
                        <a:pt x="1572" y="1139"/>
                      </a:lnTo>
                      <a:lnTo>
                        <a:pt x="1573" y="1139"/>
                      </a:lnTo>
                      <a:lnTo>
                        <a:pt x="1573" y="1139"/>
                      </a:lnTo>
                      <a:lnTo>
                        <a:pt x="1574" y="1139"/>
                      </a:lnTo>
                      <a:lnTo>
                        <a:pt x="1574" y="1139"/>
                      </a:lnTo>
                      <a:lnTo>
                        <a:pt x="1575" y="1139"/>
                      </a:lnTo>
                      <a:lnTo>
                        <a:pt x="1576" y="1140"/>
                      </a:lnTo>
                      <a:lnTo>
                        <a:pt x="1576" y="1140"/>
                      </a:lnTo>
                      <a:lnTo>
                        <a:pt x="1577" y="1140"/>
                      </a:lnTo>
                      <a:lnTo>
                        <a:pt x="1577" y="1140"/>
                      </a:lnTo>
                      <a:lnTo>
                        <a:pt x="1578" y="1140"/>
                      </a:lnTo>
                      <a:lnTo>
                        <a:pt x="1578" y="1140"/>
                      </a:lnTo>
                      <a:lnTo>
                        <a:pt x="1579" y="1140"/>
                      </a:lnTo>
                      <a:lnTo>
                        <a:pt x="1580" y="1140"/>
                      </a:lnTo>
                      <a:lnTo>
                        <a:pt x="1580" y="1140"/>
                      </a:lnTo>
                      <a:lnTo>
                        <a:pt x="1580" y="1141"/>
                      </a:lnTo>
                      <a:lnTo>
                        <a:pt x="1581" y="1141"/>
                      </a:lnTo>
                      <a:lnTo>
                        <a:pt x="1581" y="1141"/>
                      </a:lnTo>
                      <a:lnTo>
                        <a:pt x="1582" y="1141"/>
                      </a:lnTo>
                      <a:lnTo>
                        <a:pt x="1582" y="1141"/>
                      </a:lnTo>
                      <a:lnTo>
                        <a:pt x="1583" y="1141"/>
                      </a:lnTo>
                      <a:lnTo>
                        <a:pt x="1584" y="1141"/>
                      </a:lnTo>
                      <a:lnTo>
                        <a:pt x="1584" y="1141"/>
                      </a:lnTo>
                      <a:lnTo>
                        <a:pt x="1585" y="1141"/>
                      </a:lnTo>
                      <a:lnTo>
                        <a:pt x="1585" y="1142"/>
                      </a:lnTo>
                      <a:lnTo>
                        <a:pt x="1586" y="1142"/>
                      </a:lnTo>
                      <a:lnTo>
                        <a:pt x="1587" y="1142"/>
                      </a:lnTo>
                      <a:lnTo>
                        <a:pt x="1587" y="1142"/>
                      </a:lnTo>
                      <a:lnTo>
                        <a:pt x="1588" y="1142"/>
                      </a:lnTo>
                      <a:lnTo>
                        <a:pt x="1588" y="1142"/>
                      </a:lnTo>
                      <a:lnTo>
                        <a:pt x="1589" y="1142"/>
                      </a:lnTo>
                      <a:lnTo>
                        <a:pt x="1589" y="1142"/>
                      </a:lnTo>
                      <a:lnTo>
                        <a:pt x="1590" y="1142"/>
                      </a:lnTo>
                      <a:lnTo>
                        <a:pt x="1590" y="1143"/>
                      </a:lnTo>
                      <a:lnTo>
                        <a:pt x="1591" y="1143"/>
                      </a:lnTo>
                      <a:lnTo>
                        <a:pt x="1591" y="1143"/>
                      </a:lnTo>
                      <a:lnTo>
                        <a:pt x="1592" y="1143"/>
                      </a:lnTo>
                      <a:lnTo>
                        <a:pt x="1592" y="1143"/>
                      </a:lnTo>
                      <a:lnTo>
                        <a:pt x="1593" y="1143"/>
                      </a:lnTo>
                      <a:lnTo>
                        <a:pt x="1593" y="1144"/>
                      </a:lnTo>
                      <a:lnTo>
                        <a:pt x="1594" y="1144"/>
                      </a:lnTo>
                      <a:lnTo>
                        <a:pt x="1595" y="1144"/>
                      </a:lnTo>
                      <a:lnTo>
                        <a:pt x="1595" y="1144"/>
                      </a:lnTo>
                      <a:lnTo>
                        <a:pt x="1596" y="1144"/>
                      </a:lnTo>
                      <a:lnTo>
                        <a:pt x="1596" y="1144"/>
                      </a:lnTo>
                      <a:lnTo>
                        <a:pt x="1597" y="1144"/>
                      </a:lnTo>
                      <a:lnTo>
                        <a:pt x="1597" y="1144"/>
                      </a:lnTo>
                      <a:lnTo>
                        <a:pt x="1598" y="1144"/>
                      </a:lnTo>
                      <a:lnTo>
                        <a:pt x="1598" y="1145"/>
                      </a:lnTo>
                      <a:lnTo>
                        <a:pt x="1599" y="1145"/>
                      </a:lnTo>
                      <a:lnTo>
                        <a:pt x="1599" y="1145"/>
                      </a:lnTo>
                      <a:lnTo>
                        <a:pt x="1600" y="1145"/>
                      </a:lnTo>
                      <a:lnTo>
                        <a:pt x="1600" y="1145"/>
                      </a:lnTo>
                      <a:lnTo>
                        <a:pt x="1601" y="1145"/>
                      </a:lnTo>
                      <a:lnTo>
                        <a:pt x="1602" y="1145"/>
                      </a:lnTo>
                      <a:lnTo>
                        <a:pt x="1602" y="1145"/>
                      </a:lnTo>
                      <a:lnTo>
                        <a:pt x="1603" y="1145"/>
                      </a:lnTo>
                      <a:lnTo>
                        <a:pt x="1603" y="1146"/>
                      </a:lnTo>
                      <a:lnTo>
                        <a:pt x="1604" y="1146"/>
                      </a:lnTo>
                      <a:lnTo>
                        <a:pt x="1604" y="1146"/>
                      </a:lnTo>
                      <a:lnTo>
                        <a:pt x="1605" y="1146"/>
                      </a:lnTo>
                      <a:lnTo>
                        <a:pt x="1605" y="1146"/>
                      </a:lnTo>
                      <a:lnTo>
                        <a:pt x="1606" y="1146"/>
                      </a:lnTo>
                      <a:lnTo>
                        <a:pt x="1606" y="1146"/>
                      </a:lnTo>
                      <a:lnTo>
                        <a:pt x="1607" y="1146"/>
                      </a:lnTo>
                      <a:lnTo>
                        <a:pt x="1607" y="1146"/>
                      </a:lnTo>
                      <a:lnTo>
                        <a:pt x="1608" y="1147"/>
                      </a:lnTo>
                      <a:lnTo>
                        <a:pt x="1609" y="1147"/>
                      </a:lnTo>
                      <a:lnTo>
                        <a:pt x="1609" y="1147"/>
                      </a:lnTo>
                      <a:lnTo>
                        <a:pt x="1610" y="1147"/>
                      </a:lnTo>
                      <a:lnTo>
                        <a:pt x="1610" y="1147"/>
                      </a:lnTo>
                      <a:lnTo>
                        <a:pt x="1611" y="1147"/>
                      </a:lnTo>
                      <a:lnTo>
                        <a:pt x="1611" y="1148"/>
                      </a:lnTo>
                      <a:lnTo>
                        <a:pt x="1612" y="1148"/>
                      </a:lnTo>
                      <a:lnTo>
                        <a:pt x="1612" y="1148"/>
                      </a:lnTo>
                      <a:lnTo>
                        <a:pt x="1613" y="1148"/>
                      </a:lnTo>
                      <a:lnTo>
                        <a:pt x="1613" y="1148"/>
                      </a:lnTo>
                      <a:lnTo>
                        <a:pt x="1614" y="1148"/>
                      </a:lnTo>
                      <a:lnTo>
                        <a:pt x="1614" y="1148"/>
                      </a:lnTo>
                      <a:lnTo>
                        <a:pt x="1615" y="1148"/>
                      </a:lnTo>
                      <a:lnTo>
                        <a:pt x="1615" y="1148"/>
                      </a:lnTo>
                      <a:lnTo>
                        <a:pt x="1616" y="1148"/>
                      </a:lnTo>
                      <a:lnTo>
                        <a:pt x="1617" y="1149"/>
                      </a:lnTo>
                      <a:lnTo>
                        <a:pt x="1617" y="1149"/>
                      </a:lnTo>
                      <a:lnTo>
                        <a:pt x="1618" y="1149"/>
                      </a:lnTo>
                      <a:lnTo>
                        <a:pt x="1618" y="1149"/>
                      </a:lnTo>
                      <a:lnTo>
                        <a:pt x="1619" y="1149"/>
                      </a:lnTo>
                      <a:lnTo>
                        <a:pt x="1619" y="1149"/>
                      </a:lnTo>
                      <a:lnTo>
                        <a:pt x="1620" y="1149"/>
                      </a:lnTo>
                      <a:lnTo>
                        <a:pt x="1620" y="1149"/>
                      </a:lnTo>
                      <a:lnTo>
                        <a:pt x="1621" y="1149"/>
                      </a:lnTo>
                      <a:lnTo>
                        <a:pt x="1621" y="1150"/>
                      </a:lnTo>
                      <a:lnTo>
                        <a:pt x="1622" y="1150"/>
                      </a:lnTo>
                      <a:lnTo>
                        <a:pt x="1622" y="1150"/>
                      </a:lnTo>
                      <a:lnTo>
                        <a:pt x="1623" y="1150"/>
                      </a:lnTo>
                      <a:lnTo>
                        <a:pt x="1624" y="1150"/>
                      </a:lnTo>
                      <a:lnTo>
                        <a:pt x="1624" y="1150"/>
                      </a:lnTo>
                      <a:lnTo>
                        <a:pt x="1625" y="1150"/>
                      </a:lnTo>
                      <a:lnTo>
                        <a:pt x="1625" y="1150"/>
                      </a:lnTo>
                      <a:lnTo>
                        <a:pt x="1626" y="1150"/>
                      </a:lnTo>
                      <a:lnTo>
                        <a:pt x="1626" y="1150"/>
                      </a:lnTo>
                      <a:lnTo>
                        <a:pt x="1627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9" y="1151"/>
                      </a:lnTo>
                      <a:lnTo>
                        <a:pt x="1629" y="1151"/>
                      </a:lnTo>
                      <a:lnTo>
                        <a:pt x="1630" y="1152"/>
                      </a:lnTo>
                      <a:lnTo>
                        <a:pt x="1631" y="1152"/>
                      </a:lnTo>
                      <a:lnTo>
                        <a:pt x="1631" y="1152"/>
                      </a:lnTo>
                      <a:lnTo>
                        <a:pt x="1632" y="1152"/>
                      </a:lnTo>
                      <a:lnTo>
                        <a:pt x="1632" y="1152"/>
                      </a:lnTo>
                      <a:lnTo>
                        <a:pt x="1633" y="1152"/>
                      </a:lnTo>
                      <a:lnTo>
                        <a:pt x="1633" y="1152"/>
                      </a:lnTo>
                      <a:lnTo>
                        <a:pt x="1634" y="1152"/>
                      </a:lnTo>
                      <a:lnTo>
                        <a:pt x="1635" y="1152"/>
                      </a:lnTo>
                      <a:lnTo>
                        <a:pt x="1635" y="1152"/>
                      </a:lnTo>
                      <a:lnTo>
                        <a:pt x="1636" y="1153"/>
                      </a:lnTo>
                      <a:lnTo>
                        <a:pt x="1636" y="1153"/>
                      </a:lnTo>
                      <a:lnTo>
                        <a:pt x="1637" y="1153"/>
                      </a:lnTo>
                      <a:lnTo>
                        <a:pt x="1637" y="1153"/>
                      </a:lnTo>
                      <a:lnTo>
                        <a:pt x="1638" y="1153"/>
                      </a:lnTo>
                      <a:lnTo>
                        <a:pt x="1638" y="1153"/>
                      </a:lnTo>
                      <a:lnTo>
                        <a:pt x="1639" y="1153"/>
                      </a:lnTo>
                      <a:lnTo>
                        <a:pt x="1639" y="1153"/>
                      </a:lnTo>
                      <a:lnTo>
                        <a:pt x="1640" y="1153"/>
                      </a:lnTo>
                      <a:lnTo>
                        <a:pt x="1640" y="1153"/>
                      </a:lnTo>
                      <a:lnTo>
                        <a:pt x="1641" y="1154"/>
                      </a:lnTo>
                      <a:lnTo>
                        <a:pt x="1642" y="1154"/>
                      </a:lnTo>
                      <a:lnTo>
                        <a:pt x="1642" y="1154"/>
                      </a:lnTo>
                      <a:lnTo>
                        <a:pt x="1643" y="1154"/>
                      </a:lnTo>
                      <a:lnTo>
                        <a:pt x="1643" y="1154"/>
                      </a:lnTo>
                      <a:lnTo>
                        <a:pt x="1644" y="1154"/>
                      </a:lnTo>
                      <a:lnTo>
                        <a:pt x="1644" y="1154"/>
                      </a:lnTo>
                      <a:lnTo>
                        <a:pt x="1645" y="1154"/>
                      </a:lnTo>
                      <a:lnTo>
                        <a:pt x="1645" y="1154"/>
                      </a:lnTo>
                      <a:lnTo>
                        <a:pt x="1646" y="1154"/>
                      </a:lnTo>
                      <a:lnTo>
                        <a:pt x="1646" y="1155"/>
                      </a:lnTo>
                      <a:lnTo>
                        <a:pt x="1647" y="1155"/>
                      </a:lnTo>
                      <a:lnTo>
                        <a:pt x="1647" y="1155"/>
                      </a:lnTo>
                      <a:lnTo>
                        <a:pt x="1648" y="1155"/>
                      </a:lnTo>
                      <a:lnTo>
                        <a:pt x="1648" y="1155"/>
                      </a:lnTo>
                      <a:lnTo>
                        <a:pt x="1649" y="1155"/>
                      </a:lnTo>
                      <a:lnTo>
                        <a:pt x="1650" y="1155"/>
                      </a:lnTo>
                      <a:lnTo>
                        <a:pt x="1650" y="1156"/>
                      </a:lnTo>
                      <a:lnTo>
                        <a:pt x="1651" y="1156"/>
                      </a:lnTo>
                      <a:lnTo>
                        <a:pt x="1651" y="1156"/>
                      </a:lnTo>
                      <a:lnTo>
                        <a:pt x="1652" y="1156"/>
                      </a:lnTo>
                      <a:lnTo>
                        <a:pt x="1652" y="1156"/>
                      </a:lnTo>
                      <a:lnTo>
                        <a:pt x="1653" y="1156"/>
                      </a:lnTo>
                      <a:lnTo>
                        <a:pt x="1653" y="1156"/>
                      </a:lnTo>
                      <a:lnTo>
                        <a:pt x="1654" y="1156"/>
                      </a:lnTo>
                      <a:lnTo>
                        <a:pt x="1654" y="1156"/>
                      </a:lnTo>
                      <a:lnTo>
                        <a:pt x="1655" y="1156"/>
                      </a:lnTo>
                      <a:lnTo>
                        <a:pt x="1655" y="1157"/>
                      </a:lnTo>
                      <a:lnTo>
                        <a:pt x="1656" y="1157"/>
                      </a:lnTo>
                      <a:lnTo>
                        <a:pt x="1657" y="1157"/>
                      </a:lnTo>
                      <a:lnTo>
                        <a:pt x="1657" y="1157"/>
                      </a:lnTo>
                      <a:lnTo>
                        <a:pt x="1658" y="1157"/>
                      </a:lnTo>
                      <a:lnTo>
                        <a:pt x="1658" y="1157"/>
                      </a:lnTo>
                      <a:lnTo>
                        <a:pt x="1659" y="1157"/>
                      </a:lnTo>
                      <a:lnTo>
                        <a:pt x="1659" y="1157"/>
                      </a:lnTo>
                      <a:lnTo>
                        <a:pt x="1660" y="1157"/>
                      </a:lnTo>
                      <a:lnTo>
                        <a:pt x="1660" y="1157"/>
                      </a:lnTo>
                      <a:lnTo>
                        <a:pt x="1661" y="1158"/>
                      </a:lnTo>
                      <a:lnTo>
                        <a:pt x="1661" y="1158"/>
                      </a:lnTo>
                      <a:lnTo>
                        <a:pt x="1662" y="1158"/>
                      </a:lnTo>
                      <a:lnTo>
                        <a:pt x="1662" y="1158"/>
                      </a:lnTo>
                      <a:lnTo>
                        <a:pt x="1663" y="1158"/>
                      </a:lnTo>
                      <a:lnTo>
                        <a:pt x="1664" y="1158"/>
                      </a:lnTo>
                      <a:lnTo>
                        <a:pt x="1664" y="1158"/>
                      </a:lnTo>
                      <a:lnTo>
                        <a:pt x="1665" y="1158"/>
                      </a:lnTo>
                      <a:lnTo>
                        <a:pt x="1665" y="1158"/>
                      </a:lnTo>
                      <a:lnTo>
                        <a:pt x="1666" y="1158"/>
                      </a:lnTo>
                      <a:lnTo>
                        <a:pt x="1666" y="1158"/>
                      </a:lnTo>
                      <a:lnTo>
                        <a:pt x="1667" y="1159"/>
                      </a:lnTo>
                      <a:lnTo>
                        <a:pt x="1667" y="1159"/>
                      </a:lnTo>
                      <a:lnTo>
                        <a:pt x="1668" y="1159"/>
                      </a:lnTo>
                      <a:lnTo>
                        <a:pt x="1668" y="1159"/>
                      </a:lnTo>
                      <a:lnTo>
                        <a:pt x="1669" y="1159"/>
                      </a:lnTo>
                      <a:lnTo>
                        <a:pt x="1669" y="1159"/>
                      </a:lnTo>
                      <a:lnTo>
                        <a:pt x="1670" y="1159"/>
                      </a:lnTo>
                      <a:lnTo>
                        <a:pt x="1670" y="1160"/>
                      </a:lnTo>
                      <a:lnTo>
                        <a:pt x="1671" y="1160"/>
                      </a:lnTo>
                      <a:lnTo>
                        <a:pt x="1672" y="1160"/>
                      </a:lnTo>
                      <a:lnTo>
                        <a:pt x="1672" y="1160"/>
                      </a:lnTo>
                      <a:lnTo>
                        <a:pt x="1673" y="1160"/>
                      </a:lnTo>
                      <a:lnTo>
                        <a:pt x="1673" y="1160"/>
                      </a:lnTo>
                      <a:lnTo>
                        <a:pt x="1674" y="1160"/>
                      </a:lnTo>
                      <a:lnTo>
                        <a:pt x="1675" y="1160"/>
                      </a:lnTo>
                      <a:lnTo>
                        <a:pt x="1675" y="1160"/>
                      </a:lnTo>
                      <a:lnTo>
                        <a:pt x="1676" y="1160"/>
                      </a:lnTo>
                      <a:lnTo>
                        <a:pt x="1676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8" y="1161"/>
                      </a:lnTo>
                      <a:lnTo>
                        <a:pt x="1679" y="1161"/>
                      </a:lnTo>
                      <a:lnTo>
                        <a:pt x="1679" y="1161"/>
                      </a:lnTo>
                      <a:lnTo>
                        <a:pt x="1680" y="1161"/>
                      </a:lnTo>
                      <a:lnTo>
                        <a:pt x="1680" y="1161"/>
                      </a:lnTo>
                      <a:lnTo>
                        <a:pt x="1681" y="1161"/>
                      </a:lnTo>
                      <a:lnTo>
                        <a:pt x="1682" y="1161"/>
                      </a:lnTo>
                      <a:lnTo>
                        <a:pt x="1682" y="1162"/>
                      </a:lnTo>
                      <a:lnTo>
                        <a:pt x="1683" y="1162"/>
                      </a:lnTo>
                      <a:lnTo>
                        <a:pt x="1683" y="1162"/>
                      </a:lnTo>
                      <a:lnTo>
                        <a:pt x="1684" y="1162"/>
                      </a:lnTo>
                      <a:lnTo>
                        <a:pt x="1684" y="1162"/>
                      </a:lnTo>
                      <a:lnTo>
                        <a:pt x="1685" y="1162"/>
                      </a:lnTo>
                      <a:lnTo>
                        <a:pt x="1685" y="1162"/>
                      </a:lnTo>
                      <a:lnTo>
                        <a:pt x="1686" y="1163"/>
                      </a:lnTo>
                      <a:lnTo>
                        <a:pt x="1686" y="1163"/>
                      </a:lnTo>
                      <a:lnTo>
                        <a:pt x="1687" y="1163"/>
                      </a:lnTo>
                      <a:lnTo>
                        <a:pt x="1687" y="1163"/>
                      </a:lnTo>
                      <a:lnTo>
                        <a:pt x="1688" y="1163"/>
                      </a:lnTo>
                      <a:lnTo>
                        <a:pt x="1688" y="1163"/>
                      </a:lnTo>
                      <a:lnTo>
                        <a:pt x="1689" y="1163"/>
                      </a:lnTo>
                      <a:lnTo>
                        <a:pt x="1690" y="1163"/>
                      </a:lnTo>
                      <a:lnTo>
                        <a:pt x="1690" y="1163"/>
                      </a:lnTo>
                      <a:lnTo>
                        <a:pt x="1691" y="1163"/>
                      </a:lnTo>
                      <a:lnTo>
                        <a:pt x="1691" y="1163"/>
                      </a:lnTo>
                      <a:lnTo>
                        <a:pt x="1692" y="1164"/>
                      </a:lnTo>
                      <a:lnTo>
                        <a:pt x="1692" y="1164"/>
                      </a:lnTo>
                      <a:lnTo>
                        <a:pt x="1693" y="1164"/>
                      </a:lnTo>
                      <a:lnTo>
                        <a:pt x="1693" y="1164"/>
                      </a:lnTo>
                      <a:lnTo>
                        <a:pt x="1694" y="1164"/>
                      </a:lnTo>
                      <a:lnTo>
                        <a:pt x="1694" y="1164"/>
                      </a:lnTo>
                      <a:lnTo>
                        <a:pt x="1695" y="1164"/>
                      </a:lnTo>
                      <a:lnTo>
                        <a:pt x="1695" y="1164"/>
                      </a:lnTo>
                      <a:lnTo>
                        <a:pt x="1696" y="1164"/>
                      </a:lnTo>
                      <a:lnTo>
                        <a:pt x="1697" y="1164"/>
                      </a:lnTo>
                      <a:lnTo>
                        <a:pt x="1697" y="1164"/>
                      </a:lnTo>
                      <a:lnTo>
                        <a:pt x="1698" y="1165"/>
                      </a:lnTo>
                      <a:lnTo>
                        <a:pt x="1698" y="1165"/>
                      </a:lnTo>
                      <a:lnTo>
                        <a:pt x="1699" y="1165"/>
                      </a:lnTo>
                      <a:lnTo>
                        <a:pt x="1699" y="1165"/>
                      </a:lnTo>
                      <a:lnTo>
                        <a:pt x="1700" y="1165"/>
                      </a:lnTo>
                      <a:lnTo>
                        <a:pt x="1700" y="1165"/>
                      </a:lnTo>
                      <a:lnTo>
                        <a:pt x="1701" y="1165"/>
                      </a:lnTo>
                      <a:lnTo>
                        <a:pt x="1701" y="1165"/>
                      </a:lnTo>
                      <a:lnTo>
                        <a:pt x="1702" y="1165"/>
                      </a:lnTo>
                      <a:lnTo>
                        <a:pt x="1702" y="1165"/>
                      </a:lnTo>
                      <a:lnTo>
                        <a:pt x="1703" y="1165"/>
                      </a:lnTo>
                      <a:lnTo>
                        <a:pt x="1704" y="1165"/>
                      </a:lnTo>
                      <a:lnTo>
                        <a:pt x="1704" y="1166"/>
                      </a:lnTo>
                      <a:lnTo>
                        <a:pt x="1705" y="1166"/>
                      </a:lnTo>
                      <a:lnTo>
                        <a:pt x="1705" y="1166"/>
                      </a:lnTo>
                      <a:lnTo>
                        <a:pt x="1706" y="1166"/>
                      </a:lnTo>
                      <a:lnTo>
                        <a:pt x="1706" y="1166"/>
                      </a:lnTo>
                      <a:lnTo>
                        <a:pt x="1707" y="1166"/>
                      </a:lnTo>
                      <a:lnTo>
                        <a:pt x="1707" y="1166"/>
                      </a:lnTo>
                      <a:lnTo>
                        <a:pt x="1708" y="1167"/>
                      </a:lnTo>
                      <a:lnTo>
                        <a:pt x="1708" y="1167"/>
                      </a:lnTo>
                      <a:lnTo>
                        <a:pt x="1709" y="1167"/>
                      </a:lnTo>
                      <a:lnTo>
                        <a:pt x="1709" y="1167"/>
                      </a:lnTo>
                      <a:lnTo>
                        <a:pt x="1710" y="1167"/>
                      </a:lnTo>
                      <a:lnTo>
                        <a:pt x="1710" y="1167"/>
                      </a:lnTo>
                      <a:lnTo>
                        <a:pt x="1711" y="1167"/>
                      </a:lnTo>
                      <a:lnTo>
                        <a:pt x="1712" y="1167"/>
                      </a:lnTo>
                      <a:lnTo>
                        <a:pt x="1712" y="1167"/>
                      </a:lnTo>
                      <a:lnTo>
                        <a:pt x="1713" y="1167"/>
                      </a:lnTo>
                      <a:lnTo>
                        <a:pt x="1713" y="1167"/>
                      </a:lnTo>
                      <a:lnTo>
                        <a:pt x="1714" y="1167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6" y="1168"/>
                      </a:lnTo>
                      <a:lnTo>
                        <a:pt x="1716" y="1168"/>
                      </a:lnTo>
                      <a:lnTo>
                        <a:pt x="1717" y="1168"/>
                      </a:lnTo>
                      <a:lnTo>
                        <a:pt x="1717" y="1168"/>
                      </a:lnTo>
                      <a:lnTo>
                        <a:pt x="1718" y="1168"/>
                      </a:lnTo>
                      <a:lnTo>
                        <a:pt x="1719" y="1168"/>
                      </a:lnTo>
                      <a:lnTo>
                        <a:pt x="1719" y="1168"/>
                      </a:lnTo>
                      <a:lnTo>
                        <a:pt x="1720" y="1168"/>
                      </a:lnTo>
                      <a:lnTo>
                        <a:pt x="1720" y="1168"/>
                      </a:lnTo>
                      <a:lnTo>
                        <a:pt x="1721" y="1169"/>
                      </a:lnTo>
                      <a:lnTo>
                        <a:pt x="1721" y="1169"/>
                      </a:lnTo>
                      <a:lnTo>
                        <a:pt x="1722" y="1169"/>
                      </a:lnTo>
                      <a:lnTo>
                        <a:pt x="1723" y="1169"/>
                      </a:lnTo>
                      <a:lnTo>
                        <a:pt x="1723" y="1169"/>
                      </a:lnTo>
                      <a:lnTo>
                        <a:pt x="1724" y="1169"/>
                      </a:lnTo>
                      <a:lnTo>
                        <a:pt x="1724" y="1169"/>
                      </a:lnTo>
                      <a:lnTo>
                        <a:pt x="1725" y="1169"/>
                      </a:lnTo>
                      <a:lnTo>
                        <a:pt x="1725" y="1169"/>
                      </a:lnTo>
                      <a:lnTo>
                        <a:pt x="1726" y="1169"/>
                      </a:lnTo>
                      <a:lnTo>
                        <a:pt x="1726" y="1169"/>
                      </a:lnTo>
                      <a:lnTo>
                        <a:pt x="1727" y="1169"/>
                      </a:lnTo>
                      <a:lnTo>
                        <a:pt x="1727" y="1170"/>
                      </a:lnTo>
                      <a:lnTo>
                        <a:pt x="1728" y="1170"/>
                      </a:lnTo>
                      <a:lnTo>
                        <a:pt x="1728" y="1170"/>
                      </a:lnTo>
                      <a:lnTo>
                        <a:pt x="1729" y="1170"/>
                      </a:lnTo>
                      <a:lnTo>
                        <a:pt x="1730" y="1170"/>
                      </a:lnTo>
                      <a:lnTo>
                        <a:pt x="1730" y="1170"/>
                      </a:lnTo>
                      <a:lnTo>
                        <a:pt x="1731" y="1170"/>
                      </a:lnTo>
                      <a:lnTo>
                        <a:pt x="1731" y="1170"/>
                      </a:lnTo>
                      <a:lnTo>
                        <a:pt x="1732" y="1171"/>
                      </a:lnTo>
                      <a:lnTo>
                        <a:pt x="1732" y="1171"/>
                      </a:lnTo>
                      <a:lnTo>
                        <a:pt x="1733" y="1171"/>
                      </a:lnTo>
                      <a:lnTo>
                        <a:pt x="1733" y="1171"/>
                      </a:lnTo>
                      <a:lnTo>
                        <a:pt x="1734" y="1171"/>
                      </a:lnTo>
                      <a:lnTo>
                        <a:pt x="1734" y="1171"/>
                      </a:lnTo>
                      <a:lnTo>
                        <a:pt x="1735" y="1171"/>
                      </a:lnTo>
                      <a:lnTo>
                        <a:pt x="1735" y="1171"/>
                      </a:lnTo>
                      <a:lnTo>
                        <a:pt x="1736" y="1171"/>
                      </a:lnTo>
                      <a:lnTo>
                        <a:pt x="1737" y="1171"/>
                      </a:lnTo>
                      <a:lnTo>
                        <a:pt x="1737" y="1171"/>
                      </a:lnTo>
                      <a:lnTo>
                        <a:pt x="1738" y="1171"/>
                      </a:lnTo>
                      <a:lnTo>
                        <a:pt x="1738" y="1172"/>
                      </a:lnTo>
                      <a:lnTo>
                        <a:pt x="1739" y="1172"/>
                      </a:lnTo>
                      <a:lnTo>
                        <a:pt x="1739" y="1172"/>
                      </a:lnTo>
                      <a:lnTo>
                        <a:pt x="1740" y="1172"/>
                      </a:lnTo>
                      <a:lnTo>
                        <a:pt x="1740" y="1172"/>
                      </a:lnTo>
                      <a:lnTo>
                        <a:pt x="1741" y="1172"/>
                      </a:lnTo>
                      <a:lnTo>
                        <a:pt x="1741" y="1172"/>
                      </a:lnTo>
                      <a:lnTo>
                        <a:pt x="1742" y="1172"/>
                      </a:lnTo>
                      <a:lnTo>
                        <a:pt x="1742" y="1172"/>
                      </a:lnTo>
                      <a:lnTo>
                        <a:pt x="1743" y="1172"/>
                      </a:lnTo>
                      <a:lnTo>
                        <a:pt x="1743" y="1172"/>
                      </a:lnTo>
                      <a:lnTo>
                        <a:pt x="1744" y="1172"/>
                      </a:lnTo>
                      <a:lnTo>
                        <a:pt x="1745" y="1173"/>
                      </a:lnTo>
                      <a:lnTo>
                        <a:pt x="1745" y="1173"/>
                      </a:lnTo>
                      <a:lnTo>
                        <a:pt x="1746" y="1173"/>
                      </a:lnTo>
                      <a:lnTo>
                        <a:pt x="1746" y="1173"/>
                      </a:lnTo>
                      <a:lnTo>
                        <a:pt x="1747" y="1173"/>
                      </a:lnTo>
                      <a:lnTo>
                        <a:pt x="1747" y="1173"/>
                      </a:lnTo>
                      <a:lnTo>
                        <a:pt x="1748" y="1173"/>
                      </a:lnTo>
                      <a:lnTo>
                        <a:pt x="1748" y="1173"/>
                      </a:lnTo>
                      <a:lnTo>
                        <a:pt x="1749" y="1173"/>
                      </a:lnTo>
                      <a:lnTo>
                        <a:pt x="1749" y="1173"/>
                      </a:lnTo>
                      <a:lnTo>
                        <a:pt x="1750" y="1173"/>
                      </a:lnTo>
                      <a:lnTo>
                        <a:pt x="1750" y="1173"/>
                      </a:lnTo>
                      <a:lnTo>
                        <a:pt x="1751" y="1173"/>
                      </a:lnTo>
                      <a:lnTo>
                        <a:pt x="1752" y="1174"/>
                      </a:lnTo>
                      <a:lnTo>
                        <a:pt x="1752" y="1174"/>
                      </a:lnTo>
                      <a:lnTo>
                        <a:pt x="1753" y="1174"/>
                      </a:lnTo>
                      <a:lnTo>
                        <a:pt x="1753" y="1174"/>
                      </a:lnTo>
                      <a:lnTo>
                        <a:pt x="1754" y="1174"/>
                      </a:lnTo>
                      <a:lnTo>
                        <a:pt x="1754" y="1174"/>
                      </a:lnTo>
                      <a:lnTo>
                        <a:pt x="1755" y="1174"/>
                      </a:lnTo>
                      <a:lnTo>
                        <a:pt x="1755" y="1174"/>
                      </a:lnTo>
                      <a:lnTo>
                        <a:pt x="1756" y="1174"/>
                      </a:lnTo>
                      <a:lnTo>
                        <a:pt x="1756" y="1175"/>
                      </a:lnTo>
                      <a:lnTo>
                        <a:pt x="1757" y="1175"/>
                      </a:lnTo>
                      <a:lnTo>
                        <a:pt x="1757" y="1175"/>
                      </a:lnTo>
                      <a:lnTo>
                        <a:pt x="1758" y="1175"/>
                      </a:lnTo>
                      <a:lnTo>
                        <a:pt x="1759" y="1175"/>
                      </a:lnTo>
                      <a:lnTo>
                        <a:pt x="1759" y="1175"/>
                      </a:lnTo>
                      <a:lnTo>
                        <a:pt x="1760" y="1175"/>
                      </a:lnTo>
                      <a:lnTo>
                        <a:pt x="1760" y="1175"/>
                      </a:lnTo>
                      <a:lnTo>
                        <a:pt x="1761" y="1175"/>
                      </a:lnTo>
                      <a:lnTo>
                        <a:pt x="1761" y="1175"/>
                      </a:lnTo>
                      <a:lnTo>
                        <a:pt x="1762" y="1175"/>
                      </a:lnTo>
                      <a:lnTo>
                        <a:pt x="1763" y="1175"/>
                      </a:lnTo>
                      <a:lnTo>
                        <a:pt x="1763" y="1175"/>
                      </a:lnTo>
                      <a:lnTo>
                        <a:pt x="1763" y="1176"/>
                      </a:lnTo>
                      <a:lnTo>
                        <a:pt x="1764" y="1176"/>
                      </a:lnTo>
                      <a:lnTo>
                        <a:pt x="1764" y="1176"/>
                      </a:lnTo>
                      <a:lnTo>
                        <a:pt x="1765" y="1176"/>
                      </a:lnTo>
                      <a:lnTo>
                        <a:pt x="1765" y="1176"/>
                      </a:lnTo>
                      <a:lnTo>
                        <a:pt x="1766" y="1176"/>
                      </a:lnTo>
                      <a:lnTo>
                        <a:pt x="1767" y="1176"/>
                      </a:lnTo>
                      <a:lnTo>
                        <a:pt x="1767" y="1176"/>
                      </a:lnTo>
                      <a:lnTo>
                        <a:pt x="1768" y="1176"/>
                      </a:lnTo>
                      <a:lnTo>
                        <a:pt x="1768" y="1176"/>
                      </a:lnTo>
                      <a:lnTo>
                        <a:pt x="1769" y="1176"/>
                      </a:lnTo>
                      <a:lnTo>
                        <a:pt x="1770" y="1176"/>
                      </a:lnTo>
                      <a:lnTo>
                        <a:pt x="1770" y="1176"/>
                      </a:lnTo>
                      <a:lnTo>
                        <a:pt x="1771" y="1177"/>
                      </a:lnTo>
                      <a:lnTo>
                        <a:pt x="1771" y="1177"/>
                      </a:lnTo>
                      <a:lnTo>
                        <a:pt x="1772" y="1177"/>
                      </a:lnTo>
                      <a:lnTo>
                        <a:pt x="1772" y="1177"/>
                      </a:lnTo>
                      <a:lnTo>
                        <a:pt x="1773" y="1177"/>
                      </a:lnTo>
                      <a:lnTo>
                        <a:pt x="1773" y="1177"/>
                      </a:lnTo>
                      <a:lnTo>
                        <a:pt x="1774" y="1177"/>
                      </a:lnTo>
                      <a:lnTo>
                        <a:pt x="1774" y="1177"/>
                      </a:lnTo>
                      <a:lnTo>
                        <a:pt x="1775" y="1177"/>
                      </a:lnTo>
                      <a:lnTo>
                        <a:pt x="1775" y="1177"/>
                      </a:lnTo>
                      <a:lnTo>
                        <a:pt x="1776" y="1177"/>
                      </a:lnTo>
                      <a:lnTo>
                        <a:pt x="1776" y="1177"/>
                      </a:lnTo>
                      <a:lnTo>
                        <a:pt x="1777" y="1177"/>
                      </a:lnTo>
                      <a:lnTo>
                        <a:pt x="1778" y="1177"/>
                      </a:lnTo>
                      <a:lnTo>
                        <a:pt x="1778" y="1178"/>
                      </a:lnTo>
                      <a:lnTo>
                        <a:pt x="1779" y="1178"/>
                      </a:lnTo>
                      <a:lnTo>
                        <a:pt x="1779" y="1178"/>
                      </a:lnTo>
                      <a:lnTo>
                        <a:pt x="1780" y="1178"/>
                      </a:lnTo>
                      <a:lnTo>
                        <a:pt x="1780" y="1178"/>
                      </a:lnTo>
                      <a:lnTo>
                        <a:pt x="1781" y="1178"/>
                      </a:lnTo>
                      <a:lnTo>
                        <a:pt x="1781" y="1178"/>
                      </a:lnTo>
                      <a:lnTo>
                        <a:pt x="1782" y="1178"/>
                      </a:lnTo>
                      <a:lnTo>
                        <a:pt x="1782" y="1178"/>
                      </a:lnTo>
                      <a:lnTo>
                        <a:pt x="1783" y="1179"/>
                      </a:lnTo>
                      <a:lnTo>
                        <a:pt x="1783" y="1179"/>
                      </a:lnTo>
                      <a:lnTo>
                        <a:pt x="1784" y="1179"/>
                      </a:lnTo>
                      <a:lnTo>
                        <a:pt x="1785" y="1179"/>
                      </a:lnTo>
                      <a:lnTo>
                        <a:pt x="1785" y="1179"/>
                      </a:lnTo>
                      <a:lnTo>
                        <a:pt x="1786" y="1179"/>
                      </a:lnTo>
                      <a:lnTo>
                        <a:pt x="1786" y="1179"/>
                      </a:lnTo>
                      <a:lnTo>
                        <a:pt x="1787" y="1179"/>
                      </a:lnTo>
                      <a:lnTo>
                        <a:pt x="1787" y="1179"/>
                      </a:lnTo>
                      <a:lnTo>
                        <a:pt x="1788" y="1179"/>
                      </a:lnTo>
                      <a:lnTo>
                        <a:pt x="1788" y="1179"/>
                      </a:lnTo>
                      <a:lnTo>
                        <a:pt x="1789" y="1179"/>
                      </a:lnTo>
                      <a:lnTo>
                        <a:pt x="1789" y="1179"/>
                      </a:lnTo>
                      <a:lnTo>
                        <a:pt x="1790" y="1179"/>
                      </a:lnTo>
                      <a:lnTo>
                        <a:pt x="1790" y="1179"/>
                      </a:lnTo>
                      <a:lnTo>
                        <a:pt x="1791" y="1180"/>
                      </a:lnTo>
                      <a:lnTo>
                        <a:pt x="1792" y="1180"/>
                      </a:lnTo>
                      <a:lnTo>
                        <a:pt x="1792" y="1180"/>
                      </a:lnTo>
                      <a:lnTo>
                        <a:pt x="1793" y="1180"/>
                      </a:lnTo>
                      <a:lnTo>
                        <a:pt x="1793" y="1180"/>
                      </a:lnTo>
                      <a:lnTo>
                        <a:pt x="1794" y="1180"/>
                      </a:lnTo>
                      <a:lnTo>
                        <a:pt x="1794" y="1180"/>
                      </a:lnTo>
                      <a:lnTo>
                        <a:pt x="1795" y="1180"/>
                      </a:lnTo>
                      <a:lnTo>
                        <a:pt x="1795" y="1180"/>
                      </a:lnTo>
                      <a:lnTo>
                        <a:pt x="1796" y="1180"/>
                      </a:lnTo>
                      <a:lnTo>
                        <a:pt x="1796" y="1180"/>
                      </a:lnTo>
                      <a:lnTo>
                        <a:pt x="1797" y="1180"/>
                      </a:lnTo>
                      <a:lnTo>
                        <a:pt x="1797" y="1180"/>
                      </a:lnTo>
                      <a:lnTo>
                        <a:pt x="1798" y="1180"/>
                      </a:lnTo>
                      <a:lnTo>
                        <a:pt x="1798" y="1181"/>
                      </a:lnTo>
                      <a:lnTo>
                        <a:pt x="1799" y="1181"/>
                      </a:lnTo>
                      <a:lnTo>
                        <a:pt x="1800" y="1181"/>
                      </a:lnTo>
                      <a:lnTo>
                        <a:pt x="1800" y="1181"/>
                      </a:lnTo>
                      <a:lnTo>
                        <a:pt x="1801" y="1181"/>
                      </a:lnTo>
                      <a:lnTo>
                        <a:pt x="1801" y="1181"/>
                      </a:lnTo>
                      <a:lnTo>
                        <a:pt x="1802" y="1181"/>
                      </a:lnTo>
                      <a:lnTo>
                        <a:pt x="1802" y="1181"/>
                      </a:lnTo>
                      <a:lnTo>
                        <a:pt x="1803" y="1181"/>
                      </a:lnTo>
                      <a:lnTo>
                        <a:pt x="1803" y="1181"/>
                      </a:lnTo>
                      <a:lnTo>
                        <a:pt x="1804" y="1181"/>
                      </a:lnTo>
                      <a:lnTo>
                        <a:pt x="1804" y="1181"/>
                      </a:lnTo>
                      <a:lnTo>
                        <a:pt x="1805" y="1181"/>
                      </a:lnTo>
                      <a:lnTo>
                        <a:pt x="1805" y="1181"/>
                      </a:lnTo>
                      <a:lnTo>
                        <a:pt x="1806" y="1181"/>
                      </a:lnTo>
                      <a:lnTo>
                        <a:pt x="1807" y="1182"/>
                      </a:lnTo>
                      <a:lnTo>
                        <a:pt x="1807" y="1182"/>
                      </a:lnTo>
                      <a:lnTo>
                        <a:pt x="1808" y="1182"/>
                      </a:lnTo>
                      <a:lnTo>
                        <a:pt x="1808" y="1182"/>
                      </a:lnTo>
                      <a:lnTo>
                        <a:pt x="1809" y="1182"/>
                      </a:lnTo>
                      <a:lnTo>
                        <a:pt x="1809" y="1182"/>
                      </a:lnTo>
                      <a:lnTo>
                        <a:pt x="1810" y="1182"/>
                      </a:lnTo>
                      <a:lnTo>
                        <a:pt x="1811" y="1182"/>
                      </a:lnTo>
                      <a:lnTo>
                        <a:pt x="1811" y="1182"/>
                      </a:lnTo>
                      <a:lnTo>
                        <a:pt x="1812" y="1182"/>
                      </a:lnTo>
                      <a:lnTo>
                        <a:pt x="1812" y="1183"/>
                      </a:lnTo>
                      <a:lnTo>
                        <a:pt x="1812" y="1183"/>
                      </a:lnTo>
                      <a:lnTo>
                        <a:pt x="1813" y="1183"/>
                      </a:lnTo>
                      <a:lnTo>
                        <a:pt x="1814" y="1183"/>
                      </a:lnTo>
                      <a:lnTo>
                        <a:pt x="1814" y="1183"/>
                      </a:lnTo>
                      <a:lnTo>
                        <a:pt x="1815" y="1183"/>
                      </a:lnTo>
                      <a:lnTo>
                        <a:pt x="1815" y="1183"/>
                      </a:lnTo>
                      <a:lnTo>
                        <a:pt x="1816" y="1183"/>
                      </a:lnTo>
                      <a:lnTo>
                        <a:pt x="1816" y="1183"/>
                      </a:lnTo>
                      <a:lnTo>
                        <a:pt x="1817" y="1183"/>
                      </a:lnTo>
                      <a:lnTo>
                        <a:pt x="1818" y="1183"/>
                      </a:lnTo>
                      <a:lnTo>
                        <a:pt x="1818" y="1183"/>
                      </a:lnTo>
                      <a:lnTo>
                        <a:pt x="1819" y="1183"/>
                      </a:lnTo>
                      <a:lnTo>
                        <a:pt x="1819" y="1183"/>
                      </a:lnTo>
                      <a:lnTo>
                        <a:pt x="1820" y="1183"/>
                      </a:lnTo>
                      <a:lnTo>
                        <a:pt x="1820" y="1183"/>
                      </a:lnTo>
                      <a:lnTo>
                        <a:pt x="1821" y="1184"/>
                      </a:lnTo>
                      <a:lnTo>
                        <a:pt x="1821" y="1184"/>
                      </a:lnTo>
                      <a:lnTo>
                        <a:pt x="1822" y="1184"/>
                      </a:lnTo>
                      <a:lnTo>
                        <a:pt x="1822" y="1184"/>
                      </a:lnTo>
                      <a:lnTo>
                        <a:pt x="1823" y="1184"/>
                      </a:lnTo>
                      <a:lnTo>
                        <a:pt x="1823" y="1184"/>
                      </a:lnTo>
                      <a:lnTo>
                        <a:pt x="1824" y="1184"/>
                      </a:lnTo>
                      <a:lnTo>
                        <a:pt x="1825" y="1184"/>
                      </a:lnTo>
                      <a:lnTo>
                        <a:pt x="1825" y="1184"/>
                      </a:lnTo>
                      <a:lnTo>
                        <a:pt x="1826" y="1184"/>
                      </a:lnTo>
                      <a:lnTo>
                        <a:pt x="1826" y="1184"/>
                      </a:lnTo>
                      <a:lnTo>
                        <a:pt x="1827" y="1184"/>
                      </a:lnTo>
                      <a:lnTo>
                        <a:pt x="1827" y="1184"/>
                      </a:lnTo>
                      <a:lnTo>
                        <a:pt x="1828" y="1184"/>
                      </a:lnTo>
                      <a:lnTo>
                        <a:pt x="1828" y="1184"/>
                      </a:lnTo>
                      <a:lnTo>
                        <a:pt x="1829" y="1184"/>
                      </a:lnTo>
                      <a:lnTo>
                        <a:pt x="1829" y="1185"/>
                      </a:lnTo>
                      <a:lnTo>
                        <a:pt x="1830" y="1185"/>
                      </a:lnTo>
                      <a:lnTo>
                        <a:pt x="1830" y="1185"/>
                      </a:lnTo>
                      <a:lnTo>
                        <a:pt x="1831" y="1185"/>
                      </a:lnTo>
                      <a:lnTo>
                        <a:pt x="1831" y="1185"/>
                      </a:lnTo>
                      <a:lnTo>
                        <a:pt x="1832" y="1185"/>
                      </a:lnTo>
                      <a:lnTo>
                        <a:pt x="1833" y="1185"/>
                      </a:lnTo>
                      <a:lnTo>
                        <a:pt x="1833" y="1185"/>
                      </a:lnTo>
                      <a:lnTo>
                        <a:pt x="1834" y="1185"/>
                      </a:lnTo>
                      <a:lnTo>
                        <a:pt x="1834" y="1185"/>
                      </a:lnTo>
                      <a:lnTo>
                        <a:pt x="1835" y="1185"/>
                      </a:lnTo>
                      <a:lnTo>
                        <a:pt x="1835" y="1186"/>
                      </a:lnTo>
                      <a:lnTo>
                        <a:pt x="1836" y="1186"/>
                      </a:lnTo>
                      <a:lnTo>
                        <a:pt x="1836" y="1186"/>
                      </a:lnTo>
                      <a:lnTo>
                        <a:pt x="1837" y="1186"/>
                      </a:lnTo>
                      <a:lnTo>
                        <a:pt x="1837" y="1186"/>
                      </a:lnTo>
                      <a:lnTo>
                        <a:pt x="1838" y="1186"/>
                      </a:lnTo>
                      <a:lnTo>
                        <a:pt x="1838" y="1186"/>
                      </a:lnTo>
                      <a:lnTo>
                        <a:pt x="1839" y="1186"/>
                      </a:lnTo>
                      <a:lnTo>
                        <a:pt x="1840" y="1186"/>
                      </a:lnTo>
                      <a:lnTo>
                        <a:pt x="1840" y="1186"/>
                      </a:lnTo>
                      <a:lnTo>
                        <a:pt x="1841" y="1186"/>
                      </a:lnTo>
                      <a:lnTo>
                        <a:pt x="1841" y="1186"/>
                      </a:lnTo>
                      <a:lnTo>
                        <a:pt x="1842" y="1186"/>
                      </a:lnTo>
                      <a:lnTo>
                        <a:pt x="1842" y="1186"/>
                      </a:lnTo>
                      <a:lnTo>
                        <a:pt x="1843" y="1186"/>
                      </a:lnTo>
                      <a:lnTo>
                        <a:pt x="1843" y="1186"/>
                      </a:lnTo>
                      <a:lnTo>
                        <a:pt x="1844" y="1186"/>
                      </a:lnTo>
                      <a:lnTo>
                        <a:pt x="1844" y="1186"/>
                      </a:lnTo>
                      <a:lnTo>
                        <a:pt x="1845" y="1187"/>
                      </a:lnTo>
                      <a:lnTo>
                        <a:pt x="1845" y="1187"/>
                      </a:lnTo>
                      <a:lnTo>
                        <a:pt x="1846" y="1187"/>
                      </a:lnTo>
                      <a:lnTo>
                        <a:pt x="1847" y="1187"/>
                      </a:lnTo>
                      <a:lnTo>
                        <a:pt x="1847" y="1187"/>
                      </a:lnTo>
                      <a:lnTo>
                        <a:pt x="1848" y="1187"/>
                      </a:lnTo>
                      <a:lnTo>
                        <a:pt x="1848" y="1187"/>
                      </a:lnTo>
                      <a:lnTo>
                        <a:pt x="1849" y="1187"/>
                      </a:lnTo>
                      <a:lnTo>
                        <a:pt x="1849" y="1187"/>
                      </a:lnTo>
                      <a:lnTo>
                        <a:pt x="1850" y="1187"/>
                      </a:lnTo>
                      <a:lnTo>
                        <a:pt x="1850" y="1187"/>
                      </a:lnTo>
                      <a:lnTo>
                        <a:pt x="1851" y="1187"/>
                      </a:lnTo>
                      <a:lnTo>
                        <a:pt x="1851" y="1187"/>
                      </a:lnTo>
                      <a:lnTo>
                        <a:pt x="1852" y="1187"/>
                      </a:lnTo>
                      <a:lnTo>
                        <a:pt x="1852" y="1187"/>
                      </a:lnTo>
                      <a:lnTo>
                        <a:pt x="1853" y="1187"/>
                      </a:lnTo>
                      <a:lnTo>
                        <a:pt x="1853" y="1187"/>
                      </a:lnTo>
                      <a:lnTo>
                        <a:pt x="1854" y="1188"/>
                      </a:lnTo>
                      <a:lnTo>
                        <a:pt x="1855" y="1188"/>
                      </a:lnTo>
                      <a:lnTo>
                        <a:pt x="1855" y="1188"/>
                      </a:lnTo>
                      <a:lnTo>
                        <a:pt x="1856" y="1188"/>
                      </a:lnTo>
                      <a:lnTo>
                        <a:pt x="1856" y="1188"/>
                      </a:lnTo>
                      <a:lnTo>
                        <a:pt x="1857" y="1188"/>
                      </a:lnTo>
                      <a:lnTo>
                        <a:pt x="1858" y="1188"/>
                      </a:lnTo>
                      <a:lnTo>
                        <a:pt x="1858" y="1188"/>
                      </a:lnTo>
                      <a:lnTo>
                        <a:pt x="1859" y="1188"/>
                      </a:lnTo>
                      <a:lnTo>
                        <a:pt x="1859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1" y="1188"/>
                      </a:lnTo>
                      <a:lnTo>
                        <a:pt x="1862" y="1188"/>
                      </a:lnTo>
                      <a:lnTo>
                        <a:pt x="1862" y="1188"/>
                      </a:lnTo>
                      <a:lnTo>
                        <a:pt x="1863" y="1188"/>
                      </a:lnTo>
                      <a:lnTo>
                        <a:pt x="1863" y="1188"/>
                      </a:lnTo>
                      <a:lnTo>
                        <a:pt x="1864" y="1188"/>
                      </a:lnTo>
                      <a:lnTo>
                        <a:pt x="1864" y="1189"/>
                      </a:lnTo>
                      <a:lnTo>
                        <a:pt x="1865" y="1189"/>
                      </a:lnTo>
                      <a:lnTo>
                        <a:pt x="1866" y="1189"/>
                      </a:lnTo>
                      <a:lnTo>
                        <a:pt x="1866" y="1189"/>
                      </a:lnTo>
                      <a:lnTo>
                        <a:pt x="1867" y="1189"/>
                      </a:lnTo>
                      <a:lnTo>
                        <a:pt x="1867" y="1189"/>
                      </a:lnTo>
                      <a:lnTo>
                        <a:pt x="1868" y="1189"/>
                      </a:lnTo>
                      <a:lnTo>
                        <a:pt x="1868" y="1189"/>
                      </a:lnTo>
                      <a:lnTo>
                        <a:pt x="1869" y="1189"/>
                      </a:lnTo>
                      <a:lnTo>
                        <a:pt x="1869" y="1189"/>
                      </a:lnTo>
                      <a:lnTo>
                        <a:pt x="1870" y="1189"/>
                      </a:lnTo>
                      <a:lnTo>
                        <a:pt x="1870" y="1189"/>
                      </a:lnTo>
                      <a:lnTo>
                        <a:pt x="1871" y="1189"/>
                      </a:lnTo>
                      <a:lnTo>
                        <a:pt x="1871" y="1190"/>
                      </a:lnTo>
                      <a:lnTo>
                        <a:pt x="1872" y="1190"/>
                      </a:lnTo>
                      <a:lnTo>
                        <a:pt x="1873" y="1190"/>
                      </a:lnTo>
                      <a:lnTo>
                        <a:pt x="1873" y="1190"/>
                      </a:lnTo>
                      <a:lnTo>
                        <a:pt x="1874" y="1190"/>
                      </a:lnTo>
                      <a:lnTo>
                        <a:pt x="1874" y="1190"/>
                      </a:lnTo>
                      <a:lnTo>
                        <a:pt x="1875" y="1190"/>
                      </a:lnTo>
                      <a:lnTo>
                        <a:pt x="1875" y="1190"/>
                      </a:lnTo>
                      <a:lnTo>
                        <a:pt x="1876" y="1190"/>
                      </a:lnTo>
                      <a:lnTo>
                        <a:pt x="1876" y="1190"/>
                      </a:lnTo>
                      <a:lnTo>
                        <a:pt x="1877" y="1190"/>
                      </a:lnTo>
                      <a:lnTo>
                        <a:pt x="1877" y="1190"/>
                      </a:lnTo>
                      <a:lnTo>
                        <a:pt x="1878" y="1190"/>
                      </a:lnTo>
                      <a:lnTo>
                        <a:pt x="1878" y="1190"/>
                      </a:lnTo>
                      <a:lnTo>
                        <a:pt x="1879" y="1190"/>
                      </a:lnTo>
                      <a:lnTo>
                        <a:pt x="1880" y="1190"/>
                      </a:lnTo>
                      <a:lnTo>
                        <a:pt x="1880" y="1190"/>
                      </a:lnTo>
                      <a:lnTo>
                        <a:pt x="1881" y="1190"/>
                      </a:lnTo>
                      <a:lnTo>
                        <a:pt x="1881" y="1190"/>
                      </a:lnTo>
                      <a:lnTo>
                        <a:pt x="1882" y="1190"/>
                      </a:lnTo>
                      <a:lnTo>
                        <a:pt x="1882" y="1191"/>
                      </a:lnTo>
                      <a:lnTo>
                        <a:pt x="1883" y="1191"/>
                      </a:lnTo>
                      <a:lnTo>
                        <a:pt x="1883" y="1191"/>
                      </a:lnTo>
                      <a:lnTo>
                        <a:pt x="1884" y="1191"/>
                      </a:lnTo>
                      <a:lnTo>
                        <a:pt x="1884" y="1191"/>
                      </a:lnTo>
                      <a:lnTo>
                        <a:pt x="1885" y="1191"/>
                      </a:lnTo>
                      <a:lnTo>
                        <a:pt x="1885" y="1191"/>
                      </a:lnTo>
                      <a:lnTo>
                        <a:pt x="1886" y="1191"/>
                      </a:lnTo>
                      <a:lnTo>
                        <a:pt x="1887" y="1191"/>
                      </a:lnTo>
                      <a:lnTo>
                        <a:pt x="1887" y="1191"/>
                      </a:lnTo>
                      <a:lnTo>
                        <a:pt x="1888" y="1191"/>
                      </a:lnTo>
                      <a:lnTo>
                        <a:pt x="1888" y="1191"/>
                      </a:lnTo>
                      <a:lnTo>
                        <a:pt x="1889" y="1191"/>
                      </a:lnTo>
                      <a:lnTo>
                        <a:pt x="1889" y="1191"/>
                      </a:lnTo>
                      <a:lnTo>
                        <a:pt x="1890" y="1191"/>
                      </a:lnTo>
                      <a:lnTo>
                        <a:pt x="1890" y="1191"/>
                      </a:lnTo>
                      <a:lnTo>
                        <a:pt x="1891" y="1191"/>
                      </a:lnTo>
                      <a:lnTo>
                        <a:pt x="1891" y="1191"/>
                      </a:lnTo>
                      <a:lnTo>
                        <a:pt x="1892" y="1191"/>
                      </a:lnTo>
                      <a:lnTo>
                        <a:pt x="1892" y="1191"/>
                      </a:lnTo>
                      <a:lnTo>
                        <a:pt x="1893" y="1191"/>
                      </a:lnTo>
                      <a:lnTo>
                        <a:pt x="1893" y="1192"/>
                      </a:lnTo>
                      <a:lnTo>
                        <a:pt x="1894" y="1192"/>
                      </a:lnTo>
                      <a:lnTo>
                        <a:pt x="1895" y="1192"/>
                      </a:lnTo>
                      <a:lnTo>
                        <a:pt x="1895" y="1192"/>
                      </a:lnTo>
                      <a:lnTo>
                        <a:pt x="1896" y="1192"/>
                      </a:lnTo>
                      <a:lnTo>
                        <a:pt x="1896" y="1192"/>
                      </a:lnTo>
                      <a:lnTo>
                        <a:pt x="1897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9" y="1192"/>
                      </a:lnTo>
                      <a:lnTo>
                        <a:pt x="1899" y="1192"/>
                      </a:lnTo>
                      <a:lnTo>
                        <a:pt x="1900" y="1192"/>
                      </a:lnTo>
                      <a:lnTo>
                        <a:pt x="1900" y="1192"/>
                      </a:lnTo>
                      <a:lnTo>
                        <a:pt x="1901" y="1192"/>
                      </a:lnTo>
                      <a:lnTo>
                        <a:pt x="1902" y="1192"/>
                      </a:lnTo>
                      <a:lnTo>
                        <a:pt x="1902" y="1192"/>
                      </a:lnTo>
                      <a:lnTo>
                        <a:pt x="1903" y="1192"/>
                      </a:lnTo>
                      <a:lnTo>
                        <a:pt x="1903" y="1192"/>
                      </a:lnTo>
                      <a:lnTo>
                        <a:pt x="1904" y="1192"/>
                      </a:lnTo>
                      <a:lnTo>
                        <a:pt x="1904" y="1192"/>
                      </a:lnTo>
                      <a:lnTo>
                        <a:pt x="1905" y="1192"/>
                      </a:lnTo>
                      <a:lnTo>
                        <a:pt x="1906" y="1192"/>
                      </a:lnTo>
                      <a:lnTo>
                        <a:pt x="1906" y="1193"/>
                      </a:lnTo>
                      <a:lnTo>
                        <a:pt x="1907" y="1193"/>
                      </a:lnTo>
                      <a:lnTo>
                        <a:pt x="1907" y="1193"/>
                      </a:lnTo>
                      <a:lnTo>
                        <a:pt x="1908" y="1193"/>
                      </a:lnTo>
                      <a:lnTo>
                        <a:pt x="1908" y="1193"/>
                      </a:lnTo>
                      <a:lnTo>
                        <a:pt x="1909" y="1193"/>
                      </a:lnTo>
                      <a:lnTo>
                        <a:pt x="1909" y="1193"/>
                      </a:lnTo>
                      <a:lnTo>
                        <a:pt x="1910" y="1193"/>
                      </a:lnTo>
                      <a:lnTo>
                        <a:pt x="1910" y="1193"/>
                      </a:lnTo>
                      <a:lnTo>
                        <a:pt x="1911" y="1193"/>
                      </a:lnTo>
                      <a:lnTo>
                        <a:pt x="1911" y="1193"/>
                      </a:lnTo>
                      <a:lnTo>
                        <a:pt x="1912" y="1193"/>
                      </a:lnTo>
                      <a:lnTo>
                        <a:pt x="1913" y="1193"/>
                      </a:lnTo>
                      <a:lnTo>
                        <a:pt x="1913" y="1193"/>
                      </a:lnTo>
                      <a:lnTo>
                        <a:pt x="1914" y="1193"/>
                      </a:lnTo>
                      <a:lnTo>
                        <a:pt x="1914" y="1193"/>
                      </a:lnTo>
                      <a:lnTo>
                        <a:pt x="1915" y="1194"/>
                      </a:lnTo>
                      <a:lnTo>
                        <a:pt x="1915" y="1194"/>
                      </a:lnTo>
                      <a:lnTo>
                        <a:pt x="1916" y="1194"/>
                      </a:lnTo>
                      <a:lnTo>
                        <a:pt x="1916" y="1194"/>
                      </a:lnTo>
                      <a:lnTo>
                        <a:pt x="1917" y="1194"/>
                      </a:lnTo>
                      <a:lnTo>
                        <a:pt x="1917" y="1194"/>
                      </a:lnTo>
                      <a:lnTo>
                        <a:pt x="1918" y="1194"/>
                      </a:lnTo>
                      <a:lnTo>
                        <a:pt x="1918" y="1194"/>
                      </a:lnTo>
                      <a:lnTo>
                        <a:pt x="1919" y="1194"/>
                      </a:lnTo>
                      <a:lnTo>
                        <a:pt x="1920" y="1194"/>
                      </a:lnTo>
                      <a:lnTo>
                        <a:pt x="1920" y="1194"/>
                      </a:lnTo>
                      <a:lnTo>
                        <a:pt x="1921" y="1194"/>
                      </a:lnTo>
                      <a:lnTo>
                        <a:pt x="1921" y="1194"/>
                      </a:lnTo>
                      <a:lnTo>
                        <a:pt x="1922" y="1194"/>
                      </a:lnTo>
                      <a:lnTo>
                        <a:pt x="1922" y="1194"/>
                      </a:lnTo>
                      <a:lnTo>
                        <a:pt x="1923" y="1194"/>
                      </a:lnTo>
                      <a:lnTo>
                        <a:pt x="1923" y="1194"/>
                      </a:lnTo>
                      <a:lnTo>
                        <a:pt x="1924" y="1194"/>
                      </a:lnTo>
                      <a:lnTo>
                        <a:pt x="1924" y="1194"/>
                      </a:lnTo>
                      <a:lnTo>
                        <a:pt x="1925" y="1194"/>
                      </a:lnTo>
                      <a:lnTo>
                        <a:pt x="1925" y="1194"/>
                      </a:lnTo>
                      <a:lnTo>
                        <a:pt x="1926" y="1194"/>
                      </a:lnTo>
                      <a:lnTo>
                        <a:pt x="1926" y="1194"/>
                      </a:lnTo>
                      <a:lnTo>
                        <a:pt x="1927" y="1194"/>
                      </a:lnTo>
                      <a:lnTo>
                        <a:pt x="1928" y="1194"/>
                      </a:lnTo>
                      <a:lnTo>
                        <a:pt x="1928" y="1194"/>
                      </a:lnTo>
                      <a:lnTo>
                        <a:pt x="1929" y="1195"/>
                      </a:lnTo>
                      <a:lnTo>
                        <a:pt x="1929" y="1195"/>
                      </a:lnTo>
                      <a:lnTo>
                        <a:pt x="1930" y="1195"/>
                      </a:lnTo>
                      <a:lnTo>
                        <a:pt x="1930" y="1195"/>
                      </a:lnTo>
                      <a:lnTo>
                        <a:pt x="1931" y="1195"/>
                      </a:lnTo>
                      <a:lnTo>
                        <a:pt x="1931" y="1195"/>
                      </a:lnTo>
                      <a:lnTo>
                        <a:pt x="1932" y="1195"/>
                      </a:lnTo>
                      <a:lnTo>
                        <a:pt x="1932" y="1195"/>
                      </a:lnTo>
                      <a:lnTo>
                        <a:pt x="1933" y="1195"/>
                      </a:lnTo>
                      <a:lnTo>
                        <a:pt x="1933" y="1195"/>
                      </a:lnTo>
                      <a:lnTo>
                        <a:pt x="1934" y="1195"/>
                      </a:lnTo>
                      <a:lnTo>
                        <a:pt x="1935" y="1195"/>
                      </a:lnTo>
                      <a:lnTo>
                        <a:pt x="1935" y="1195"/>
                      </a:lnTo>
                      <a:lnTo>
                        <a:pt x="1936" y="1195"/>
                      </a:lnTo>
                      <a:lnTo>
                        <a:pt x="1936" y="1195"/>
                      </a:lnTo>
                      <a:lnTo>
                        <a:pt x="1937" y="1195"/>
                      </a:lnTo>
                      <a:lnTo>
                        <a:pt x="1937" y="1195"/>
                      </a:lnTo>
                      <a:lnTo>
                        <a:pt x="1938" y="1195"/>
                      </a:lnTo>
                      <a:lnTo>
                        <a:pt x="1938" y="1195"/>
                      </a:lnTo>
                      <a:lnTo>
                        <a:pt x="1939" y="1195"/>
                      </a:lnTo>
                      <a:lnTo>
                        <a:pt x="1939" y="1195"/>
                      </a:lnTo>
                      <a:lnTo>
                        <a:pt x="1940" y="1195"/>
                      </a:lnTo>
                      <a:lnTo>
                        <a:pt x="1940" y="1195"/>
                      </a:lnTo>
                      <a:lnTo>
                        <a:pt x="1941" y="1195"/>
                      </a:lnTo>
                      <a:lnTo>
                        <a:pt x="1942" y="1195"/>
                      </a:lnTo>
                      <a:lnTo>
                        <a:pt x="1942" y="1195"/>
                      </a:lnTo>
                      <a:lnTo>
                        <a:pt x="1943" y="1195"/>
                      </a:lnTo>
                      <a:lnTo>
                        <a:pt x="1943" y="1195"/>
                      </a:lnTo>
                      <a:lnTo>
                        <a:pt x="1944" y="1196"/>
                      </a:lnTo>
                      <a:lnTo>
                        <a:pt x="1944" y="1196"/>
                      </a:lnTo>
                      <a:lnTo>
                        <a:pt x="1945" y="1196"/>
                      </a:lnTo>
                      <a:lnTo>
                        <a:pt x="1946" y="1196"/>
                      </a:lnTo>
                      <a:lnTo>
                        <a:pt x="1946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8" y="1196"/>
                      </a:lnTo>
                      <a:lnTo>
                        <a:pt x="1948" y="1196"/>
                      </a:lnTo>
                      <a:lnTo>
                        <a:pt x="1949" y="1196"/>
                      </a:lnTo>
                      <a:lnTo>
                        <a:pt x="1950" y="1196"/>
                      </a:lnTo>
                      <a:lnTo>
                        <a:pt x="1950" y="1196"/>
                      </a:lnTo>
                      <a:lnTo>
                        <a:pt x="1951" y="1196"/>
                      </a:lnTo>
                      <a:lnTo>
                        <a:pt x="1951" y="1196"/>
                      </a:lnTo>
                      <a:lnTo>
                        <a:pt x="1952" y="1196"/>
                      </a:lnTo>
                      <a:lnTo>
                        <a:pt x="1953" y="1196"/>
                      </a:lnTo>
                      <a:lnTo>
                        <a:pt x="1953" y="1196"/>
                      </a:lnTo>
                      <a:lnTo>
                        <a:pt x="1954" y="1196"/>
                      </a:lnTo>
                      <a:lnTo>
                        <a:pt x="1954" y="1196"/>
                      </a:lnTo>
                      <a:lnTo>
                        <a:pt x="1955" y="1196"/>
                      </a:lnTo>
                      <a:lnTo>
                        <a:pt x="1955" y="1196"/>
                      </a:lnTo>
                      <a:lnTo>
                        <a:pt x="1956" y="1196"/>
                      </a:lnTo>
                      <a:lnTo>
                        <a:pt x="1956" y="1196"/>
                      </a:lnTo>
                      <a:lnTo>
                        <a:pt x="1957" y="1196"/>
                      </a:lnTo>
                      <a:lnTo>
                        <a:pt x="1957" y="1196"/>
                      </a:lnTo>
                      <a:lnTo>
                        <a:pt x="1958" y="1196"/>
                      </a:lnTo>
                      <a:lnTo>
                        <a:pt x="1958" y="1196"/>
                      </a:lnTo>
                      <a:lnTo>
                        <a:pt x="1959" y="1196"/>
                      </a:lnTo>
                      <a:lnTo>
                        <a:pt x="1959" y="1196"/>
                      </a:lnTo>
                      <a:lnTo>
                        <a:pt x="1960" y="1196"/>
                      </a:lnTo>
                      <a:lnTo>
                        <a:pt x="1961" y="1196"/>
                      </a:lnTo>
                      <a:lnTo>
                        <a:pt x="1961" y="1197"/>
                      </a:lnTo>
                      <a:lnTo>
                        <a:pt x="1962" y="1197"/>
                      </a:lnTo>
                      <a:lnTo>
                        <a:pt x="1962" y="1197"/>
                      </a:lnTo>
                      <a:lnTo>
                        <a:pt x="1963" y="1197"/>
                      </a:lnTo>
                      <a:lnTo>
                        <a:pt x="1963" y="1197"/>
                      </a:lnTo>
                      <a:lnTo>
                        <a:pt x="1964" y="1197"/>
                      </a:lnTo>
                      <a:lnTo>
                        <a:pt x="1964" y="1197"/>
                      </a:lnTo>
                      <a:lnTo>
                        <a:pt x="1965" y="1197"/>
                      </a:lnTo>
                      <a:lnTo>
                        <a:pt x="1965" y="1197"/>
                      </a:lnTo>
                      <a:lnTo>
                        <a:pt x="1966" y="1197"/>
                      </a:lnTo>
                      <a:lnTo>
                        <a:pt x="1966" y="1197"/>
                      </a:lnTo>
                      <a:lnTo>
                        <a:pt x="1967" y="1197"/>
                      </a:lnTo>
                      <a:lnTo>
                        <a:pt x="1968" y="1197"/>
                      </a:lnTo>
                      <a:lnTo>
                        <a:pt x="1968" y="1197"/>
                      </a:lnTo>
                      <a:lnTo>
                        <a:pt x="1969" y="1197"/>
                      </a:lnTo>
                      <a:lnTo>
                        <a:pt x="1969" y="1197"/>
                      </a:lnTo>
                      <a:lnTo>
                        <a:pt x="1970" y="1197"/>
                      </a:lnTo>
                      <a:lnTo>
                        <a:pt x="1970" y="1197"/>
                      </a:lnTo>
                      <a:lnTo>
                        <a:pt x="1971" y="1197"/>
                      </a:lnTo>
                      <a:lnTo>
                        <a:pt x="1971" y="1197"/>
                      </a:lnTo>
                      <a:lnTo>
                        <a:pt x="1972" y="1197"/>
                      </a:lnTo>
                      <a:lnTo>
                        <a:pt x="1972" y="1197"/>
                      </a:lnTo>
                      <a:lnTo>
                        <a:pt x="1973" y="1197"/>
                      </a:lnTo>
                      <a:lnTo>
                        <a:pt x="1973" y="1197"/>
                      </a:lnTo>
                      <a:lnTo>
                        <a:pt x="1974" y="1197"/>
                      </a:lnTo>
                      <a:lnTo>
                        <a:pt x="1975" y="1198"/>
                      </a:lnTo>
                      <a:lnTo>
                        <a:pt x="1975" y="1198"/>
                      </a:lnTo>
                      <a:lnTo>
                        <a:pt x="1976" y="1198"/>
                      </a:lnTo>
                      <a:lnTo>
                        <a:pt x="1976" y="1198"/>
                      </a:lnTo>
                      <a:lnTo>
                        <a:pt x="1977" y="1198"/>
                      </a:lnTo>
                      <a:lnTo>
                        <a:pt x="1977" y="1198"/>
                      </a:lnTo>
                      <a:lnTo>
                        <a:pt x="1978" y="1198"/>
                      </a:lnTo>
                      <a:lnTo>
                        <a:pt x="1978" y="1198"/>
                      </a:lnTo>
                      <a:lnTo>
                        <a:pt x="1979" y="1198"/>
                      </a:lnTo>
                      <a:lnTo>
                        <a:pt x="1979" y="1198"/>
                      </a:lnTo>
                      <a:lnTo>
                        <a:pt x="1980" y="1198"/>
                      </a:lnTo>
                      <a:lnTo>
                        <a:pt x="1980" y="1198"/>
                      </a:lnTo>
                      <a:lnTo>
                        <a:pt x="1981" y="1198"/>
                      </a:lnTo>
                      <a:lnTo>
                        <a:pt x="1981" y="1198"/>
                      </a:lnTo>
                      <a:lnTo>
                        <a:pt x="1982" y="1198"/>
                      </a:lnTo>
                      <a:lnTo>
                        <a:pt x="1983" y="1198"/>
                      </a:lnTo>
                      <a:lnTo>
                        <a:pt x="1983" y="1198"/>
                      </a:lnTo>
                      <a:lnTo>
                        <a:pt x="1984" y="1198"/>
                      </a:lnTo>
                      <a:lnTo>
                        <a:pt x="1984" y="1198"/>
                      </a:lnTo>
                      <a:lnTo>
                        <a:pt x="1985" y="1198"/>
                      </a:lnTo>
                      <a:lnTo>
                        <a:pt x="1985" y="1198"/>
                      </a:lnTo>
                      <a:lnTo>
                        <a:pt x="1986" y="1198"/>
                      </a:lnTo>
                      <a:lnTo>
                        <a:pt x="1986" y="1198"/>
                      </a:lnTo>
                      <a:lnTo>
                        <a:pt x="1987" y="1198"/>
                      </a:lnTo>
                      <a:lnTo>
                        <a:pt x="1987" y="1198"/>
                      </a:lnTo>
                      <a:lnTo>
                        <a:pt x="1988" y="1198"/>
                      </a:lnTo>
                      <a:lnTo>
                        <a:pt x="1988" y="1198"/>
                      </a:lnTo>
                      <a:lnTo>
                        <a:pt x="1989" y="1198"/>
                      </a:lnTo>
                      <a:lnTo>
                        <a:pt x="1990" y="1198"/>
                      </a:lnTo>
                      <a:lnTo>
                        <a:pt x="1990" y="1198"/>
                      </a:lnTo>
                      <a:lnTo>
                        <a:pt x="1991" y="1198"/>
                      </a:lnTo>
                      <a:lnTo>
                        <a:pt x="1991" y="1198"/>
                      </a:lnTo>
                      <a:lnTo>
                        <a:pt x="1992" y="1198"/>
                      </a:lnTo>
                      <a:lnTo>
                        <a:pt x="1992" y="1198"/>
                      </a:lnTo>
                      <a:lnTo>
                        <a:pt x="1993" y="1198"/>
                      </a:lnTo>
                      <a:lnTo>
                        <a:pt x="1994" y="1198"/>
                      </a:lnTo>
                      <a:lnTo>
                        <a:pt x="1994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6" y="1198"/>
                      </a:lnTo>
                      <a:lnTo>
                        <a:pt x="1997" y="1198"/>
                      </a:lnTo>
                      <a:lnTo>
                        <a:pt x="1997" y="1198"/>
                      </a:lnTo>
                      <a:lnTo>
                        <a:pt x="1998" y="1198"/>
                      </a:lnTo>
                      <a:lnTo>
                        <a:pt x="1998" y="1198"/>
                      </a:lnTo>
                      <a:lnTo>
                        <a:pt x="1999" y="1199"/>
                      </a:lnTo>
                      <a:lnTo>
                        <a:pt x="1999" y="1199"/>
                      </a:lnTo>
                      <a:lnTo>
                        <a:pt x="2000" y="1199"/>
                      </a:lnTo>
                      <a:lnTo>
                        <a:pt x="2001" y="1199"/>
                      </a:lnTo>
                      <a:lnTo>
                        <a:pt x="2001" y="1199"/>
                      </a:lnTo>
                      <a:lnTo>
                        <a:pt x="2002" y="1199"/>
                      </a:lnTo>
                      <a:lnTo>
                        <a:pt x="2002" y="1199"/>
                      </a:lnTo>
                      <a:lnTo>
                        <a:pt x="2003" y="1199"/>
                      </a:lnTo>
                      <a:lnTo>
                        <a:pt x="2003" y="1199"/>
                      </a:lnTo>
                      <a:lnTo>
                        <a:pt x="2004" y="1199"/>
                      </a:lnTo>
                      <a:lnTo>
                        <a:pt x="2004" y="1199"/>
                      </a:lnTo>
                      <a:lnTo>
                        <a:pt x="2005" y="1199"/>
                      </a:lnTo>
                      <a:lnTo>
                        <a:pt x="2005" y="1199"/>
                      </a:lnTo>
                      <a:lnTo>
                        <a:pt x="2006" y="1199"/>
                      </a:lnTo>
                      <a:lnTo>
                        <a:pt x="2006" y="1199"/>
                      </a:lnTo>
                      <a:lnTo>
                        <a:pt x="2007" y="1199"/>
                      </a:lnTo>
                      <a:lnTo>
                        <a:pt x="2008" y="1199"/>
                      </a:lnTo>
                      <a:lnTo>
                        <a:pt x="2008" y="1199"/>
                      </a:lnTo>
                      <a:lnTo>
                        <a:pt x="2009" y="1199"/>
                      </a:lnTo>
                      <a:lnTo>
                        <a:pt x="2009" y="1199"/>
                      </a:lnTo>
                      <a:lnTo>
                        <a:pt x="2010" y="1199"/>
                      </a:lnTo>
                      <a:lnTo>
                        <a:pt x="2010" y="1199"/>
                      </a:lnTo>
                      <a:lnTo>
                        <a:pt x="2011" y="1199"/>
                      </a:lnTo>
                      <a:lnTo>
                        <a:pt x="2011" y="1199"/>
                      </a:lnTo>
                      <a:lnTo>
                        <a:pt x="2012" y="1199"/>
                      </a:lnTo>
                      <a:lnTo>
                        <a:pt x="2012" y="1199"/>
                      </a:lnTo>
                      <a:lnTo>
                        <a:pt x="2013" y="1199"/>
                      </a:lnTo>
                      <a:lnTo>
                        <a:pt x="2013" y="1199"/>
                      </a:lnTo>
                      <a:lnTo>
                        <a:pt x="2014" y="1199"/>
                      </a:lnTo>
                      <a:lnTo>
                        <a:pt x="2014" y="1199"/>
                      </a:lnTo>
                      <a:lnTo>
                        <a:pt x="2015" y="1199"/>
                      </a:lnTo>
                      <a:lnTo>
                        <a:pt x="2016" y="1199"/>
                      </a:lnTo>
                      <a:lnTo>
                        <a:pt x="2016" y="1199"/>
                      </a:lnTo>
                      <a:lnTo>
                        <a:pt x="2017" y="1199"/>
                      </a:lnTo>
                      <a:lnTo>
                        <a:pt x="2017" y="1199"/>
                      </a:lnTo>
                      <a:lnTo>
                        <a:pt x="2018" y="1199"/>
                      </a:lnTo>
                      <a:lnTo>
                        <a:pt x="2018" y="1199"/>
                      </a:lnTo>
                      <a:lnTo>
                        <a:pt x="2019" y="1199"/>
                      </a:lnTo>
                      <a:lnTo>
                        <a:pt x="2019" y="1199"/>
                      </a:lnTo>
                      <a:lnTo>
                        <a:pt x="2020" y="1199"/>
                      </a:lnTo>
                      <a:lnTo>
                        <a:pt x="2020" y="1199"/>
                      </a:lnTo>
                      <a:lnTo>
                        <a:pt x="2021" y="1199"/>
                      </a:lnTo>
                      <a:lnTo>
                        <a:pt x="2021" y="1199"/>
                      </a:lnTo>
                      <a:lnTo>
                        <a:pt x="2022" y="1199"/>
                      </a:lnTo>
                      <a:lnTo>
                        <a:pt x="2023" y="1199"/>
                      </a:lnTo>
                      <a:lnTo>
                        <a:pt x="2023" y="1199"/>
                      </a:lnTo>
                      <a:lnTo>
                        <a:pt x="2024" y="1199"/>
                      </a:lnTo>
                      <a:lnTo>
                        <a:pt x="2024" y="1199"/>
                      </a:lnTo>
                      <a:lnTo>
                        <a:pt x="2025" y="1199"/>
                      </a:lnTo>
                      <a:lnTo>
                        <a:pt x="2025" y="1199"/>
                      </a:lnTo>
                      <a:lnTo>
                        <a:pt x="2026" y="1199"/>
                      </a:lnTo>
                      <a:lnTo>
                        <a:pt x="2026" y="1199"/>
                      </a:lnTo>
                      <a:lnTo>
                        <a:pt x="2027" y="1199"/>
                      </a:lnTo>
                      <a:lnTo>
                        <a:pt x="2027" y="1199"/>
                      </a:lnTo>
                      <a:lnTo>
                        <a:pt x="2028" y="1199"/>
                      </a:lnTo>
                      <a:lnTo>
                        <a:pt x="2028" y="1199"/>
                      </a:lnTo>
                      <a:lnTo>
                        <a:pt x="2029" y="1199"/>
                      </a:lnTo>
                      <a:lnTo>
                        <a:pt x="2030" y="1199"/>
                      </a:lnTo>
                      <a:lnTo>
                        <a:pt x="2030" y="1199"/>
                      </a:lnTo>
                      <a:lnTo>
                        <a:pt x="2031" y="1199"/>
                      </a:lnTo>
                      <a:lnTo>
                        <a:pt x="2031" y="1199"/>
                      </a:lnTo>
                      <a:lnTo>
                        <a:pt x="2032" y="1199"/>
                      </a:lnTo>
                      <a:lnTo>
                        <a:pt x="2032" y="1199"/>
                      </a:lnTo>
                      <a:lnTo>
                        <a:pt x="2033" y="1199"/>
                      </a:lnTo>
                      <a:lnTo>
                        <a:pt x="2033" y="1199"/>
                      </a:lnTo>
                      <a:lnTo>
                        <a:pt x="2034" y="1199"/>
                      </a:lnTo>
                      <a:lnTo>
                        <a:pt x="2034" y="1199"/>
                      </a:lnTo>
                      <a:lnTo>
                        <a:pt x="2035" y="1199"/>
                      </a:lnTo>
                      <a:lnTo>
                        <a:pt x="2035" y="1199"/>
                      </a:lnTo>
                      <a:lnTo>
                        <a:pt x="2036" y="1199"/>
                      </a:lnTo>
                      <a:lnTo>
                        <a:pt x="2036" y="1199"/>
                      </a:lnTo>
                      <a:lnTo>
                        <a:pt x="2037" y="1199"/>
                      </a:lnTo>
                      <a:lnTo>
                        <a:pt x="2038" y="1200"/>
                      </a:lnTo>
                      <a:lnTo>
                        <a:pt x="2038" y="1200"/>
                      </a:lnTo>
                      <a:lnTo>
                        <a:pt x="2039" y="1200"/>
                      </a:lnTo>
                      <a:lnTo>
                        <a:pt x="2039" y="1200"/>
                      </a:lnTo>
                      <a:lnTo>
                        <a:pt x="2040" y="1200"/>
                      </a:lnTo>
                      <a:lnTo>
                        <a:pt x="2041" y="1200"/>
                      </a:lnTo>
                      <a:lnTo>
                        <a:pt x="2041" y="1200"/>
                      </a:lnTo>
                      <a:lnTo>
                        <a:pt x="2042" y="1200"/>
                      </a:lnTo>
                      <a:lnTo>
                        <a:pt x="2042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4" y="1200"/>
                      </a:lnTo>
                      <a:lnTo>
                        <a:pt x="2045" y="1200"/>
                      </a:lnTo>
                      <a:lnTo>
                        <a:pt x="2045" y="1200"/>
                      </a:lnTo>
                      <a:lnTo>
                        <a:pt x="2046" y="1200"/>
                      </a:lnTo>
                      <a:lnTo>
                        <a:pt x="2046" y="1200"/>
                      </a:lnTo>
                      <a:lnTo>
                        <a:pt x="2047" y="1200"/>
                      </a:lnTo>
                      <a:lnTo>
                        <a:pt x="2047" y="1200"/>
                      </a:lnTo>
                      <a:lnTo>
                        <a:pt x="2048" y="1200"/>
                      </a:lnTo>
                      <a:lnTo>
                        <a:pt x="2049" y="1200"/>
                      </a:lnTo>
                      <a:lnTo>
                        <a:pt x="2049" y="1200"/>
                      </a:lnTo>
                      <a:lnTo>
                        <a:pt x="2050" y="1200"/>
                      </a:lnTo>
                      <a:lnTo>
                        <a:pt x="2050" y="1200"/>
                      </a:lnTo>
                      <a:lnTo>
                        <a:pt x="2051" y="1200"/>
                      </a:lnTo>
                      <a:lnTo>
                        <a:pt x="2051" y="1200"/>
                      </a:lnTo>
                      <a:lnTo>
                        <a:pt x="2052" y="1200"/>
                      </a:lnTo>
                      <a:lnTo>
                        <a:pt x="2052" y="1200"/>
                      </a:lnTo>
                      <a:lnTo>
                        <a:pt x="2053" y="1200"/>
                      </a:lnTo>
                      <a:lnTo>
                        <a:pt x="2053" y="1200"/>
                      </a:lnTo>
                      <a:lnTo>
                        <a:pt x="2054" y="1200"/>
                      </a:lnTo>
                      <a:lnTo>
                        <a:pt x="2054" y="1200"/>
                      </a:lnTo>
                      <a:lnTo>
                        <a:pt x="2055" y="1200"/>
                      </a:lnTo>
                      <a:lnTo>
                        <a:pt x="2056" y="1200"/>
                      </a:lnTo>
                      <a:lnTo>
                        <a:pt x="2056" y="1200"/>
                      </a:lnTo>
                      <a:lnTo>
                        <a:pt x="2057" y="1200"/>
                      </a:lnTo>
                      <a:lnTo>
                        <a:pt x="2057" y="1200"/>
                      </a:lnTo>
                      <a:lnTo>
                        <a:pt x="2058" y="1200"/>
                      </a:lnTo>
                      <a:lnTo>
                        <a:pt x="2058" y="1200"/>
                      </a:lnTo>
                      <a:lnTo>
                        <a:pt x="2059" y="1200"/>
                      </a:lnTo>
                      <a:lnTo>
                        <a:pt x="2059" y="1200"/>
                      </a:lnTo>
                      <a:lnTo>
                        <a:pt x="2060" y="1200"/>
                      </a:lnTo>
                      <a:lnTo>
                        <a:pt x="2060" y="1200"/>
                      </a:lnTo>
                      <a:lnTo>
                        <a:pt x="2061" y="1200"/>
                      </a:lnTo>
                      <a:lnTo>
                        <a:pt x="2061" y="1200"/>
                      </a:lnTo>
                      <a:lnTo>
                        <a:pt x="2062" y="1200"/>
                      </a:lnTo>
                      <a:lnTo>
                        <a:pt x="2063" y="1200"/>
                      </a:lnTo>
                      <a:lnTo>
                        <a:pt x="2063" y="1200"/>
                      </a:lnTo>
                      <a:lnTo>
                        <a:pt x="2064" y="1200"/>
                      </a:lnTo>
                      <a:lnTo>
                        <a:pt x="2064" y="1200"/>
                      </a:lnTo>
                      <a:lnTo>
                        <a:pt x="2065" y="1200"/>
                      </a:lnTo>
                      <a:lnTo>
                        <a:pt x="2065" y="1200"/>
                      </a:lnTo>
                      <a:lnTo>
                        <a:pt x="2066" y="1200"/>
                      </a:lnTo>
                      <a:lnTo>
                        <a:pt x="2066" y="1200"/>
                      </a:lnTo>
                      <a:lnTo>
                        <a:pt x="2067" y="1200"/>
                      </a:lnTo>
                      <a:lnTo>
                        <a:pt x="2067" y="1200"/>
                      </a:lnTo>
                      <a:lnTo>
                        <a:pt x="2068" y="1200"/>
                      </a:lnTo>
                      <a:lnTo>
                        <a:pt x="2068" y="1200"/>
                      </a:lnTo>
                      <a:lnTo>
                        <a:pt x="2069" y="1200"/>
                      </a:lnTo>
                      <a:lnTo>
                        <a:pt x="2069" y="1200"/>
                      </a:lnTo>
                      <a:lnTo>
                        <a:pt x="2070" y="1200"/>
                      </a:lnTo>
                      <a:lnTo>
                        <a:pt x="2071" y="1200"/>
                      </a:lnTo>
                      <a:lnTo>
                        <a:pt x="2071" y="1200"/>
                      </a:lnTo>
                      <a:lnTo>
                        <a:pt x="2072" y="1200"/>
                      </a:lnTo>
                      <a:lnTo>
                        <a:pt x="2072" y="1200"/>
                      </a:lnTo>
                      <a:lnTo>
                        <a:pt x="2073" y="1200"/>
                      </a:lnTo>
                      <a:lnTo>
                        <a:pt x="2073" y="1200"/>
                      </a:lnTo>
                      <a:lnTo>
                        <a:pt x="2074" y="1200"/>
                      </a:lnTo>
                      <a:lnTo>
                        <a:pt x="2074" y="1200"/>
                      </a:lnTo>
                      <a:lnTo>
                        <a:pt x="2075" y="1200"/>
                      </a:lnTo>
                      <a:lnTo>
                        <a:pt x="2075" y="1200"/>
                      </a:lnTo>
                      <a:lnTo>
                        <a:pt x="2076" y="1200"/>
                      </a:lnTo>
                      <a:lnTo>
                        <a:pt x="2076" y="1200"/>
                      </a:lnTo>
                      <a:lnTo>
                        <a:pt x="2077" y="1200"/>
                      </a:lnTo>
                      <a:lnTo>
                        <a:pt x="2078" y="1200"/>
                      </a:lnTo>
                      <a:lnTo>
                        <a:pt x="2078" y="1200"/>
                      </a:lnTo>
                      <a:lnTo>
                        <a:pt x="2079" y="1200"/>
                      </a:lnTo>
                      <a:lnTo>
                        <a:pt x="2079" y="1200"/>
                      </a:lnTo>
                      <a:lnTo>
                        <a:pt x="2080" y="1200"/>
                      </a:lnTo>
                      <a:lnTo>
                        <a:pt x="2080" y="1200"/>
                      </a:lnTo>
                      <a:lnTo>
                        <a:pt x="2081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3" y="1200"/>
                      </a:lnTo>
                      <a:lnTo>
                        <a:pt x="2083" y="1200"/>
                      </a:lnTo>
                      <a:lnTo>
                        <a:pt x="2084" y="1200"/>
                      </a:lnTo>
                      <a:lnTo>
                        <a:pt x="2085" y="1200"/>
                      </a:lnTo>
                      <a:lnTo>
                        <a:pt x="2085" y="1200"/>
                      </a:lnTo>
                      <a:lnTo>
                        <a:pt x="2086" y="1200"/>
                      </a:lnTo>
                      <a:lnTo>
                        <a:pt x="2086" y="1200"/>
                      </a:lnTo>
                      <a:lnTo>
                        <a:pt x="2087" y="1200"/>
                      </a:lnTo>
                      <a:lnTo>
                        <a:pt x="2087" y="1200"/>
                      </a:lnTo>
                      <a:lnTo>
                        <a:pt x="2088" y="1200"/>
                      </a:lnTo>
                      <a:lnTo>
                        <a:pt x="2089" y="1200"/>
                      </a:lnTo>
                      <a:lnTo>
                        <a:pt x="2089" y="1200"/>
                      </a:lnTo>
                      <a:lnTo>
                        <a:pt x="2090" y="1200"/>
                      </a:lnTo>
                      <a:lnTo>
                        <a:pt x="2090" y="1200"/>
                      </a:lnTo>
                      <a:lnTo>
                        <a:pt x="2091" y="1200"/>
                      </a:lnTo>
                      <a:lnTo>
                        <a:pt x="2091" y="1200"/>
                      </a:lnTo>
                      <a:lnTo>
                        <a:pt x="2092" y="1200"/>
                      </a:lnTo>
                      <a:lnTo>
                        <a:pt x="2092" y="1200"/>
                      </a:lnTo>
                      <a:lnTo>
                        <a:pt x="2093" y="1200"/>
                      </a:lnTo>
                      <a:lnTo>
                        <a:pt x="2093" y="1200"/>
                      </a:lnTo>
                      <a:lnTo>
                        <a:pt x="2094" y="1200"/>
                      </a:lnTo>
                      <a:lnTo>
                        <a:pt x="2094" y="1200"/>
                      </a:lnTo>
                      <a:lnTo>
                        <a:pt x="2095" y="1200"/>
                      </a:lnTo>
                      <a:lnTo>
                        <a:pt x="2096" y="1200"/>
                      </a:lnTo>
                      <a:lnTo>
                        <a:pt x="2096" y="1200"/>
                      </a:lnTo>
                      <a:lnTo>
                        <a:pt x="2097" y="1200"/>
                      </a:lnTo>
                      <a:lnTo>
                        <a:pt x="2097" y="1200"/>
                      </a:lnTo>
                      <a:lnTo>
                        <a:pt x="2098" y="1200"/>
                      </a:lnTo>
                      <a:lnTo>
                        <a:pt x="2098" y="1199"/>
                      </a:lnTo>
                      <a:lnTo>
                        <a:pt x="2099" y="1199"/>
                      </a:lnTo>
                      <a:lnTo>
                        <a:pt x="2099" y="1199"/>
                      </a:lnTo>
                      <a:lnTo>
                        <a:pt x="2100" y="1199"/>
                      </a:lnTo>
                      <a:lnTo>
                        <a:pt x="2100" y="1199"/>
                      </a:lnTo>
                      <a:lnTo>
                        <a:pt x="2101" y="1199"/>
                      </a:lnTo>
                      <a:lnTo>
                        <a:pt x="2101" y="1199"/>
                      </a:lnTo>
                      <a:lnTo>
                        <a:pt x="2102" y="1199"/>
                      </a:lnTo>
                      <a:lnTo>
                        <a:pt x="2103" y="1199"/>
                      </a:lnTo>
                      <a:lnTo>
                        <a:pt x="2103" y="1199"/>
                      </a:lnTo>
                      <a:lnTo>
                        <a:pt x="2104" y="1199"/>
                      </a:lnTo>
                      <a:lnTo>
                        <a:pt x="2104" y="1199"/>
                      </a:lnTo>
                      <a:lnTo>
                        <a:pt x="2105" y="1199"/>
                      </a:lnTo>
                      <a:lnTo>
                        <a:pt x="2105" y="1199"/>
                      </a:lnTo>
                      <a:lnTo>
                        <a:pt x="2106" y="1199"/>
                      </a:lnTo>
                      <a:lnTo>
                        <a:pt x="2106" y="1199"/>
                      </a:lnTo>
                      <a:lnTo>
                        <a:pt x="2107" y="1199"/>
                      </a:lnTo>
                      <a:lnTo>
                        <a:pt x="2107" y="1199"/>
                      </a:lnTo>
                      <a:lnTo>
                        <a:pt x="2108" y="1199"/>
                      </a:lnTo>
                      <a:lnTo>
                        <a:pt x="2108" y="1199"/>
                      </a:lnTo>
                      <a:lnTo>
                        <a:pt x="2109" y="1199"/>
                      </a:lnTo>
                      <a:lnTo>
                        <a:pt x="2109" y="1199"/>
                      </a:lnTo>
                      <a:lnTo>
                        <a:pt x="2110" y="1199"/>
                      </a:lnTo>
                      <a:lnTo>
                        <a:pt x="2111" y="1199"/>
                      </a:lnTo>
                      <a:lnTo>
                        <a:pt x="2111" y="1199"/>
                      </a:lnTo>
                      <a:lnTo>
                        <a:pt x="2112" y="1199"/>
                      </a:lnTo>
                      <a:lnTo>
                        <a:pt x="2112" y="1199"/>
                      </a:lnTo>
                      <a:lnTo>
                        <a:pt x="2113" y="1199"/>
                      </a:lnTo>
                      <a:lnTo>
                        <a:pt x="2113" y="1199"/>
                      </a:lnTo>
                      <a:lnTo>
                        <a:pt x="2114" y="1199"/>
                      </a:lnTo>
                      <a:lnTo>
                        <a:pt x="2114" y="1199"/>
                      </a:lnTo>
                      <a:lnTo>
                        <a:pt x="2115" y="1199"/>
                      </a:lnTo>
                      <a:lnTo>
                        <a:pt x="2115" y="1199"/>
                      </a:lnTo>
                      <a:lnTo>
                        <a:pt x="2116" y="1199"/>
                      </a:lnTo>
                      <a:lnTo>
                        <a:pt x="2116" y="1199"/>
                      </a:lnTo>
                      <a:lnTo>
                        <a:pt x="2117" y="1199"/>
                      </a:lnTo>
                      <a:lnTo>
                        <a:pt x="2118" y="1199"/>
                      </a:lnTo>
                      <a:lnTo>
                        <a:pt x="2118" y="1199"/>
                      </a:lnTo>
                      <a:lnTo>
                        <a:pt x="2119" y="1199"/>
                      </a:lnTo>
                      <a:lnTo>
                        <a:pt x="2119" y="1199"/>
                      </a:lnTo>
                      <a:lnTo>
                        <a:pt x="2120" y="1199"/>
                      </a:lnTo>
                      <a:lnTo>
                        <a:pt x="2120" y="1199"/>
                      </a:lnTo>
                      <a:lnTo>
                        <a:pt x="2121" y="1199"/>
                      </a:lnTo>
                      <a:lnTo>
                        <a:pt x="2121" y="1199"/>
                      </a:lnTo>
                      <a:lnTo>
                        <a:pt x="2122" y="1199"/>
                      </a:lnTo>
                      <a:lnTo>
                        <a:pt x="2122" y="1199"/>
                      </a:lnTo>
                      <a:lnTo>
                        <a:pt x="2123" y="1199"/>
                      </a:lnTo>
                      <a:lnTo>
                        <a:pt x="2123" y="1199"/>
                      </a:lnTo>
                      <a:lnTo>
                        <a:pt x="2124" y="1199"/>
                      </a:lnTo>
                      <a:lnTo>
                        <a:pt x="2125" y="1199"/>
                      </a:lnTo>
                      <a:lnTo>
                        <a:pt x="2125" y="1199"/>
                      </a:lnTo>
                      <a:lnTo>
                        <a:pt x="2126" y="1199"/>
                      </a:lnTo>
                      <a:lnTo>
                        <a:pt x="2126" y="1199"/>
                      </a:lnTo>
                      <a:lnTo>
                        <a:pt x="2127" y="1199"/>
                      </a:lnTo>
                      <a:lnTo>
                        <a:pt x="2127" y="1199"/>
                      </a:lnTo>
                      <a:lnTo>
                        <a:pt x="2128" y="1199"/>
                      </a:lnTo>
                      <a:lnTo>
                        <a:pt x="2129" y="1199"/>
                      </a:lnTo>
                      <a:lnTo>
                        <a:pt x="2129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1" y="1199"/>
                      </a:lnTo>
                      <a:lnTo>
                        <a:pt x="2131" y="1199"/>
                      </a:lnTo>
                      <a:lnTo>
                        <a:pt x="2132" y="1199"/>
                      </a:lnTo>
                      <a:lnTo>
                        <a:pt x="2133" y="1199"/>
                      </a:lnTo>
                      <a:lnTo>
                        <a:pt x="2133" y="1199"/>
                      </a:lnTo>
                      <a:lnTo>
                        <a:pt x="2134" y="1199"/>
                      </a:lnTo>
                      <a:lnTo>
                        <a:pt x="2134" y="1199"/>
                      </a:lnTo>
                      <a:lnTo>
                        <a:pt x="2135" y="1199"/>
                      </a:lnTo>
                      <a:lnTo>
                        <a:pt x="2136" y="1199"/>
                      </a:lnTo>
                      <a:lnTo>
                        <a:pt x="2136" y="1198"/>
                      </a:lnTo>
                      <a:lnTo>
                        <a:pt x="2137" y="1198"/>
                      </a:lnTo>
                      <a:lnTo>
                        <a:pt x="2137" y="1198"/>
                      </a:lnTo>
                      <a:lnTo>
                        <a:pt x="2138" y="1198"/>
                      </a:lnTo>
                      <a:lnTo>
                        <a:pt x="2138" y="1198"/>
                      </a:lnTo>
                      <a:lnTo>
                        <a:pt x="2139" y="1198"/>
                      </a:lnTo>
                      <a:lnTo>
                        <a:pt x="2139" y="1198"/>
                      </a:lnTo>
                      <a:lnTo>
                        <a:pt x="2140" y="1198"/>
                      </a:lnTo>
                      <a:lnTo>
                        <a:pt x="2140" y="1198"/>
                      </a:lnTo>
                      <a:lnTo>
                        <a:pt x="2141" y="1198"/>
                      </a:lnTo>
                      <a:lnTo>
                        <a:pt x="2141" y="1198"/>
                      </a:lnTo>
                      <a:lnTo>
                        <a:pt x="2142" y="1198"/>
                      </a:lnTo>
                      <a:lnTo>
                        <a:pt x="2142" y="1198"/>
                      </a:lnTo>
                      <a:lnTo>
                        <a:pt x="2143" y="1198"/>
                      </a:lnTo>
                      <a:lnTo>
                        <a:pt x="2144" y="1198"/>
                      </a:lnTo>
                      <a:lnTo>
                        <a:pt x="2144" y="1198"/>
                      </a:lnTo>
                      <a:lnTo>
                        <a:pt x="2145" y="1198"/>
                      </a:lnTo>
                      <a:lnTo>
                        <a:pt x="2145" y="1198"/>
                      </a:lnTo>
                      <a:lnTo>
                        <a:pt x="2146" y="1198"/>
                      </a:lnTo>
                      <a:lnTo>
                        <a:pt x="2146" y="1198"/>
                      </a:lnTo>
                      <a:lnTo>
                        <a:pt x="2147" y="1198"/>
                      </a:lnTo>
                      <a:lnTo>
                        <a:pt x="2147" y="1198"/>
                      </a:lnTo>
                      <a:lnTo>
                        <a:pt x="2148" y="1198"/>
                      </a:lnTo>
                      <a:lnTo>
                        <a:pt x="2148" y="1198"/>
                      </a:lnTo>
                      <a:lnTo>
                        <a:pt x="2149" y="1198"/>
                      </a:lnTo>
                      <a:lnTo>
                        <a:pt x="2149" y="1198"/>
                      </a:lnTo>
                      <a:lnTo>
                        <a:pt x="2150" y="1198"/>
                      </a:lnTo>
                      <a:lnTo>
                        <a:pt x="2151" y="1198"/>
                      </a:lnTo>
                      <a:lnTo>
                        <a:pt x="2151" y="1198"/>
                      </a:lnTo>
                      <a:lnTo>
                        <a:pt x="2152" y="1198"/>
                      </a:lnTo>
                      <a:lnTo>
                        <a:pt x="2152" y="1198"/>
                      </a:lnTo>
                      <a:lnTo>
                        <a:pt x="2153" y="1198"/>
                      </a:lnTo>
                      <a:lnTo>
                        <a:pt x="2153" y="1198"/>
                      </a:lnTo>
                      <a:lnTo>
                        <a:pt x="2154" y="1198"/>
                      </a:lnTo>
                      <a:lnTo>
                        <a:pt x="2154" y="1198"/>
                      </a:lnTo>
                      <a:lnTo>
                        <a:pt x="2155" y="1198"/>
                      </a:lnTo>
                      <a:lnTo>
                        <a:pt x="2155" y="1198"/>
                      </a:lnTo>
                      <a:lnTo>
                        <a:pt x="2156" y="1198"/>
                      </a:lnTo>
                      <a:lnTo>
                        <a:pt x="2156" y="1198"/>
                      </a:lnTo>
                      <a:lnTo>
                        <a:pt x="2157" y="1198"/>
                      </a:lnTo>
                      <a:lnTo>
                        <a:pt x="2158" y="1198"/>
                      </a:lnTo>
                      <a:lnTo>
                        <a:pt x="2158" y="1198"/>
                      </a:lnTo>
                      <a:lnTo>
                        <a:pt x="2159" y="1197"/>
                      </a:lnTo>
                      <a:lnTo>
                        <a:pt x="2159" y="1197"/>
                      </a:lnTo>
                      <a:lnTo>
                        <a:pt x="2160" y="1197"/>
                      </a:lnTo>
                      <a:lnTo>
                        <a:pt x="2160" y="1197"/>
                      </a:lnTo>
                      <a:lnTo>
                        <a:pt x="2161" y="1197"/>
                      </a:lnTo>
                      <a:lnTo>
                        <a:pt x="2161" y="1197"/>
                      </a:lnTo>
                      <a:lnTo>
                        <a:pt x="2162" y="1197"/>
                      </a:lnTo>
                      <a:lnTo>
                        <a:pt x="2162" y="1197"/>
                      </a:lnTo>
                      <a:lnTo>
                        <a:pt x="2163" y="1197"/>
                      </a:lnTo>
                      <a:lnTo>
                        <a:pt x="2163" y="1197"/>
                      </a:lnTo>
                      <a:lnTo>
                        <a:pt x="2164" y="1197"/>
                      </a:lnTo>
                      <a:lnTo>
                        <a:pt x="2164" y="1197"/>
                      </a:lnTo>
                      <a:lnTo>
                        <a:pt x="2165" y="1197"/>
                      </a:lnTo>
                      <a:lnTo>
                        <a:pt x="2166" y="1197"/>
                      </a:lnTo>
                      <a:lnTo>
                        <a:pt x="2166" y="1197"/>
                      </a:lnTo>
                      <a:lnTo>
                        <a:pt x="2167" y="1197"/>
                      </a:lnTo>
                      <a:lnTo>
                        <a:pt x="2167" y="1197"/>
                      </a:lnTo>
                      <a:lnTo>
                        <a:pt x="2168" y="1197"/>
                      </a:lnTo>
                      <a:lnTo>
                        <a:pt x="2168" y="1197"/>
                      </a:lnTo>
                      <a:lnTo>
                        <a:pt x="2169" y="1197"/>
                      </a:lnTo>
                      <a:lnTo>
                        <a:pt x="2169" y="1197"/>
                      </a:lnTo>
                      <a:lnTo>
                        <a:pt x="2170" y="1197"/>
                      </a:lnTo>
                      <a:lnTo>
                        <a:pt x="2170" y="1197"/>
                      </a:lnTo>
                      <a:lnTo>
                        <a:pt x="2171" y="1196"/>
                      </a:lnTo>
                      <a:lnTo>
                        <a:pt x="2171" y="1196"/>
                      </a:lnTo>
                      <a:lnTo>
                        <a:pt x="2172" y="1196"/>
                      </a:lnTo>
                      <a:lnTo>
                        <a:pt x="2173" y="1196"/>
                      </a:lnTo>
                      <a:lnTo>
                        <a:pt x="2173" y="1196"/>
                      </a:lnTo>
                      <a:lnTo>
                        <a:pt x="2174" y="1196"/>
                      </a:lnTo>
                      <a:lnTo>
                        <a:pt x="2174" y="1196"/>
                      </a:lnTo>
                      <a:lnTo>
                        <a:pt x="2175" y="1196"/>
                      </a:lnTo>
                      <a:lnTo>
                        <a:pt x="2175" y="1196"/>
                      </a:lnTo>
                      <a:lnTo>
                        <a:pt x="2176" y="1196"/>
                      </a:lnTo>
                      <a:lnTo>
                        <a:pt x="2177" y="1196"/>
                      </a:lnTo>
                      <a:lnTo>
                        <a:pt x="2177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9" y="1196"/>
                      </a:lnTo>
                      <a:lnTo>
                        <a:pt x="2180" y="1196"/>
                      </a:lnTo>
                      <a:lnTo>
                        <a:pt x="2180" y="1196"/>
                      </a:lnTo>
                      <a:lnTo>
                        <a:pt x="2181" y="1196"/>
                      </a:lnTo>
                      <a:lnTo>
                        <a:pt x="2181" y="1196"/>
                      </a:lnTo>
                      <a:lnTo>
                        <a:pt x="2182" y="1196"/>
                      </a:lnTo>
                      <a:lnTo>
                        <a:pt x="2182" y="1196"/>
                      </a:lnTo>
                      <a:lnTo>
                        <a:pt x="2183" y="1196"/>
                      </a:lnTo>
                      <a:lnTo>
                        <a:pt x="2184" y="1196"/>
                      </a:lnTo>
                      <a:lnTo>
                        <a:pt x="2184" y="1196"/>
                      </a:lnTo>
                      <a:lnTo>
                        <a:pt x="2185" y="1196"/>
                      </a:lnTo>
                      <a:lnTo>
                        <a:pt x="2185" y="1196"/>
                      </a:lnTo>
                      <a:lnTo>
                        <a:pt x="2186" y="1196"/>
                      </a:lnTo>
                      <a:lnTo>
                        <a:pt x="2186" y="1196"/>
                      </a:lnTo>
                      <a:lnTo>
                        <a:pt x="2187" y="1196"/>
                      </a:lnTo>
                      <a:lnTo>
                        <a:pt x="2187" y="1195"/>
                      </a:lnTo>
                      <a:lnTo>
                        <a:pt x="2188" y="1195"/>
                      </a:lnTo>
                      <a:lnTo>
                        <a:pt x="2188" y="1195"/>
                      </a:lnTo>
                      <a:lnTo>
                        <a:pt x="2189" y="1195"/>
                      </a:lnTo>
                      <a:lnTo>
                        <a:pt x="2189" y="1195"/>
                      </a:lnTo>
                      <a:lnTo>
                        <a:pt x="2190" y="1195"/>
                      </a:lnTo>
                      <a:lnTo>
                        <a:pt x="2191" y="1195"/>
                      </a:lnTo>
                      <a:lnTo>
                        <a:pt x="2191" y="1195"/>
                      </a:lnTo>
                      <a:lnTo>
                        <a:pt x="2192" y="1195"/>
                      </a:lnTo>
                      <a:lnTo>
                        <a:pt x="2192" y="1195"/>
                      </a:lnTo>
                      <a:lnTo>
                        <a:pt x="2193" y="1195"/>
                      </a:lnTo>
                      <a:lnTo>
                        <a:pt x="2193" y="1195"/>
                      </a:lnTo>
                      <a:lnTo>
                        <a:pt x="2194" y="1195"/>
                      </a:lnTo>
                      <a:lnTo>
                        <a:pt x="2194" y="1195"/>
                      </a:lnTo>
                      <a:lnTo>
                        <a:pt x="2195" y="1195"/>
                      </a:lnTo>
                      <a:lnTo>
                        <a:pt x="2195" y="1195"/>
                      </a:lnTo>
                      <a:lnTo>
                        <a:pt x="2196" y="1195"/>
                      </a:lnTo>
                      <a:lnTo>
                        <a:pt x="2196" y="1195"/>
                      </a:lnTo>
                      <a:lnTo>
                        <a:pt x="2197" y="1195"/>
                      </a:lnTo>
                      <a:lnTo>
                        <a:pt x="2197" y="1195"/>
                      </a:lnTo>
                      <a:lnTo>
                        <a:pt x="2198" y="1195"/>
                      </a:lnTo>
                      <a:lnTo>
                        <a:pt x="2199" y="1195"/>
                      </a:lnTo>
                      <a:lnTo>
                        <a:pt x="2199" y="1195"/>
                      </a:lnTo>
                      <a:lnTo>
                        <a:pt x="2200" y="1195"/>
                      </a:lnTo>
                      <a:lnTo>
                        <a:pt x="2200" y="1195"/>
                      </a:lnTo>
                      <a:lnTo>
                        <a:pt x="2201" y="1195"/>
                      </a:lnTo>
                      <a:lnTo>
                        <a:pt x="2201" y="1194"/>
                      </a:lnTo>
                      <a:lnTo>
                        <a:pt x="2202" y="1194"/>
                      </a:lnTo>
                      <a:lnTo>
                        <a:pt x="2202" y="1194"/>
                      </a:lnTo>
                      <a:lnTo>
                        <a:pt x="2203" y="1194"/>
                      </a:lnTo>
                      <a:lnTo>
                        <a:pt x="2203" y="1194"/>
                      </a:lnTo>
                      <a:lnTo>
                        <a:pt x="2204" y="1194"/>
                      </a:lnTo>
                      <a:lnTo>
                        <a:pt x="2204" y="1194"/>
                      </a:lnTo>
                      <a:lnTo>
                        <a:pt x="2205" y="1194"/>
                      </a:lnTo>
                      <a:lnTo>
                        <a:pt x="2206" y="1194"/>
                      </a:lnTo>
                      <a:lnTo>
                        <a:pt x="2206" y="1194"/>
                      </a:lnTo>
                      <a:lnTo>
                        <a:pt x="2207" y="1194"/>
                      </a:lnTo>
                      <a:lnTo>
                        <a:pt x="2207" y="1194"/>
                      </a:lnTo>
                      <a:lnTo>
                        <a:pt x="2208" y="1194"/>
                      </a:lnTo>
                      <a:lnTo>
                        <a:pt x="2208" y="1194"/>
                      </a:lnTo>
                      <a:lnTo>
                        <a:pt x="2209" y="1194"/>
                      </a:lnTo>
                      <a:lnTo>
                        <a:pt x="2209" y="1194"/>
                      </a:lnTo>
                      <a:lnTo>
                        <a:pt x="2210" y="1194"/>
                      </a:lnTo>
                      <a:lnTo>
                        <a:pt x="2210" y="1194"/>
                      </a:lnTo>
                      <a:lnTo>
                        <a:pt x="2211" y="1194"/>
                      </a:lnTo>
                      <a:lnTo>
                        <a:pt x="2211" y="1194"/>
                      </a:lnTo>
                      <a:lnTo>
                        <a:pt x="2212" y="1194"/>
                      </a:lnTo>
                      <a:lnTo>
                        <a:pt x="2213" y="1194"/>
                      </a:lnTo>
                      <a:lnTo>
                        <a:pt x="2213" y="1194"/>
                      </a:lnTo>
                      <a:lnTo>
                        <a:pt x="2214" y="1193"/>
                      </a:lnTo>
                      <a:lnTo>
                        <a:pt x="2214" y="1193"/>
                      </a:lnTo>
                      <a:lnTo>
                        <a:pt x="2215" y="1193"/>
                      </a:lnTo>
                      <a:lnTo>
                        <a:pt x="2215" y="1193"/>
                      </a:lnTo>
                      <a:lnTo>
                        <a:pt x="2216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8" y="1193"/>
                      </a:lnTo>
                      <a:lnTo>
                        <a:pt x="2218" y="1193"/>
                      </a:lnTo>
                      <a:lnTo>
                        <a:pt x="2219" y="1193"/>
                      </a:lnTo>
                      <a:lnTo>
                        <a:pt x="2219" y="1193"/>
                      </a:lnTo>
                      <a:lnTo>
                        <a:pt x="2220" y="1193"/>
                      </a:lnTo>
                      <a:lnTo>
                        <a:pt x="2221" y="1193"/>
                      </a:lnTo>
                      <a:lnTo>
                        <a:pt x="2221" y="1193"/>
                      </a:lnTo>
                      <a:lnTo>
                        <a:pt x="2222" y="1192"/>
                      </a:lnTo>
                      <a:lnTo>
                        <a:pt x="2222" y="1192"/>
                      </a:lnTo>
                      <a:lnTo>
                        <a:pt x="2223" y="1192"/>
                      </a:lnTo>
                      <a:lnTo>
                        <a:pt x="2224" y="1192"/>
                      </a:lnTo>
                      <a:lnTo>
                        <a:pt x="2224" y="1192"/>
                      </a:lnTo>
                      <a:lnTo>
                        <a:pt x="2225" y="1192"/>
                      </a:lnTo>
                      <a:lnTo>
                        <a:pt x="2225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7" y="1192"/>
                      </a:lnTo>
                      <a:lnTo>
                        <a:pt x="2228" y="1192"/>
                      </a:lnTo>
                      <a:lnTo>
                        <a:pt x="2228" y="1192"/>
                      </a:lnTo>
                      <a:lnTo>
                        <a:pt x="2229" y="1192"/>
                      </a:lnTo>
                      <a:lnTo>
                        <a:pt x="2229" y="1192"/>
                      </a:lnTo>
                      <a:lnTo>
                        <a:pt x="2230" y="1192"/>
                      </a:lnTo>
                      <a:lnTo>
                        <a:pt x="2230" y="1192"/>
                      </a:lnTo>
                      <a:lnTo>
                        <a:pt x="2231" y="1192"/>
                      </a:lnTo>
                      <a:lnTo>
                        <a:pt x="2232" y="1192"/>
                      </a:lnTo>
                      <a:lnTo>
                        <a:pt x="2232" y="1192"/>
                      </a:lnTo>
                      <a:lnTo>
                        <a:pt x="2233" y="1191"/>
                      </a:lnTo>
                      <a:lnTo>
                        <a:pt x="2233" y="1191"/>
                      </a:lnTo>
                      <a:lnTo>
                        <a:pt x="2234" y="1191"/>
                      </a:lnTo>
                      <a:lnTo>
                        <a:pt x="2234" y="1191"/>
                      </a:lnTo>
                      <a:lnTo>
                        <a:pt x="2235" y="1191"/>
                      </a:lnTo>
                      <a:lnTo>
                        <a:pt x="2235" y="1191"/>
                      </a:lnTo>
                      <a:lnTo>
                        <a:pt x="2236" y="1191"/>
                      </a:lnTo>
                      <a:lnTo>
                        <a:pt x="2236" y="1191"/>
                      </a:lnTo>
                      <a:lnTo>
                        <a:pt x="2237" y="1191"/>
                      </a:lnTo>
                      <a:lnTo>
                        <a:pt x="2237" y="1191"/>
                      </a:lnTo>
                      <a:lnTo>
                        <a:pt x="2238" y="1191"/>
                      </a:lnTo>
                      <a:lnTo>
                        <a:pt x="2239" y="1191"/>
                      </a:lnTo>
                      <a:lnTo>
                        <a:pt x="2239" y="1191"/>
                      </a:lnTo>
                      <a:lnTo>
                        <a:pt x="2240" y="1191"/>
                      </a:lnTo>
                      <a:lnTo>
                        <a:pt x="2240" y="1191"/>
                      </a:lnTo>
                      <a:lnTo>
                        <a:pt x="2241" y="1191"/>
                      </a:lnTo>
                      <a:lnTo>
                        <a:pt x="2241" y="1191"/>
                      </a:lnTo>
                      <a:lnTo>
                        <a:pt x="2242" y="1191"/>
                      </a:lnTo>
                      <a:lnTo>
                        <a:pt x="2242" y="1191"/>
                      </a:lnTo>
                      <a:lnTo>
                        <a:pt x="2243" y="1190"/>
                      </a:lnTo>
                      <a:lnTo>
                        <a:pt x="2243" y="1190"/>
                      </a:lnTo>
                      <a:lnTo>
                        <a:pt x="2244" y="1190"/>
                      </a:lnTo>
                      <a:lnTo>
                        <a:pt x="2244" y="1190"/>
                      </a:lnTo>
                      <a:lnTo>
                        <a:pt x="2245" y="1190"/>
                      </a:lnTo>
                      <a:lnTo>
                        <a:pt x="2246" y="1190"/>
                      </a:lnTo>
                      <a:lnTo>
                        <a:pt x="2246" y="1190"/>
                      </a:lnTo>
                      <a:lnTo>
                        <a:pt x="2247" y="1190"/>
                      </a:lnTo>
                      <a:lnTo>
                        <a:pt x="2247" y="1190"/>
                      </a:lnTo>
                      <a:lnTo>
                        <a:pt x="2248" y="1190"/>
                      </a:lnTo>
                      <a:lnTo>
                        <a:pt x="2248" y="1190"/>
                      </a:lnTo>
                      <a:lnTo>
                        <a:pt x="2249" y="1190"/>
                      </a:lnTo>
                      <a:lnTo>
                        <a:pt x="2249" y="1190"/>
                      </a:lnTo>
                      <a:lnTo>
                        <a:pt x="2250" y="1190"/>
                      </a:lnTo>
                      <a:lnTo>
                        <a:pt x="2250" y="1190"/>
                      </a:lnTo>
                      <a:lnTo>
                        <a:pt x="2251" y="1190"/>
                      </a:lnTo>
                      <a:lnTo>
                        <a:pt x="2251" y="1190"/>
                      </a:lnTo>
                      <a:lnTo>
                        <a:pt x="2252" y="1189"/>
                      </a:lnTo>
                      <a:lnTo>
                        <a:pt x="2252" y="1189"/>
                      </a:lnTo>
                      <a:lnTo>
                        <a:pt x="2253" y="1189"/>
                      </a:lnTo>
                      <a:lnTo>
                        <a:pt x="2254" y="1189"/>
                      </a:lnTo>
                      <a:lnTo>
                        <a:pt x="2254" y="1189"/>
                      </a:lnTo>
                      <a:lnTo>
                        <a:pt x="2255" y="1189"/>
                      </a:lnTo>
                      <a:lnTo>
                        <a:pt x="2255" y="1189"/>
                      </a:lnTo>
                      <a:lnTo>
                        <a:pt x="2256" y="1189"/>
                      </a:lnTo>
                      <a:lnTo>
                        <a:pt x="2256" y="1189"/>
                      </a:lnTo>
                      <a:lnTo>
                        <a:pt x="2257" y="1189"/>
                      </a:lnTo>
                      <a:lnTo>
                        <a:pt x="2257" y="1189"/>
                      </a:lnTo>
                      <a:lnTo>
                        <a:pt x="2258" y="1189"/>
                      </a:lnTo>
                      <a:lnTo>
                        <a:pt x="2258" y="1188"/>
                      </a:lnTo>
                      <a:lnTo>
                        <a:pt x="2259" y="1188"/>
                      </a:lnTo>
                      <a:lnTo>
                        <a:pt x="2259" y="1188"/>
                      </a:lnTo>
                      <a:lnTo>
                        <a:pt x="2260" y="1188"/>
                      </a:lnTo>
                      <a:lnTo>
                        <a:pt x="2261" y="1188"/>
                      </a:lnTo>
                      <a:lnTo>
                        <a:pt x="2261" y="1188"/>
                      </a:lnTo>
                      <a:lnTo>
                        <a:pt x="2262" y="1188"/>
                      </a:lnTo>
                      <a:lnTo>
                        <a:pt x="2262" y="1188"/>
                      </a:lnTo>
                      <a:lnTo>
                        <a:pt x="2263" y="1188"/>
                      </a:lnTo>
                      <a:lnTo>
                        <a:pt x="2263" y="1188"/>
                      </a:lnTo>
                      <a:lnTo>
                        <a:pt x="2264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6" y="1188"/>
                      </a:lnTo>
                      <a:lnTo>
                        <a:pt x="2266" y="1188"/>
                      </a:lnTo>
                      <a:lnTo>
                        <a:pt x="2267" y="1187"/>
                      </a:lnTo>
                      <a:lnTo>
                        <a:pt x="2268" y="1187"/>
                      </a:lnTo>
                      <a:lnTo>
                        <a:pt x="2268" y="1187"/>
                      </a:lnTo>
                      <a:lnTo>
                        <a:pt x="2269" y="1187"/>
                      </a:lnTo>
                      <a:lnTo>
                        <a:pt x="2269" y="1187"/>
                      </a:lnTo>
                      <a:lnTo>
                        <a:pt x="2270" y="1187"/>
                      </a:lnTo>
                      <a:lnTo>
                        <a:pt x="2270" y="1187"/>
                      </a:lnTo>
                      <a:lnTo>
                        <a:pt x="2271" y="1187"/>
                      </a:lnTo>
                      <a:lnTo>
                        <a:pt x="2272" y="1187"/>
                      </a:lnTo>
                      <a:lnTo>
                        <a:pt x="2272" y="1187"/>
                      </a:lnTo>
                      <a:lnTo>
                        <a:pt x="2273" y="1187"/>
                      </a:lnTo>
                      <a:lnTo>
                        <a:pt x="2273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5" y="1186"/>
                      </a:lnTo>
                      <a:lnTo>
                        <a:pt x="2276" y="1186"/>
                      </a:lnTo>
                      <a:lnTo>
                        <a:pt x="2276" y="1186"/>
                      </a:lnTo>
                      <a:lnTo>
                        <a:pt x="2277" y="1186"/>
                      </a:lnTo>
                      <a:lnTo>
                        <a:pt x="2277" y="1186"/>
                      </a:lnTo>
                      <a:lnTo>
                        <a:pt x="2278" y="1186"/>
                      </a:lnTo>
                      <a:lnTo>
                        <a:pt x="2279" y="1186"/>
                      </a:lnTo>
                      <a:lnTo>
                        <a:pt x="2279" y="1186"/>
                      </a:lnTo>
                      <a:lnTo>
                        <a:pt x="2280" y="1186"/>
                      </a:lnTo>
                      <a:lnTo>
                        <a:pt x="2280" y="1186"/>
                      </a:lnTo>
                      <a:lnTo>
                        <a:pt x="2281" y="1186"/>
                      </a:lnTo>
                      <a:lnTo>
                        <a:pt x="2281" y="1186"/>
                      </a:lnTo>
                      <a:lnTo>
                        <a:pt x="2282" y="1186"/>
                      </a:lnTo>
                      <a:lnTo>
                        <a:pt x="2282" y="1186"/>
                      </a:lnTo>
                      <a:lnTo>
                        <a:pt x="2283" y="1186"/>
                      </a:lnTo>
                      <a:lnTo>
                        <a:pt x="2283" y="1185"/>
                      </a:lnTo>
                      <a:lnTo>
                        <a:pt x="2284" y="1185"/>
                      </a:lnTo>
                      <a:lnTo>
                        <a:pt x="2284" y="1185"/>
                      </a:lnTo>
                      <a:lnTo>
                        <a:pt x="2285" y="1185"/>
                      </a:lnTo>
                      <a:lnTo>
                        <a:pt x="2285" y="1185"/>
                      </a:lnTo>
                      <a:lnTo>
                        <a:pt x="2286" y="1185"/>
                      </a:lnTo>
                      <a:lnTo>
                        <a:pt x="2287" y="1185"/>
                      </a:lnTo>
                      <a:lnTo>
                        <a:pt x="2287" y="1185"/>
                      </a:lnTo>
                      <a:lnTo>
                        <a:pt x="2288" y="1185"/>
                      </a:lnTo>
                      <a:lnTo>
                        <a:pt x="2288" y="1184"/>
                      </a:lnTo>
                      <a:lnTo>
                        <a:pt x="2289" y="1184"/>
                      </a:lnTo>
                      <a:lnTo>
                        <a:pt x="2289" y="1184"/>
                      </a:lnTo>
                      <a:lnTo>
                        <a:pt x="2290" y="1184"/>
                      </a:lnTo>
                      <a:lnTo>
                        <a:pt x="2290" y="1184"/>
                      </a:lnTo>
                      <a:lnTo>
                        <a:pt x="2291" y="1184"/>
                      </a:lnTo>
                      <a:lnTo>
                        <a:pt x="2291" y="1184"/>
                      </a:lnTo>
                      <a:lnTo>
                        <a:pt x="2292" y="1184"/>
                      </a:lnTo>
                      <a:lnTo>
                        <a:pt x="2292" y="1184"/>
                      </a:lnTo>
                      <a:lnTo>
                        <a:pt x="2293" y="1184"/>
                      </a:lnTo>
                      <a:lnTo>
                        <a:pt x="2294" y="1184"/>
                      </a:lnTo>
                      <a:lnTo>
                        <a:pt x="2294" y="1184"/>
                      </a:lnTo>
                      <a:lnTo>
                        <a:pt x="2295" y="1184"/>
                      </a:lnTo>
                      <a:lnTo>
                        <a:pt x="2295" y="1184"/>
                      </a:lnTo>
                      <a:lnTo>
                        <a:pt x="2296" y="1183"/>
                      </a:lnTo>
                      <a:lnTo>
                        <a:pt x="2296" y="1183"/>
                      </a:lnTo>
                      <a:lnTo>
                        <a:pt x="2297" y="1183"/>
                      </a:lnTo>
                      <a:lnTo>
                        <a:pt x="2297" y="1183"/>
                      </a:lnTo>
                      <a:lnTo>
                        <a:pt x="2298" y="1183"/>
                      </a:lnTo>
                      <a:lnTo>
                        <a:pt x="2298" y="1183"/>
                      </a:lnTo>
                      <a:lnTo>
                        <a:pt x="2299" y="1183"/>
                      </a:lnTo>
                      <a:lnTo>
                        <a:pt x="2299" y="1183"/>
                      </a:lnTo>
                      <a:lnTo>
                        <a:pt x="2300" y="1183"/>
                      </a:lnTo>
                      <a:lnTo>
                        <a:pt x="2301" y="1183"/>
                      </a:lnTo>
                      <a:lnTo>
                        <a:pt x="2301" y="1183"/>
                      </a:lnTo>
                      <a:lnTo>
                        <a:pt x="2302" y="1183"/>
                      </a:lnTo>
                      <a:lnTo>
                        <a:pt x="2302" y="1183"/>
                      </a:lnTo>
                      <a:lnTo>
                        <a:pt x="2303" y="1182"/>
                      </a:lnTo>
                      <a:lnTo>
                        <a:pt x="2303" y="1182"/>
                      </a:lnTo>
                      <a:lnTo>
                        <a:pt x="2304" y="1182"/>
                      </a:lnTo>
                      <a:lnTo>
                        <a:pt x="2304" y="1182"/>
                      </a:lnTo>
                      <a:lnTo>
                        <a:pt x="2305" y="1182"/>
                      </a:lnTo>
                      <a:lnTo>
                        <a:pt x="2305" y="1182"/>
                      </a:lnTo>
                      <a:lnTo>
                        <a:pt x="2306" y="1182"/>
                      </a:lnTo>
                      <a:lnTo>
                        <a:pt x="2306" y="1182"/>
                      </a:lnTo>
                      <a:lnTo>
                        <a:pt x="2307" y="1182"/>
                      </a:lnTo>
                      <a:lnTo>
                        <a:pt x="2308" y="1181"/>
                      </a:lnTo>
                      <a:lnTo>
                        <a:pt x="2308" y="1181"/>
                      </a:lnTo>
                      <a:lnTo>
                        <a:pt x="2309" y="1181"/>
                      </a:lnTo>
                      <a:lnTo>
                        <a:pt x="2309" y="1181"/>
                      </a:lnTo>
                      <a:lnTo>
                        <a:pt x="2310" y="1181"/>
                      </a:lnTo>
                      <a:lnTo>
                        <a:pt x="2310" y="1181"/>
                      </a:lnTo>
                      <a:lnTo>
                        <a:pt x="2311" y="1181"/>
                      </a:lnTo>
                      <a:lnTo>
                        <a:pt x="2312" y="1181"/>
                      </a:lnTo>
                      <a:lnTo>
                        <a:pt x="2312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4" y="1180"/>
                      </a:lnTo>
                      <a:lnTo>
                        <a:pt x="2314" y="1180"/>
                      </a:lnTo>
                      <a:lnTo>
                        <a:pt x="2315" y="1180"/>
                      </a:lnTo>
                      <a:lnTo>
                        <a:pt x="2316" y="1180"/>
                      </a:lnTo>
                      <a:lnTo>
                        <a:pt x="2316" y="1180"/>
                      </a:lnTo>
                      <a:lnTo>
                        <a:pt x="2317" y="1180"/>
                      </a:lnTo>
                      <a:lnTo>
                        <a:pt x="2317" y="1180"/>
                      </a:lnTo>
                      <a:lnTo>
                        <a:pt x="2318" y="1180"/>
                      </a:lnTo>
                      <a:lnTo>
                        <a:pt x="2319" y="1180"/>
                      </a:lnTo>
                      <a:lnTo>
                        <a:pt x="2319" y="1180"/>
                      </a:lnTo>
                      <a:lnTo>
                        <a:pt x="2320" y="1180"/>
                      </a:lnTo>
                      <a:lnTo>
                        <a:pt x="2320" y="1180"/>
                      </a:lnTo>
                      <a:lnTo>
                        <a:pt x="2321" y="1179"/>
                      </a:lnTo>
                      <a:lnTo>
                        <a:pt x="2321" y="1179"/>
                      </a:lnTo>
                      <a:lnTo>
                        <a:pt x="2322" y="1179"/>
                      </a:lnTo>
                      <a:lnTo>
                        <a:pt x="2322" y="1179"/>
                      </a:lnTo>
                      <a:lnTo>
                        <a:pt x="2323" y="1179"/>
                      </a:lnTo>
                      <a:lnTo>
                        <a:pt x="2323" y="1179"/>
                      </a:lnTo>
                      <a:lnTo>
                        <a:pt x="2324" y="1179"/>
                      </a:lnTo>
                      <a:lnTo>
                        <a:pt x="2324" y="1179"/>
                      </a:lnTo>
                      <a:lnTo>
                        <a:pt x="2325" y="1179"/>
                      </a:lnTo>
                      <a:lnTo>
                        <a:pt x="2325" y="1179"/>
                      </a:lnTo>
                      <a:lnTo>
                        <a:pt x="2326" y="1179"/>
                      </a:lnTo>
                      <a:lnTo>
                        <a:pt x="2327" y="1179"/>
                      </a:lnTo>
                      <a:lnTo>
                        <a:pt x="2327" y="1178"/>
                      </a:lnTo>
                      <a:lnTo>
                        <a:pt x="2328" y="1178"/>
                      </a:lnTo>
                      <a:lnTo>
                        <a:pt x="2328" y="1178"/>
                      </a:lnTo>
                      <a:lnTo>
                        <a:pt x="2329" y="1178"/>
                      </a:lnTo>
                      <a:lnTo>
                        <a:pt x="2329" y="1178"/>
                      </a:lnTo>
                      <a:lnTo>
                        <a:pt x="2330" y="1178"/>
                      </a:lnTo>
                      <a:lnTo>
                        <a:pt x="2330" y="1178"/>
                      </a:lnTo>
                      <a:lnTo>
                        <a:pt x="2331" y="1178"/>
                      </a:lnTo>
                      <a:lnTo>
                        <a:pt x="2331" y="1177"/>
                      </a:lnTo>
                      <a:lnTo>
                        <a:pt x="2332" y="1177"/>
                      </a:lnTo>
                      <a:lnTo>
                        <a:pt x="2332" y="1177"/>
                      </a:lnTo>
                      <a:lnTo>
                        <a:pt x="2333" y="1177"/>
                      </a:lnTo>
                      <a:lnTo>
                        <a:pt x="2334" y="1177"/>
                      </a:lnTo>
                      <a:lnTo>
                        <a:pt x="2334" y="1177"/>
                      </a:lnTo>
                      <a:lnTo>
                        <a:pt x="2335" y="1177"/>
                      </a:lnTo>
                      <a:lnTo>
                        <a:pt x="2335" y="1177"/>
                      </a:lnTo>
                      <a:lnTo>
                        <a:pt x="2336" y="1177"/>
                      </a:lnTo>
                      <a:lnTo>
                        <a:pt x="2336" y="1177"/>
                      </a:lnTo>
                      <a:lnTo>
                        <a:pt x="2337" y="1177"/>
                      </a:lnTo>
                      <a:lnTo>
                        <a:pt x="2337" y="1176"/>
                      </a:lnTo>
                      <a:lnTo>
                        <a:pt x="2338" y="1176"/>
                      </a:lnTo>
                      <a:lnTo>
                        <a:pt x="2338" y="1176"/>
                      </a:lnTo>
                      <a:lnTo>
                        <a:pt x="2339" y="1176"/>
                      </a:lnTo>
                      <a:lnTo>
                        <a:pt x="2339" y="1176"/>
                      </a:lnTo>
                      <a:lnTo>
                        <a:pt x="2340" y="1176"/>
                      </a:lnTo>
                      <a:lnTo>
                        <a:pt x="2341" y="1176"/>
                      </a:lnTo>
                      <a:lnTo>
                        <a:pt x="2341" y="1176"/>
                      </a:lnTo>
                      <a:lnTo>
                        <a:pt x="2342" y="1176"/>
                      </a:lnTo>
                      <a:lnTo>
                        <a:pt x="2342" y="1176"/>
                      </a:lnTo>
                      <a:lnTo>
                        <a:pt x="2343" y="1176"/>
                      </a:lnTo>
                      <a:lnTo>
                        <a:pt x="2343" y="1175"/>
                      </a:lnTo>
                      <a:lnTo>
                        <a:pt x="2344" y="1175"/>
                      </a:lnTo>
                      <a:lnTo>
                        <a:pt x="2344" y="1175"/>
                      </a:lnTo>
                      <a:lnTo>
                        <a:pt x="2345" y="1175"/>
                      </a:lnTo>
                      <a:lnTo>
                        <a:pt x="2345" y="1175"/>
                      </a:lnTo>
                      <a:lnTo>
                        <a:pt x="2346" y="1175"/>
                      </a:lnTo>
                      <a:lnTo>
                        <a:pt x="2346" y="1175"/>
                      </a:lnTo>
                      <a:lnTo>
                        <a:pt x="2347" y="1175"/>
                      </a:lnTo>
                      <a:lnTo>
                        <a:pt x="2347" y="1175"/>
                      </a:lnTo>
                      <a:lnTo>
                        <a:pt x="2348" y="1175"/>
                      </a:lnTo>
                      <a:lnTo>
                        <a:pt x="2349" y="1175"/>
                      </a:lnTo>
                      <a:lnTo>
                        <a:pt x="2349" y="1174"/>
                      </a:lnTo>
                      <a:lnTo>
                        <a:pt x="2350" y="1174"/>
                      </a:lnTo>
                      <a:lnTo>
                        <a:pt x="2350" y="1174"/>
                      </a:lnTo>
                      <a:lnTo>
                        <a:pt x="2351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3" y="1173"/>
                      </a:lnTo>
                      <a:lnTo>
                        <a:pt x="2353" y="1173"/>
                      </a:lnTo>
                      <a:lnTo>
                        <a:pt x="2354" y="1173"/>
                      </a:lnTo>
                      <a:lnTo>
                        <a:pt x="2354" y="1173"/>
                      </a:lnTo>
                      <a:lnTo>
                        <a:pt x="2355" y="1173"/>
                      </a:lnTo>
                      <a:lnTo>
                        <a:pt x="2356" y="1173"/>
                      </a:lnTo>
                      <a:lnTo>
                        <a:pt x="2356" y="1173"/>
                      </a:lnTo>
                      <a:lnTo>
                        <a:pt x="2357" y="1173"/>
                      </a:lnTo>
                      <a:lnTo>
                        <a:pt x="2357" y="1173"/>
                      </a:lnTo>
                      <a:lnTo>
                        <a:pt x="2358" y="1173"/>
                      </a:lnTo>
                      <a:lnTo>
                        <a:pt x="2358" y="1172"/>
                      </a:lnTo>
                      <a:lnTo>
                        <a:pt x="2359" y="1172"/>
                      </a:lnTo>
                      <a:lnTo>
                        <a:pt x="2360" y="1172"/>
                      </a:lnTo>
                      <a:lnTo>
                        <a:pt x="2360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2" y="1172"/>
                      </a:lnTo>
                      <a:lnTo>
                        <a:pt x="2363" y="1172"/>
                      </a:lnTo>
                      <a:lnTo>
                        <a:pt x="2363" y="1172"/>
                      </a:lnTo>
                      <a:lnTo>
                        <a:pt x="2364" y="1171"/>
                      </a:lnTo>
                      <a:lnTo>
                        <a:pt x="2364" y="1171"/>
                      </a:lnTo>
                      <a:lnTo>
                        <a:pt x="2365" y="1171"/>
                      </a:lnTo>
                      <a:lnTo>
                        <a:pt x="2365" y="1171"/>
                      </a:lnTo>
                      <a:lnTo>
                        <a:pt x="2366" y="1171"/>
                      </a:lnTo>
                      <a:lnTo>
                        <a:pt x="2367" y="1171"/>
                      </a:lnTo>
                      <a:lnTo>
                        <a:pt x="2367" y="1171"/>
                      </a:lnTo>
                      <a:lnTo>
                        <a:pt x="2368" y="1171"/>
                      </a:lnTo>
                      <a:lnTo>
                        <a:pt x="2368" y="1171"/>
                      </a:lnTo>
                      <a:lnTo>
                        <a:pt x="2369" y="1171"/>
                      </a:lnTo>
                      <a:lnTo>
                        <a:pt x="2369" y="1170"/>
                      </a:lnTo>
                      <a:lnTo>
                        <a:pt x="2370" y="1170"/>
                      </a:lnTo>
                      <a:lnTo>
                        <a:pt x="2370" y="1170"/>
                      </a:lnTo>
                      <a:lnTo>
                        <a:pt x="2371" y="1170"/>
                      </a:lnTo>
                      <a:lnTo>
                        <a:pt x="2371" y="1170"/>
                      </a:lnTo>
                      <a:lnTo>
                        <a:pt x="2372" y="1170"/>
                      </a:lnTo>
                      <a:lnTo>
                        <a:pt x="2372" y="1169"/>
                      </a:lnTo>
                      <a:lnTo>
                        <a:pt x="2373" y="1169"/>
                      </a:lnTo>
                      <a:lnTo>
                        <a:pt x="2374" y="1169"/>
                      </a:lnTo>
                      <a:lnTo>
                        <a:pt x="2374" y="1169"/>
                      </a:lnTo>
                      <a:lnTo>
                        <a:pt x="2375" y="1169"/>
                      </a:lnTo>
                      <a:lnTo>
                        <a:pt x="2375" y="1169"/>
                      </a:lnTo>
                      <a:lnTo>
                        <a:pt x="2376" y="1169"/>
                      </a:lnTo>
                      <a:lnTo>
                        <a:pt x="2376" y="1169"/>
                      </a:lnTo>
                      <a:lnTo>
                        <a:pt x="2377" y="1169"/>
                      </a:lnTo>
                      <a:lnTo>
                        <a:pt x="2377" y="1169"/>
                      </a:lnTo>
                      <a:lnTo>
                        <a:pt x="2378" y="1168"/>
                      </a:lnTo>
                      <a:lnTo>
                        <a:pt x="2378" y="1168"/>
                      </a:lnTo>
                      <a:lnTo>
                        <a:pt x="2379" y="1168"/>
                      </a:lnTo>
                      <a:lnTo>
                        <a:pt x="2379" y="1168"/>
                      </a:lnTo>
                      <a:lnTo>
                        <a:pt x="2380" y="1168"/>
                      </a:lnTo>
                      <a:lnTo>
                        <a:pt x="2380" y="1168"/>
                      </a:lnTo>
                      <a:lnTo>
                        <a:pt x="2381" y="1168"/>
                      </a:lnTo>
                      <a:lnTo>
                        <a:pt x="2382" y="1168"/>
                      </a:lnTo>
                      <a:lnTo>
                        <a:pt x="2382" y="1168"/>
                      </a:lnTo>
                      <a:lnTo>
                        <a:pt x="2383" y="1167"/>
                      </a:lnTo>
                      <a:lnTo>
                        <a:pt x="2383" y="1167"/>
                      </a:lnTo>
                      <a:lnTo>
                        <a:pt x="2384" y="1167"/>
                      </a:lnTo>
                      <a:lnTo>
                        <a:pt x="2384" y="1167"/>
                      </a:lnTo>
                      <a:lnTo>
                        <a:pt x="2385" y="1167"/>
                      </a:lnTo>
                      <a:lnTo>
                        <a:pt x="2385" y="1167"/>
                      </a:lnTo>
                      <a:lnTo>
                        <a:pt x="2386" y="1167"/>
                      </a:lnTo>
                      <a:lnTo>
                        <a:pt x="2386" y="1167"/>
                      </a:lnTo>
                      <a:lnTo>
                        <a:pt x="2387" y="1167"/>
                      </a:lnTo>
                      <a:lnTo>
                        <a:pt x="2387" y="1166"/>
                      </a:lnTo>
                      <a:lnTo>
                        <a:pt x="2388" y="1166"/>
                      </a:lnTo>
                      <a:lnTo>
                        <a:pt x="2389" y="1166"/>
                      </a:lnTo>
                      <a:lnTo>
                        <a:pt x="2389" y="1166"/>
                      </a:lnTo>
                      <a:lnTo>
                        <a:pt x="2390" y="1166"/>
                      </a:lnTo>
                      <a:lnTo>
                        <a:pt x="2390" y="1166"/>
                      </a:lnTo>
                      <a:lnTo>
                        <a:pt x="2391" y="1165"/>
                      </a:lnTo>
                      <a:lnTo>
                        <a:pt x="2391" y="1165"/>
                      </a:lnTo>
                      <a:lnTo>
                        <a:pt x="2392" y="1165"/>
                      </a:lnTo>
                      <a:lnTo>
                        <a:pt x="2392" y="1165"/>
                      </a:lnTo>
                      <a:lnTo>
                        <a:pt x="2393" y="1165"/>
                      </a:lnTo>
                      <a:lnTo>
                        <a:pt x="2393" y="1165"/>
                      </a:lnTo>
                      <a:lnTo>
                        <a:pt x="2394" y="1165"/>
                      </a:lnTo>
                      <a:lnTo>
                        <a:pt x="2394" y="1165"/>
                      </a:lnTo>
                      <a:lnTo>
                        <a:pt x="2395" y="1165"/>
                      </a:lnTo>
                      <a:lnTo>
                        <a:pt x="2396" y="1164"/>
                      </a:lnTo>
                      <a:lnTo>
                        <a:pt x="2396" y="1164"/>
                      </a:lnTo>
                      <a:lnTo>
                        <a:pt x="2397" y="1164"/>
                      </a:lnTo>
                      <a:lnTo>
                        <a:pt x="2397" y="1164"/>
                      </a:lnTo>
                      <a:lnTo>
                        <a:pt x="2398" y="1164"/>
                      </a:lnTo>
                      <a:lnTo>
                        <a:pt x="2398" y="1164"/>
                      </a:lnTo>
                      <a:lnTo>
                        <a:pt x="2399" y="1164"/>
                      </a:lnTo>
                      <a:lnTo>
                        <a:pt x="2400" y="1164"/>
                      </a:lnTo>
                      <a:lnTo>
                        <a:pt x="2400" y="1164"/>
                      </a:lnTo>
                      <a:lnTo>
                        <a:pt x="2400" y="1163"/>
                      </a:lnTo>
                      <a:lnTo>
                        <a:pt x="2401" y="1163"/>
                      </a:lnTo>
                      <a:lnTo>
                        <a:pt x="2401" y="1163"/>
                      </a:lnTo>
                      <a:lnTo>
                        <a:pt x="2402" y="1163"/>
                      </a:lnTo>
                      <a:lnTo>
                        <a:pt x="2402" y="1163"/>
                      </a:lnTo>
                      <a:lnTo>
                        <a:pt x="2403" y="1163"/>
                      </a:lnTo>
                      <a:lnTo>
                        <a:pt x="2404" y="1163"/>
                      </a:lnTo>
                      <a:lnTo>
                        <a:pt x="2404" y="1163"/>
                      </a:lnTo>
                      <a:lnTo>
                        <a:pt x="2405" y="1162"/>
                      </a:lnTo>
                      <a:lnTo>
                        <a:pt x="2405" y="1162"/>
                      </a:lnTo>
                      <a:lnTo>
                        <a:pt x="2406" y="1162"/>
                      </a:lnTo>
                      <a:lnTo>
                        <a:pt x="2407" y="1162"/>
                      </a:lnTo>
                      <a:lnTo>
                        <a:pt x="2407" y="1162"/>
                      </a:lnTo>
                      <a:lnTo>
                        <a:pt x="2408" y="1162"/>
                      </a:lnTo>
                      <a:lnTo>
                        <a:pt x="2408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10" y="1161"/>
                      </a:lnTo>
                      <a:lnTo>
                        <a:pt x="2411" y="1161"/>
                      </a:lnTo>
                      <a:lnTo>
                        <a:pt x="2411" y="1161"/>
                      </a:lnTo>
                      <a:lnTo>
                        <a:pt x="2412" y="1161"/>
                      </a:lnTo>
                      <a:lnTo>
                        <a:pt x="2412" y="1160"/>
                      </a:lnTo>
                      <a:lnTo>
                        <a:pt x="2413" y="1160"/>
                      </a:lnTo>
                      <a:lnTo>
                        <a:pt x="2413" y="1160"/>
                      </a:lnTo>
                      <a:lnTo>
                        <a:pt x="2414" y="1160"/>
                      </a:lnTo>
                      <a:lnTo>
                        <a:pt x="2415" y="1160"/>
                      </a:lnTo>
                      <a:lnTo>
                        <a:pt x="2415" y="1160"/>
                      </a:lnTo>
                      <a:lnTo>
                        <a:pt x="2416" y="1160"/>
                      </a:lnTo>
                      <a:lnTo>
                        <a:pt x="2416" y="1160"/>
                      </a:lnTo>
                      <a:lnTo>
                        <a:pt x="2417" y="1159"/>
                      </a:lnTo>
                      <a:lnTo>
                        <a:pt x="2417" y="1159"/>
                      </a:lnTo>
                      <a:lnTo>
                        <a:pt x="2418" y="1159"/>
                      </a:lnTo>
                      <a:lnTo>
                        <a:pt x="2418" y="1159"/>
                      </a:lnTo>
                      <a:lnTo>
                        <a:pt x="2419" y="1159"/>
                      </a:lnTo>
                      <a:lnTo>
                        <a:pt x="2419" y="1159"/>
                      </a:lnTo>
                      <a:lnTo>
                        <a:pt x="2420" y="1158"/>
                      </a:lnTo>
                      <a:lnTo>
                        <a:pt x="2420" y="1158"/>
                      </a:lnTo>
                      <a:lnTo>
                        <a:pt x="2421" y="1158"/>
                      </a:lnTo>
                      <a:lnTo>
                        <a:pt x="2422" y="1158"/>
                      </a:lnTo>
                      <a:lnTo>
                        <a:pt x="2422" y="1158"/>
                      </a:lnTo>
                      <a:lnTo>
                        <a:pt x="2423" y="1158"/>
                      </a:lnTo>
                      <a:lnTo>
                        <a:pt x="2423" y="1158"/>
                      </a:lnTo>
                      <a:lnTo>
                        <a:pt x="2424" y="1158"/>
                      </a:lnTo>
                      <a:lnTo>
                        <a:pt x="2424" y="1157"/>
                      </a:lnTo>
                      <a:lnTo>
                        <a:pt x="2425" y="1157"/>
                      </a:lnTo>
                      <a:lnTo>
                        <a:pt x="2425" y="1157"/>
                      </a:lnTo>
                      <a:lnTo>
                        <a:pt x="2426" y="1157"/>
                      </a:lnTo>
                      <a:lnTo>
                        <a:pt x="2426" y="1157"/>
                      </a:lnTo>
                      <a:lnTo>
                        <a:pt x="2427" y="1157"/>
                      </a:lnTo>
                      <a:lnTo>
                        <a:pt x="2427" y="1157"/>
                      </a:lnTo>
                      <a:lnTo>
                        <a:pt x="2428" y="1156"/>
                      </a:lnTo>
                      <a:lnTo>
                        <a:pt x="2429" y="1156"/>
                      </a:lnTo>
                      <a:lnTo>
                        <a:pt x="2429" y="1156"/>
                      </a:lnTo>
                      <a:lnTo>
                        <a:pt x="2430" y="1156"/>
                      </a:lnTo>
                      <a:lnTo>
                        <a:pt x="2430" y="1156"/>
                      </a:lnTo>
                      <a:lnTo>
                        <a:pt x="2431" y="1156"/>
                      </a:lnTo>
                      <a:lnTo>
                        <a:pt x="2431" y="1156"/>
                      </a:lnTo>
                      <a:lnTo>
                        <a:pt x="2432" y="1156"/>
                      </a:lnTo>
                      <a:lnTo>
                        <a:pt x="2432" y="1155"/>
                      </a:lnTo>
                      <a:lnTo>
                        <a:pt x="2433" y="1155"/>
                      </a:lnTo>
                      <a:lnTo>
                        <a:pt x="2433" y="1155"/>
                      </a:lnTo>
                      <a:lnTo>
                        <a:pt x="2434" y="1155"/>
                      </a:lnTo>
                      <a:lnTo>
                        <a:pt x="2434" y="1155"/>
                      </a:lnTo>
                      <a:lnTo>
                        <a:pt x="2435" y="1154"/>
                      </a:lnTo>
                      <a:lnTo>
                        <a:pt x="2435" y="1154"/>
                      </a:lnTo>
                      <a:lnTo>
                        <a:pt x="2436" y="1154"/>
                      </a:lnTo>
                      <a:lnTo>
                        <a:pt x="2437" y="1154"/>
                      </a:lnTo>
                      <a:lnTo>
                        <a:pt x="2437" y="1154"/>
                      </a:lnTo>
                      <a:lnTo>
                        <a:pt x="2438" y="1154"/>
                      </a:lnTo>
                      <a:lnTo>
                        <a:pt x="2438" y="1154"/>
                      </a:lnTo>
                      <a:lnTo>
                        <a:pt x="2439" y="1154"/>
                      </a:lnTo>
                      <a:lnTo>
                        <a:pt x="2439" y="1153"/>
                      </a:lnTo>
                      <a:lnTo>
                        <a:pt x="2440" y="1153"/>
                      </a:lnTo>
                      <a:lnTo>
                        <a:pt x="2440" y="1153"/>
                      </a:lnTo>
                      <a:lnTo>
                        <a:pt x="2441" y="1153"/>
                      </a:lnTo>
                      <a:lnTo>
                        <a:pt x="2441" y="1153"/>
                      </a:lnTo>
                      <a:lnTo>
                        <a:pt x="2442" y="1153"/>
                      </a:lnTo>
                      <a:lnTo>
                        <a:pt x="2442" y="1153"/>
                      </a:lnTo>
                      <a:lnTo>
                        <a:pt x="2443" y="1152"/>
                      </a:lnTo>
                      <a:lnTo>
                        <a:pt x="2444" y="1152"/>
                      </a:lnTo>
                      <a:lnTo>
                        <a:pt x="2444" y="1152"/>
                      </a:lnTo>
                      <a:lnTo>
                        <a:pt x="2445" y="1152"/>
                      </a:lnTo>
                      <a:lnTo>
                        <a:pt x="2445" y="1152"/>
                      </a:lnTo>
                      <a:lnTo>
                        <a:pt x="2446" y="1152"/>
                      </a:lnTo>
                      <a:lnTo>
                        <a:pt x="2446" y="1152"/>
                      </a:lnTo>
                      <a:lnTo>
                        <a:pt x="2447" y="1152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9" y="1151"/>
                      </a:lnTo>
                      <a:lnTo>
                        <a:pt x="2449" y="1150"/>
                      </a:lnTo>
                      <a:lnTo>
                        <a:pt x="2450" y="1150"/>
                      </a:lnTo>
                      <a:lnTo>
                        <a:pt x="2451" y="1150"/>
                      </a:lnTo>
                      <a:lnTo>
                        <a:pt x="2451" y="1150"/>
                      </a:lnTo>
                      <a:lnTo>
                        <a:pt x="2452" y="1150"/>
                      </a:lnTo>
                      <a:lnTo>
                        <a:pt x="2452" y="1150"/>
                      </a:lnTo>
                      <a:lnTo>
                        <a:pt x="2453" y="1150"/>
                      </a:lnTo>
                      <a:lnTo>
                        <a:pt x="2453" y="1150"/>
                      </a:lnTo>
                      <a:lnTo>
                        <a:pt x="2454" y="1149"/>
                      </a:lnTo>
                      <a:lnTo>
                        <a:pt x="2455" y="1149"/>
                      </a:lnTo>
                      <a:lnTo>
                        <a:pt x="2455" y="1149"/>
                      </a:lnTo>
                      <a:lnTo>
                        <a:pt x="2456" y="1149"/>
                      </a:lnTo>
                      <a:lnTo>
                        <a:pt x="2456" y="1149"/>
                      </a:lnTo>
                      <a:lnTo>
                        <a:pt x="2457" y="1149"/>
                      </a:lnTo>
                      <a:lnTo>
                        <a:pt x="2457" y="1149"/>
                      </a:lnTo>
                      <a:lnTo>
                        <a:pt x="2457" y="1148"/>
                      </a:lnTo>
                      <a:lnTo>
                        <a:pt x="2458" y="1148"/>
                      </a:lnTo>
                      <a:lnTo>
                        <a:pt x="2459" y="1148"/>
                      </a:lnTo>
                      <a:lnTo>
                        <a:pt x="2459" y="1148"/>
                      </a:lnTo>
                      <a:lnTo>
                        <a:pt x="2460" y="1148"/>
                      </a:lnTo>
                      <a:lnTo>
                        <a:pt x="2460" y="1148"/>
                      </a:lnTo>
                      <a:lnTo>
                        <a:pt x="2461" y="1148"/>
                      </a:lnTo>
                      <a:lnTo>
                        <a:pt x="2462" y="1147"/>
                      </a:lnTo>
                      <a:lnTo>
                        <a:pt x="2462" y="1147"/>
                      </a:lnTo>
                      <a:lnTo>
                        <a:pt x="2463" y="1147"/>
                      </a:lnTo>
                      <a:lnTo>
                        <a:pt x="2463" y="1147"/>
                      </a:lnTo>
                      <a:lnTo>
                        <a:pt x="2464" y="1146"/>
                      </a:lnTo>
                      <a:lnTo>
                        <a:pt x="2464" y="1146"/>
                      </a:lnTo>
                      <a:lnTo>
                        <a:pt x="2465" y="1146"/>
                      </a:lnTo>
                      <a:lnTo>
                        <a:pt x="2465" y="1146"/>
                      </a:lnTo>
                      <a:lnTo>
                        <a:pt x="2466" y="1146"/>
                      </a:lnTo>
                      <a:lnTo>
                        <a:pt x="2466" y="1146"/>
                      </a:lnTo>
                      <a:lnTo>
                        <a:pt x="2467" y="1146"/>
                      </a:lnTo>
                      <a:lnTo>
                        <a:pt x="2467" y="1145"/>
                      </a:lnTo>
                      <a:lnTo>
                        <a:pt x="2468" y="1145"/>
                      </a:lnTo>
                      <a:lnTo>
                        <a:pt x="2468" y="1145"/>
                      </a:lnTo>
                      <a:lnTo>
                        <a:pt x="2469" y="1145"/>
                      </a:lnTo>
                      <a:lnTo>
                        <a:pt x="2470" y="1145"/>
                      </a:lnTo>
                      <a:lnTo>
                        <a:pt x="2470" y="1145"/>
                      </a:lnTo>
                      <a:lnTo>
                        <a:pt x="2471" y="1145"/>
                      </a:lnTo>
                      <a:lnTo>
                        <a:pt x="2471" y="1144"/>
                      </a:lnTo>
                      <a:lnTo>
                        <a:pt x="2472" y="1144"/>
                      </a:lnTo>
                      <a:lnTo>
                        <a:pt x="2472" y="1144"/>
                      </a:lnTo>
                      <a:lnTo>
                        <a:pt x="2473" y="1144"/>
                      </a:lnTo>
                      <a:lnTo>
                        <a:pt x="2473" y="1144"/>
                      </a:lnTo>
                      <a:lnTo>
                        <a:pt x="2474" y="1144"/>
                      </a:lnTo>
                      <a:lnTo>
                        <a:pt x="2474" y="1144"/>
                      </a:lnTo>
                      <a:lnTo>
                        <a:pt x="2475" y="1143"/>
                      </a:lnTo>
                      <a:lnTo>
                        <a:pt x="2475" y="1143"/>
                      </a:lnTo>
                      <a:lnTo>
                        <a:pt x="2476" y="1143"/>
                      </a:lnTo>
                      <a:lnTo>
                        <a:pt x="2477" y="1143"/>
                      </a:lnTo>
                      <a:lnTo>
                        <a:pt x="2477" y="1142"/>
                      </a:lnTo>
                      <a:lnTo>
                        <a:pt x="2478" y="1142"/>
                      </a:lnTo>
                      <a:lnTo>
                        <a:pt x="2478" y="1142"/>
                      </a:lnTo>
                      <a:lnTo>
                        <a:pt x="2479" y="1142"/>
                      </a:lnTo>
                      <a:lnTo>
                        <a:pt x="2479" y="1142"/>
                      </a:lnTo>
                      <a:lnTo>
                        <a:pt x="2480" y="1142"/>
                      </a:lnTo>
                      <a:lnTo>
                        <a:pt x="2480" y="1142"/>
                      </a:lnTo>
                      <a:lnTo>
                        <a:pt x="2481" y="1141"/>
                      </a:lnTo>
                      <a:lnTo>
                        <a:pt x="2481" y="1141"/>
                      </a:lnTo>
                      <a:lnTo>
                        <a:pt x="2482" y="1141"/>
                      </a:lnTo>
                      <a:lnTo>
                        <a:pt x="2482" y="1141"/>
                      </a:lnTo>
                      <a:lnTo>
                        <a:pt x="2483" y="1141"/>
                      </a:lnTo>
                      <a:lnTo>
                        <a:pt x="2484" y="1141"/>
                      </a:lnTo>
                      <a:lnTo>
                        <a:pt x="2484" y="1140"/>
                      </a:lnTo>
                      <a:lnTo>
                        <a:pt x="2485" y="1140"/>
                      </a:lnTo>
                      <a:lnTo>
                        <a:pt x="2485" y="1140"/>
                      </a:lnTo>
                      <a:lnTo>
                        <a:pt x="2486" y="1140"/>
                      </a:lnTo>
                      <a:lnTo>
                        <a:pt x="2486" y="1140"/>
                      </a:lnTo>
                      <a:lnTo>
                        <a:pt x="2487" y="1140"/>
                      </a:lnTo>
                      <a:lnTo>
                        <a:pt x="2487" y="1139"/>
                      </a:lnTo>
                      <a:lnTo>
                        <a:pt x="2488" y="1139"/>
                      </a:lnTo>
                      <a:lnTo>
                        <a:pt x="2488" y="1139"/>
                      </a:lnTo>
                      <a:lnTo>
                        <a:pt x="2489" y="1139"/>
                      </a:lnTo>
                      <a:lnTo>
                        <a:pt x="2489" y="1139"/>
                      </a:lnTo>
                      <a:lnTo>
                        <a:pt x="2490" y="1138"/>
                      </a:lnTo>
                      <a:lnTo>
                        <a:pt x="2490" y="1138"/>
                      </a:lnTo>
                      <a:lnTo>
                        <a:pt x="2491" y="1138"/>
                      </a:lnTo>
                      <a:lnTo>
                        <a:pt x="2492" y="1138"/>
                      </a:lnTo>
                      <a:lnTo>
                        <a:pt x="2492" y="1138"/>
                      </a:lnTo>
                      <a:lnTo>
                        <a:pt x="2493" y="1138"/>
                      </a:lnTo>
                      <a:lnTo>
                        <a:pt x="2493" y="1137"/>
                      </a:lnTo>
                      <a:lnTo>
                        <a:pt x="2494" y="1137"/>
                      </a:lnTo>
                      <a:lnTo>
                        <a:pt x="2495" y="1137"/>
                      </a:lnTo>
                      <a:lnTo>
                        <a:pt x="2495" y="1137"/>
                      </a:lnTo>
                      <a:lnTo>
                        <a:pt x="2496" y="1137"/>
                      </a:lnTo>
                      <a:lnTo>
                        <a:pt x="2496" y="1137"/>
                      </a:lnTo>
                      <a:lnTo>
                        <a:pt x="2496" y="1136"/>
                      </a:lnTo>
                      <a:lnTo>
                        <a:pt x="2497" y="1136"/>
                      </a:lnTo>
                      <a:lnTo>
                        <a:pt x="2497" y="1136"/>
                      </a:lnTo>
                      <a:lnTo>
                        <a:pt x="2498" y="1136"/>
                      </a:lnTo>
                      <a:lnTo>
                        <a:pt x="2499" y="1136"/>
                      </a:lnTo>
                      <a:lnTo>
                        <a:pt x="2499" y="1136"/>
                      </a:lnTo>
                      <a:lnTo>
                        <a:pt x="2500" y="1135"/>
                      </a:lnTo>
                      <a:lnTo>
                        <a:pt x="2500" y="1135"/>
                      </a:lnTo>
                      <a:lnTo>
                        <a:pt x="2501" y="1135"/>
                      </a:lnTo>
                      <a:lnTo>
                        <a:pt x="2502" y="1135"/>
                      </a:lnTo>
                      <a:lnTo>
                        <a:pt x="2502" y="1134"/>
                      </a:lnTo>
                      <a:lnTo>
                        <a:pt x="2503" y="1134"/>
                      </a:lnTo>
                      <a:lnTo>
                        <a:pt x="2503" y="1134"/>
                      </a:lnTo>
                      <a:lnTo>
                        <a:pt x="2504" y="1134"/>
                      </a:lnTo>
                      <a:lnTo>
                        <a:pt x="2504" y="1134"/>
                      </a:lnTo>
                      <a:lnTo>
                        <a:pt x="2505" y="1134"/>
                      </a:lnTo>
                      <a:lnTo>
                        <a:pt x="2505" y="1134"/>
                      </a:lnTo>
                      <a:lnTo>
                        <a:pt x="2506" y="1133"/>
                      </a:lnTo>
                      <a:lnTo>
                        <a:pt x="2506" y="1133"/>
                      </a:lnTo>
                      <a:lnTo>
                        <a:pt x="2507" y="1133"/>
                      </a:lnTo>
                      <a:lnTo>
                        <a:pt x="2507" y="1133"/>
                      </a:lnTo>
                      <a:lnTo>
                        <a:pt x="2508" y="1133"/>
                      </a:lnTo>
                      <a:lnTo>
                        <a:pt x="2508" y="1133"/>
                      </a:lnTo>
                      <a:lnTo>
                        <a:pt x="2509" y="1132"/>
                      </a:lnTo>
                      <a:lnTo>
                        <a:pt x="2510" y="1132"/>
                      </a:lnTo>
                      <a:lnTo>
                        <a:pt x="2510" y="1132"/>
                      </a:lnTo>
                      <a:lnTo>
                        <a:pt x="2511" y="1131"/>
                      </a:lnTo>
                      <a:lnTo>
                        <a:pt x="2511" y="1131"/>
                      </a:lnTo>
                      <a:lnTo>
                        <a:pt x="2512" y="1131"/>
                      </a:lnTo>
                      <a:lnTo>
                        <a:pt x="2512" y="1131"/>
                      </a:lnTo>
                      <a:lnTo>
                        <a:pt x="2513" y="1131"/>
                      </a:lnTo>
                      <a:lnTo>
                        <a:pt x="2513" y="1131"/>
                      </a:lnTo>
                      <a:lnTo>
                        <a:pt x="2514" y="1130"/>
                      </a:lnTo>
                      <a:lnTo>
                        <a:pt x="2514" y="1130"/>
                      </a:lnTo>
                      <a:lnTo>
                        <a:pt x="2515" y="1130"/>
                      </a:lnTo>
                      <a:lnTo>
                        <a:pt x="2515" y="1130"/>
                      </a:lnTo>
                      <a:lnTo>
                        <a:pt x="2516" y="1130"/>
                      </a:lnTo>
                      <a:lnTo>
                        <a:pt x="2517" y="1130"/>
                      </a:lnTo>
                      <a:lnTo>
                        <a:pt x="2517" y="1129"/>
                      </a:lnTo>
                      <a:lnTo>
                        <a:pt x="2518" y="1129"/>
                      </a:lnTo>
                      <a:lnTo>
                        <a:pt x="2518" y="1129"/>
                      </a:lnTo>
                      <a:lnTo>
                        <a:pt x="2519" y="1129"/>
                      </a:lnTo>
                      <a:lnTo>
                        <a:pt x="2519" y="1129"/>
                      </a:lnTo>
                      <a:lnTo>
                        <a:pt x="2520" y="1129"/>
                      </a:lnTo>
                      <a:lnTo>
                        <a:pt x="2520" y="1128"/>
                      </a:lnTo>
                      <a:lnTo>
                        <a:pt x="2521" y="1128"/>
                      </a:lnTo>
                      <a:lnTo>
                        <a:pt x="2521" y="1128"/>
                      </a:lnTo>
                      <a:lnTo>
                        <a:pt x="2522" y="1128"/>
                      </a:lnTo>
                      <a:lnTo>
                        <a:pt x="2522" y="1127"/>
                      </a:lnTo>
                      <a:lnTo>
                        <a:pt x="2523" y="1127"/>
                      </a:lnTo>
                      <a:lnTo>
                        <a:pt x="2524" y="1127"/>
                      </a:lnTo>
                      <a:lnTo>
                        <a:pt x="2524" y="1127"/>
                      </a:lnTo>
                      <a:lnTo>
                        <a:pt x="2525" y="1127"/>
                      </a:lnTo>
                      <a:lnTo>
                        <a:pt x="2525" y="1127"/>
                      </a:lnTo>
                      <a:lnTo>
                        <a:pt x="2526" y="1126"/>
                      </a:lnTo>
                      <a:lnTo>
                        <a:pt x="2526" y="1126"/>
                      </a:lnTo>
                      <a:lnTo>
                        <a:pt x="2527" y="1126"/>
                      </a:lnTo>
                      <a:lnTo>
                        <a:pt x="2527" y="1126"/>
                      </a:lnTo>
                      <a:lnTo>
                        <a:pt x="2528" y="1126"/>
                      </a:lnTo>
                      <a:lnTo>
                        <a:pt x="2528" y="1125"/>
                      </a:lnTo>
                      <a:lnTo>
                        <a:pt x="2529" y="1125"/>
                      </a:lnTo>
                      <a:lnTo>
                        <a:pt x="2529" y="1125"/>
                      </a:lnTo>
                      <a:lnTo>
                        <a:pt x="2530" y="1125"/>
                      </a:lnTo>
                      <a:lnTo>
                        <a:pt x="2530" y="1125"/>
                      </a:lnTo>
                      <a:lnTo>
                        <a:pt x="2531" y="1125"/>
                      </a:lnTo>
                      <a:lnTo>
                        <a:pt x="2532" y="1124"/>
                      </a:lnTo>
                      <a:lnTo>
                        <a:pt x="2532" y="1124"/>
                      </a:lnTo>
                      <a:lnTo>
                        <a:pt x="2533" y="1124"/>
                      </a:lnTo>
                      <a:lnTo>
                        <a:pt x="2533" y="1123"/>
                      </a:lnTo>
                      <a:lnTo>
                        <a:pt x="2534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6" y="1123"/>
                      </a:lnTo>
                      <a:lnTo>
                        <a:pt x="2536" y="1122"/>
                      </a:lnTo>
                      <a:lnTo>
                        <a:pt x="2537" y="1122"/>
                      </a:lnTo>
                      <a:lnTo>
                        <a:pt x="2537" y="1122"/>
                      </a:lnTo>
                      <a:lnTo>
                        <a:pt x="2538" y="1122"/>
                      </a:lnTo>
                      <a:lnTo>
                        <a:pt x="2539" y="1122"/>
                      </a:lnTo>
                      <a:lnTo>
                        <a:pt x="2539" y="1121"/>
                      </a:lnTo>
                      <a:lnTo>
                        <a:pt x="2540" y="1121"/>
                      </a:lnTo>
                      <a:lnTo>
                        <a:pt x="2540" y="1121"/>
                      </a:lnTo>
                      <a:lnTo>
                        <a:pt x="2541" y="1121"/>
                      </a:lnTo>
                      <a:lnTo>
                        <a:pt x="2541" y="1121"/>
                      </a:lnTo>
                      <a:lnTo>
                        <a:pt x="2542" y="1121"/>
                      </a:lnTo>
                      <a:lnTo>
                        <a:pt x="2543" y="1120"/>
                      </a:lnTo>
                      <a:lnTo>
                        <a:pt x="2543" y="1120"/>
                      </a:lnTo>
                      <a:lnTo>
                        <a:pt x="2544" y="1120"/>
                      </a:lnTo>
                      <a:lnTo>
                        <a:pt x="2544" y="1119"/>
                      </a:lnTo>
                      <a:lnTo>
                        <a:pt x="2544" y="1119"/>
                      </a:lnTo>
                      <a:lnTo>
                        <a:pt x="2545" y="1119"/>
                      </a:lnTo>
                      <a:lnTo>
                        <a:pt x="2546" y="1119"/>
                      </a:lnTo>
                      <a:lnTo>
                        <a:pt x="2546" y="1119"/>
                      </a:lnTo>
                      <a:lnTo>
                        <a:pt x="2547" y="1119"/>
                      </a:lnTo>
                      <a:lnTo>
                        <a:pt x="2547" y="1118"/>
                      </a:lnTo>
                      <a:lnTo>
                        <a:pt x="2548" y="1118"/>
                      </a:lnTo>
                      <a:lnTo>
                        <a:pt x="2548" y="1118"/>
                      </a:lnTo>
                      <a:lnTo>
                        <a:pt x="2549" y="1118"/>
                      </a:lnTo>
                      <a:lnTo>
                        <a:pt x="2550" y="1118"/>
                      </a:lnTo>
                      <a:lnTo>
                        <a:pt x="2550" y="1117"/>
                      </a:lnTo>
                      <a:lnTo>
                        <a:pt x="2551" y="1117"/>
                      </a:lnTo>
                      <a:lnTo>
                        <a:pt x="2551" y="1117"/>
                      </a:lnTo>
                      <a:lnTo>
                        <a:pt x="2552" y="1117"/>
                      </a:lnTo>
                      <a:lnTo>
                        <a:pt x="2552" y="1117"/>
                      </a:lnTo>
                      <a:lnTo>
                        <a:pt x="2553" y="1116"/>
                      </a:lnTo>
                      <a:lnTo>
                        <a:pt x="2553" y="1116"/>
                      </a:lnTo>
                      <a:lnTo>
                        <a:pt x="2554" y="1116"/>
                      </a:lnTo>
                      <a:lnTo>
                        <a:pt x="2554" y="1116"/>
                      </a:lnTo>
                      <a:lnTo>
                        <a:pt x="2555" y="1115"/>
                      </a:lnTo>
                      <a:lnTo>
                        <a:pt x="2555" y="1115"/>
                      </a:lnTo>
                      <a:lnTo>
                        <a:pt x="2556" y="1115"/>
                      </a:lnTo>
                      <a:lnTo>
                        <a:pt x="2557" y="1115"/>
                      </a:lnTo>
                      <a:lnTo>
                        <a:pt x="2557" y="1115"/>
                      </a:lnTo>
                      <a:lnTo>
                        <a:pt x="2558" y="1114"/>
                      </a:lnTo>
                      <a:lnTo>
                        <a:pt x="2558" y="1114"/>
                      </a:lnTo>
                      <a:lnTo>
                        <a:pt x="2559" y="1114"/>
                      </a:lnTo>
                      <a:lnTo>
                        <a:pt x="2559" y="1114"/>
                      </a:lnTo>
                      <a:lnTo>
                        <a:pt x="2560" y="1114"/>
                      </a:lnTo>
                      <a:lnTo>
                        <a:pt x="2560" y="1113"/>
                      </a:lnTo>
                      <a:lnTo>
                        <a:pt x="2561" y="1113"/>
                      </a:lnTo>
                      <a:lnTo>
                        <a:pt x="2561" y="1113"/>
                      </a:lnTo>
                      <a:lnTo>
                        <a:pt x="2562" y="1113"/>
                      </a:lnTo>
                      <a:lnTo>
                        <a:pt x="2562" y="1113"/>
                      </a:lnTo>
                      <a:lnTo>
                        <a:pt x="2563" y="1112"/>
                      </a:lnTo>
                      <a:lnTo>
                        <a:pt x="2563" y="1112"/>
                      </a:lnTo>
                      <a:lnTo>
                        <a:pt x="2564" y="1112"/>
                      </a:lnTo>
                      <a:lnTo>
                        <a:pt x="2565" y="1112"/>
                      </a:lnTo>
                      <a:lnTo>
                        <a:pt x="2565" y="1111"/>
                      </a:lnTo>
                      <a:lnTo>
                        <a:pt x="2566" y="1111"/>
                      </a:lnTo>
                      <a:lnTo>
                        <a:pt x="2566" y="1111"/>
                      </a:lnTo>
                      <a:lnTo>
                        <a:pt x="2567" y="1111"/>
                      </a:lnTo>
                      <a:lnTo>
                        <a:pt x="2567" y="1111"/>
                      </a:lnTo>
                      <a:lnTo>
                        <a:pt x="2568" y="1110"/>
                      </a:lnTo>
                      <a:lnTo>
                        <a:pt x="2568" y="1110"/>
                      </a:lnTo>
                      <a:lnTo>
                        <a:pt x="2569" y="1110"/>
                      </a:lnTo>
                      <a:lnTo>
                        <a:pt x="2569" y="1110"/>
                      </a:lnTo>
                      <a:lnTo>
                        <a:pt x="2570" y="1110"/>
                      </a:lnTo>
                      <a:lnTo>
                        <a:pt x="2570" y="1109"/>
                      </a:lnTo>
                      <a:lnTo>
                        <a:pt x="2571" y="1109"/>
                      </a:lnTo>
                      <a:lnTo>
                        <a:pt x="2572" y="1109"/>
                      </a:lnTo>
                      <a:lnTo>
                        <a:pt x="2572" y="1108"/>
                      </a:lnTo>
                      <a:lnTo>
                        <a:pt x="2573" y="1108"/>
                      </a:lnTo>
                      <a:lnTo>
                        <a:pt x="2573" y="1108"/>
                      </a:lnTo>
                      <a:lnTo>
                        <a:pt x="2574" y="1108"/>
                      </a:lnTo>
                      <a:lnTo>
                        <a:pt x="2574" y="1108"/>
                      </a:lnTo>
                      <a:lnTo>
                        <a:pt x="2575" y="1107"/>
                      </a:lnTo>
                      <a:lnTo>
                        <a:pt x="2575" y="1107"/>
                      </a:lnTo>
                      <a:lnTo>
                        <a:pt x="2576" y="1107"/>
                      </a:lnTo>
                      <a:lnTo>
                        <a:pt x="2576" y="1107"/>
                      </a:lnTo>
                      <a:lnTo>
                        <a:pt x="2577" y="1107"/>
                      </a:lnTo>
                      <a:lnTo>
                        <a:pt x="2577" y="1106"/>
                      </a:lnTo>
                      <a:lnTo>
                        <a:pt x="2578" y="1106"/>
                      </a:lnTo>
                      <a:lnTo>
                        <a:pt x="2579" y="1106"/>
                      </a:lnTo>
                      <a:lnTo>
                        <a:pt x="2579" y="1106"/>
                      </a:lnTo>
                      <a:lnTo>
                        <a:pt x="2580" y="1106"/>
                      </a:lnTo>
                      <a:lnTo>
                        <a:pt x="2580" y="1105"/>
                      </a:lnTo>
                      <a:lnTo>
                        <a:pt x="2581" y="1105"/>
                      </a:lnTo>
                      <a:lnTo>
                        <a:pt x="2581" y="1105"/>
                      </a:lnTo>
                      <a:lnTo>
                        <a:pt x="2582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4" y="1104"/>
                      </a:lnTo>
                      <a:lnTo>
                        <a:pt x="2584" y="1103"/>
                      </a:lnTo>
                      <a:lnTo>
                        <a:pt x="2585" y="1103"/>
                      </a:lnTo>
                      <a:lnTo>
                        <a:pt x="2585" y="1103"/>
                      </a:lnTo>
                      <a:lnTo>
                        <a:pt x="2586" y="1103"/>
                      </a:lnTo>
                      <a:lnTo>
                        <a:pt x="2587" y="1102"/>
                      </a:lnTo>
                      <a:lnTo>
                        <a:pt x="2587" y="1102"/>
                      </a:lnTo>
                      <a:lnTo>
                        <a:pt x="2588" y="1102"/>
                      </a:lnTo>
                      <a:lnTo>
                        <a:pt x="2588" y="1102"/>
                      </a:lnTo>
                      <a:lnTo>
                        <a:pt x="2589" y="1102"/>
                      </a:lnTo>
                      <a:lnTo>
                        <a:pt x="2590" y="1101"/>
                      </a:lnTo>
                      <a:lnTo>
                        <a:pt x="2590" y="1101"/>
                      </a:lnTo>
                      <a:lnTo>
                        <a:pt x="2591" y="1101"/>
                      </a:lnTo>
                      <a:lnTo>
                        <a:pt x="2591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3" y="1100"/>
                      </a:lnTo>
                      <a:lnTo>
                        <a:pt x="2594" y="1099"/>
                      </a:lnTo>
                      <a:lnTo>
                        <a:pt x="2594" y="1099"/>
                      </a:lnTo>
                      <a:lnTo>
                        <a:pt x="2595" y="1099"/>
                      </a:lnTo>
                      <a:lnTo>
                        <a:pt x="2595" y="1099"/>
                      </a:lnTo>
                      <a:lnTo>
                        <a:pt x="2596" y="1099"/>
                      </a:lnTo>
                      <a:lnTo>
                        <a:pt x="2596" y="1098"/>
                      </a:lnTo>
                      <a:lnTo>
                        <a:pt x="2597" y="1098"/>
                      </a:lnTo>
                      <a:lnTo>
                        <a:pt x="2598" y="1098"/>
                      </a:lnTo>
                      <a:lnTo>
                        <a:pt x="2598" y="1098"/>
                      </a:lnTo>
                      <a:lnTo>
                        <a:pt x="2599" y="1097"/>
                      </a:lnTo>
                      <a:lnTo>
                        <a:pt x="2599" y="1097"/>
                      </a:lnTo>
                      <a:lnTo>
                        <a:pt x="2600" y="1097"/>
                      </a:lnTo>
                      <a:lnTo>
                        <a:pt x="2600" y="1096"/>
                      </a:lnTo>
                      <a:lnTo>
                        <a:pt x="2601" y="1096"/>
                      </a:lnTo>
                      <a:lnTo>
                        <a:pt x="2601" y="1096"/>
                      </a:lnTo>
                      <a:lnTo>
                        <a:pt x="2602" y="1096"/>
                      </a:lnTo>
                      <a:lnTo>
                        <a:pt x="2602" y="1096"/>
                      </a:lnTo>
                      <a:lnTo>
                        <a:pt x="2603" y="1095"/>
                      </a:lnTo>
                      <a:lnTo>
                        <a:pt x="2603" y="1095"/>
                      </a:lnTo>
                      <a:lnTo>
                        <a:pt x="2604" y="1095"/>
                      </a:lnTo>
                      <a:lnTo>
                        <a:pt x="2605" y="1095"/>
                      </a:lnTo>
                      <a:lnTo>
                        <a:pt x="2605" y="1094"/>
                      </a:lnTo>
                      <a:lnTo>
                        <a:pt x="2606" y="1094"/>
                      </a:lnTo>
                      <a:lnTo>
                        <a:pt x="2606" y="1094"/>
                      </a:lnTo>
                      <a:lnTo>
                        <a:pt x="2607" y="1094"/>
                      </a:lnTo>
                      <a:lnTo>
                        <a:pt x="2607" y="1094"/>
                      </a:lnTo>
                      <a:lnTo>
                        <a:pt x="2608" y="1093"/>
                      </a:lnTo>
                      <a:lnTo>
                        <a:pt x="2608" y="1093"/>
                      </a:lnTo>
                      <a:lnTo>
                        <a:pt x="2609" y="1093"/>
                      </a:lnTo>
                      <a:lnTo>
                        <a:pt x="2609" y="1092"/>
                      </a:lnTo>
                      <a:lnTo>
                        <a:pt x="2610" y="1092"/>
                      </a:lnTo>
                      <a:lnTo>
                        <a:pt x="2610" y="1092"/>
                      </a:lnTo>
                      <a:lnTo>
                        <a:pt x="2611" y="1092"/>
                      </a:lnTo>
                      <a:lnTo>
                        <a:pt x="2612" y="1091"/>
                      </a:lnTo>
                      <a:lnTo>
                        <a:pt x="2612" y="1091"/>
                      </a:lnTo>
                      <a:lnTo>
                        <a:pt x="2613" y="1091"/>
                      </a:lnTo>
                      <a:lnTo>
                        <a:pt x="2613" y="1091"/>
                      </a:lnTo>
                      <a:lnTo>
                        <a:pt x="2614" y="1091"/>
                      </a:lnTo>
                      <a:lnTo>
                        <a:pt x="2614" y="1090"/>
                      </a:lnTo>
                      <a:lnTo>
                        <a:pt x="2615" y="1090"/>
                      </a:lnTo>
                      <a:lnTo>
                        <a:pt x="2615" y="1090"/>
                      </a:lnTo>
                      <a:lnTo>
                        <a:pt x="2616" y="1090"/>
                      </a:lnTo>
                      <a:lnTo>
                        <a:pt x="2616" y="1089"/>
                      </a:lnTo>
                      <a:lnTo>
                        <a:pt x="2617" y="1089"/>
                      </a:lnTo>
                      <a:lnTo>
                        <a:pt x="2617" y="1089"/>
                      </a:lnTo>
                      <a:lnTo>
                        <a:pt x="2618" y="1088"/>
                      </a:lnTo>
                      <a:lnTo>
                        <a:pt x="2618" y="1088"/>
                      </a:lnTo>
                      <a:lnTo>
                        <a:pt x="2619" y="1088"/>
                      </a:lnTo>
                      <a:lnTo>
                        <a:pt x="2620" y="1088"/>
                      </a:lnTo>
                      <a:lnTo>
                        <a:pt x="2620" y="1087"/>
                      </a:lnTo>
                      <a:lnTo>
                        <a:pt x="2621" y="1087"/>
                      </a:lnTo>
                      <a:lnTo>
                        <a:pt x="2621" y="1087"/>
                      </a:lnTo>
                      <a:lnTo>
                        <a:pt x="2622" y="1087"/>
                      </a:lnTo>
                      <a:lnTo>
                        <a:pt x="2622" y="1086"/>
                      </a:lnTo>
                      <a:lnTo>
                        <a:pt x="2623" y="1086"/>
                      </a:lnTo>
                      <a:lnTo>
                        <a:pt x="2623" y="1086"/>
                      </a:lnTo>
                      <a:lnTo>
                        <a:pt x="2624" y="1085"/>
                      </a:lnTo>
                      <a:lnTo>
                        <a:pt x="2624" y="1085"/>
                      </a:lnTo>
                      <a:lnTo>
                        <a:pt x="2625" y="1085"/>
                      </a:lnTo>
                      <a:lnTo>
                        <a:pt x="2625" y="1085"/>
                      </a:lnTo>
                      <a:lnTo>
                        <a:pt x="2626" y="1085"/>
                      </a:lnTo>
                      <a:lnTo>
                        <a:pt x="2627" y="1084"/>
                      </a:lnTo>
                      <a:lnTo>
                        <a:pt x="2627" y="1084"/>
                      </a:lnTo>
                      <a:lnTo>
                        <a:pt x="2628" y="1084"/>
                      </a:lnTo>
                      <a:lnTo>
                        <a:pt x="2628" y="1084"/>
                      </a:lnTo>
                      <a:lnTo>
                        <a:pt x="2629" y="1083"/>
                      </a:lnTo>
                      <a:lnTo>
                        <a:pt x="2629" y="1083"/>
                      </a:lnTo>
                      <a:lnTo>
                        <a:pt x="2630" y="1083"/>
                      </a:lnTo>
                      <a:lnTo>
                        <a:pt x="2631" y="1083"/>
                      </a:lnTo>
                      <a:lnTo>
                        <a:pt x="2631" y="1082"/>
                      </a:lnTo>
                      <a:lnTo>
                        <a:pt x="2631" y="1082"/>
                      </a:lnTo>
                      <a:lnTo>
                        <a:pt x="2632" y="1082"/>
                      </a:lnTo>
                      <a:lnTo>
                        <a:pt x="2632" y="1081"/>
                      </a:lnTo>
                      <a:lnTo>
                        <a:pt x="2633" y="1081"/>
                      </a:lnTo>
                      <a:lnTo>
                        <a:pt x="2634" y="1081"/>
                      </a:lnTo>
                      <a:lnTo>
                        <a:pt x="2634" y="1081"/>
                      </a:lnTo>
                      <a:lnTo>
                        <a:pt x="2635" y="1080"/>
                      </a:lnTo>
                      <a:lnTo>
                        <a:pt x="2635" y="1080"/>
                      </a:lnTo>
                      <a:lnTo>
                        <a:pt x="2636" y="1080"/>
                      </a:lnTo>
                      <a:lnTo>
                        <a:pt x="2636" y="1080"/>
                      </a:lnTo>
                      <a:lnTo>
                        <a:pt x="2637" y="1079"/>
                      </a:lnTo>
                      <a:lnTo>
                        <a:pt x="2638" y="1079"/>
                      </a:lnTo>
                      <a:lnTo>
                        <a:pt x="2638" y="1079"/>
                      </a:lnTo>
                      <a:lnTo>
                        <a:pt x="2639" y="1079"/>
                      </a:lnTo>
                      <a:lnTo>
                        <a:pt x="2639" y="1078"/>
                      </a:lnTo>
                      <a:lnTo>
                        <a:pt x="2640" y="1078"/>
                      </a:lnTo>
                      <a:lnTo>
                        <a:pt x="2640" y="1078"/>
                      </a:lnTo>
                      <a:lnTo>
                        <a:pt x="2640" y="1077"/>
                      </a:lnTo>
                      <a:lnTo>
                        <a:pt x="2641" y="1077"/>
                      </a:lnTo>
                      <a:lnTo>
                        <a:pt x="2642" y="1077"/>
                      </a:lnTo>
                      <a:lnTo>
                        <a:pt x="2642" y="1077"/>
                      </a:lnTo>
                      <a:lnTo>
                        <a:pt x="2643" y="1076"/>
                      </a:lnTo>
                      <a:lnTo>
                        <a:pt x="2643" y="1076"/>
                      </a:lnTo>
                      <a:lnTo>
                        <a:pt x="2644" y="1076"/>
                      </a:lnTo>
                      <a:lnTo>
                        <a:pt x="2645" y="1076"/>
                      </a:lnTo>
                      <a:lnTo>
                        <a:pt x="2645" y="1075"/>
                      </a:lnTo>
                      <a:lnTo>
                        <a:pt x="2646" y="1075"/>
                      </a:lnTo>
                      <a:lnTo>
                        <a:pt x="2646" y="1075"/>
                      </a:lnTo>
                      <a:lnTo>
                        <a:pt x="2647" y="1075"/>
                      </a:lnTo>
                      <a:lnTo>
                        <a:pt x="2647" y="1074"/>
                      </a:lnTo>
                      <a:lnTo>
                        <a:pt x="2648" y="1074"/>
                      </a:lnTo>
                      <a:lnTo>
                        <a:pt x="2648" y="1074"/>
                      </a:lnTo>
                      <a:lnTo>
                        <a:pt x="2649" y="1073"/>
                      </a:lnTo>
                      <a:lnTo>
                        <a:pt x="2649" y="1073"/>
                      </a:lnTo>
                      <a:lnTo>
                        <a:pt x="2650" y="1073"/>
                      </a:lnTo>
                      <a:lnTo>
                        <a:pt x="2650" y="1073"/>
                      </a:lnTo>
                      <a:lnTo>
                        <a:pt x="2651" y="1072"/>
                      </a:lnTo>
                      <a:lnTo>
                        <a:pt x="2651" y="1072"/>
                      </a:lnTo>
                      <a:lnTo>
                        <a:pt x="2652" y="1072"/>
                      </a:lnTo>
                      <a:lnTo>
                        <a:pt x="2653" y="1072"/>
                      </a:lnTo>
                      <a:lnTo>
                        <a:pt x="2653" y="1071"/>
                      </a:lnTo>
                      <a:lnTo>
                        <a:pt x="2654" y="1071"/>
                      </a:lnTo>
                      <a:lnTo>
                        <a:pt x="2654" y="1071"/>
                      </a:lnTo>
                      <a:lnTo>
                        <a:pt x="2655" y="1071"/>
                      </a:lnTo>
                      <a:lnTo>
                        <a:pt x="2655" y="1070"/>
                      </a:lnTo>
                      <a:lnTo>
                        <a:pt x="2656" y="1070"/>
                      </a:lnTo>
                      <a:lnTo>
                        <a:pt x="2656" y="1069"/>
                      </a:lnTo>
                      <a:lnTo>
                        <a:pt x="2657" y="1069"/>
                      </a:lnTo>
                      <a:lnTo>
                        <a:pt x="2657" y="1069"/>
                      </a:lnTo>
                      <a:lnTo>
                        <a:pt x="2658" y="1069"/>
                      </a:lnTo>
                      <a:lnTo>
                        <a:pt x="2658" y="1068"/>
                      </a:lnTo>
                      <a:lnTo>
                        <a:pt x="2659" y="1068"/>
                      </a:lnTo>
                      <a:lnTo>
                        <a:pt x="2660" y="1068"/>
                      </a:lnTo>
                      <a:lnTo>
                        <a:pt x="2660" y="1068"/>
                      </a:lnTo>
                      <a:lnTo>
                        <a:pt x="2661" y="1067"/>
                      </a:lnTo>
                      <a:lnTo>
                        <a:pt x="2661" y="1067"/>
                      </a:lnTo>
                      <a:lnTo>
                        <a:pt x="2662" y="1067"/>
                      </a:lnTo>
                      <a:lnTo>
                        <a:pt x="2662" y="1067"/>
                      </a:lnTo>
                      <a:lnTo>
                        <a:pt x="2663" y="1066"/>
                      </a:lnTo>
                      <a:lnTo>
                        <a:pt x="2663" y="1066"/>
                      </a:lnTo>
                      <a:lnTo>
                        <a:pt x="2664" y="1065"/>
                      </a:lnTo>
                      <a:lnTo>
                        <a:pt x="2664" y="1065"/>
                      </a:lnTo>
                      <a:lnTo>
                        <a:pt x="2665" y="1065"/>
                      </a:lnTo>
                      <a:lnTo>
                        <a:pt x="2665" y="1065"/>
                      </a:lnTo>
                      <a:lnTo>
                        <a:pt x="2666" y="1064"/>
                      </a:lnTo>
                      <a:lnTo>
                        <a:pt x="2667" y="1064"/>
                      </a:lnTo>
                      <a:lnTo>
                        <a:pt x="2667" y="1064"/>
                      </a:lnTo>
                      <a:lnTo>
                        <a:pt x="2668" y="1064"/>
                      </a:lnTo>
                      <a:lnTo>
                        <a:pt x="2668" y="1063"/>
                      </a:lnTo>
                      <a:lnTo>
                        <a:pt x="2669" y="1063"/>
                      </a:lnTo>
                      <a:lnTo>
                        <a:pt x="2669" y="1063"/>
                      </a:lnTo>
                      <a:lnTo>
                        <a:pt x="2670" y="1062"/>
                      </a:lnTo>
                      <a:lnTo>
                        <a:pt x="2670" y="1062"/>
                      </a:lnTo>
                      <a:lnTo>
                        <a:pt x="2671" y="1062"/>
                      </a:lnTo>
                      <a:lnTo>
                        <a:pt x="2671" y="1061"/>
                      </a:lnTo>
                      <a:lnTo>
                        <a:pt x="2672" y="1061"/>
                      </a:lnTo>
                      <a:lnTo>
                        <a:pt x="2672" y="1061"/>
                      </a:lnTo>
                      <a:lnTo>
                        <a:pt x="2673" y="1061"/>
                      </a:lnTo>
                      <a:lnTo>
                        <a:pt x="2673" y="1060"/>
                      </a:lnTo>
                      <a:lnTo>
                        <a:pt x="2674" y="1060"/>
                      </a:lnTo>
                      <a:lnTo>
                        <a:pt x="2675" y="1060"/>
                      </a:lnTo>
                      <a:lnTo>
                        <a:pt x="2675" y="1060"/>
                      </a:lnTo>
                      <a:lnTo>
                        <a:pt x="2676" y="1059"/>
                      </a:lnTo>
                      <a:lnTo>
                        <a:pt x="2676" y="1059"/>
                      </a:lnTo>
                      <a:lnTo>
                        <a:pt x="2677" y="1058"/>
                      </a:lnTo>
                      <a:lnTo>
                        <a:pt x="2678" y="1058"/>
                      </a:lnTo>
                      <a:lnTo>
                        <a:pt x="2678" y="1058"/>
                      </a:lnTo>
                      <a:lnTo>
                        <a:pt x="2679" y="1058"/>
                      </a:lnTo>
                      <a:lnTo>
                        <a:pt x="2679" y="1057"/>
                      </a:lnTo>
                      <a:lnTo>
                        <a:pt x="2679" y="1057"/>
                      </a:lnTo>
                      <a:lnTo>
                        <a:pt x="2680" y="1057"/>
                      </a:lnTo>
                      <a:lnTo>
                        <a:pt x="2680" y="1057"/>
                      </a:lnTo>
                      <a:lnTo>
                        <a:pt x="2681" y="1056"/>
                      </a:lnTo>
                      <a:lnTo>
                        <a:pt x="2682" y="1056"/>
                      </a:lnTo>
                      <a:lnTo>
                        <a:pt x="2682" y="1056"/>
                      </a:lnTo>
                      <a:lnTo>
                        <a:pt x="2683" y="1055"/>
                      </a:lnTo>
                      <a:lnTo>
                        <a:pt x="2683" y="1055"/>
                      </a:lnTo>
                      <a:lnTo>
                        <a:pt x="2684" y="1055"/>
                      </a:lnTo>
                      <a:lnTo>
                        <a:pt x="2684" y="1054"/>
                      </a:lnTo>
                      <a:lnTo>
                        <a:pt x="2685" y="1054"/>
                      </a:lnTo>
                      <a:lnTo>
                        <a:pt x="2686" y="1054"/>
                      </a:lnTo>
                      <a:lnTo>
                        <a:pt x="2686" y="1053"/>
                      </a:lnTo>
                      <a:lnTo>
                        <a:pt x="2687" y="1053"/>
                      </a:lnTo>
                      <a:lnTo>
                        <a:pt x="2687" y="1053"/>
                      </a:lnTo>
                      <a:lnTo>
                        <a:pt x="2688" y="1053"/>
                      </a:lnTo>
                      <a:lnTo>
                        <a:pt x="2688" y="1052"/>
                      </a:lnTo>
                      <a:lnTo>
                        <a:pt x="2689" y="1052"/>
                      </a:lnTo>
                      <a:lnTo>
                        <a:pt x="2689" y="1052"/>
                      </a:lnTo>
                      <a:lnTo>
                        <a:pt x="2690" y="1052"/>
                      </a:lnTo>
                      <a:lnTo>
                        <a:pt x="2690" y="1051"/>
                      </a:lnTo>
                      <a:lnTo>
                        <a:pt x="2691" y="1051"/>
                      </a:lnTo>
                      <a:lnTo>
                        <a:pt x="2691" y="1050"/>
                      </a:lnTo>
                      <a:lnTo>
                        <a:pt x="2692" y="1050"/>
                      </a:lnTo>
                      <a:lnTo>
                        <a:pt x="2693" y="1050"/>
                      </a:lnTo>
                      <a:lnTo>
                        <a:pt x="2693" y="1049"/>
                      </a:lnTo>
                      <a:lnTo>
                        <a:pt x="2694" y="1049"/>
                      </a:lnTo>
                      <a:lnTo>
                        <a:pt x="2694" y="1049"/>
                      </a:lnTo>
                      <a:lnTo>
                        <a:pt x="2695" y="1049"/>
                      </a:lnTo>
                      <a:lnTo>
                        <a:pt x="2695" y="1048"/>
                      </a:lnTo>
                      <a:lnTo>
                        <a:pt x="2696" y="1048"/>
                      </a:lnTo>
                      <a:lnTo>
                        <a:pt x="2696" y="1048"/>
                      </a:lnTo>
                      <a:lnTo>
                        <a:pt x="2697" y="1048"/>
                      </a:lnTo>
                      <a:lnTo>
                        <a:pt x="2697" y="1047"/>
                      </a:lnTo>
                      <a:lnTo>
                        <a:pt x="2698" y="1047"/>
                      </a:lnTo>
                      <a:lnTo>
                        <a:pt x="2698" y="1046"/>
                      </a:lnTo>
                      <a:lnTo>
                        <a:pt x="2699" y="1046"/>
                      </a:lnTo>
                      <a:lnTo>
                        <a:pt x="2700" y="1046"/>
                      </a:lnTo>
                      <a:lnTo>
                        <a:pt x="2700" y="1045"/>
                      </a:lnTo>
                      <a:lnTo>
                        <a:pt x="2701" y="1045"/>
                      </a:lnTo>
                      <a:lnTo>
                        <a:pt x="2701" y="1045"/>
                      </a:lnTo>
                      <a:lnTo>
                        <a:pt x="2702" y="1045"/>
                      </a:lnTo>
                      <a:lnTo>
                        <a:pt x="2702" y="1044"/>
                      </a:lnTo>
                      <a:lnTo>
                        <a:pt x="2703" y="1044"/>
                      </a:lnTo>
                      <a:lnTo>
                        <a:pt x="2703" y="1044"/>
                      </a:lnTo>
                      <a:lnTo>
                        <a:pt x="2704" y="1043"/>
                      </a:lnTo>
                      <a:lnTo>
                        <a:pt x="2704" y="1043"/>
                      </a:lnTo>
                      <a:lnTo>
                        <a:pt x="2705" y="1043"/>
                      </a:lnTo>
                      <a:lnTo>
                        <a:pt x="2705" y="1042"/>
                      </a:lnTo>
                      <a:lnTo>
                        <a:pt x="2706" y="1042"/>
                      </a:lnTo>
                      <a:lnTo>
                        <a:pt x="2707" y="1042"/>
                      </a:lnTo>
                      <a:lnTo>
                        <a:pt x="2707" y="1041"/>
                      </a:lnTo>
                      <a:lnTo>
                        <a:pt x="2708" y="1041"/>
                      </a:lnTo>
                      <a:lnTo>
                        <a:pt x="2708" y="1041"/>
                      </a:lnTo>
                      <a:lnTo>
                        <a:pt x="2709" y="1040"/>
                      </a:lnTo>
                      <a:lnTo>
                        <a:pt x="2709" y="1040"/>
                      </a:lnTo>
                      <a:lnTo>
                        <a:pt x="2710" y="1040"/>
                      </a:lnTo>
                      <a:lnTo>
                        <a:pt x="2710" y="1040"/>
                      </a:lnTo>
                      <a:lnTo>
                        <a:pt x="2711" y="1039"/>
                      </a:lnTo>
                      <a:lnTo>
                        <a:pt x="2711" y="1039"/>
                      </a:lnTo>
                      <a:lnTo>
                        <a:pt x="2712" y="1038"/>
                      </a:lnTo>
                      <a:lnTo>
                        <a:pt x="2712" y="1038"/>
                      </a:lnTo>
                      <a:lnTo>
                        <a:pt x="2713" y="1038"/>
                      </a:lnTo>
                      <a:lnTo>
                        <a:pt x="2713" y="1037"/>
                      </a:lnTo>
                      <a:lnTo>
                        <a:pt x="2714" y="1037"/>
                      </a:lnTo>
                      <a:lnTo>
                        <a:pt x="2715" y="1037"/>
                      </a:lnTo>
                      <a:lnTo>
                        <a:pt x="2715" y="1037"/>
                      </a:lnTo>
                      <a:lnTo>
                        <a:pt x="2716" y="1036"/>
                      </a:lnTo>
                      <a:lnTo>
                        <a:pt x="2716" y="1036"/>
                      </a:lnTo>
                      <a:lnTo>
                        <a:pt x="2717" y="1035"/>
                      </a:lnTo>
                      <a:lnTo>
                        <a:pt x="2718" y="1035"/>
                      </a:lnTo>
                      <a:lnTo>
                        <a:pt x="2718" y="1035"/>
                      </a:lnTo>
                      <a:lnTo>
                        <a:pt x="2718" y="1034"/>
                      </a:lnTo>
                      <a:lnTo>
                        <a:pt x="2719" y="1034"/>
                      </a:lnTo>
                      <a:lnTo>
                        <a:pt x="2719" y="1034"/>
                      </a:lnTo>
                      <a:lnTo>
                        <a:pt x="2720" y="1034"/>
                      </a:lnTo>
                      <a:lnTo>
                        <a:pt x="2720" y="1033"/>
                      </a:lnTo>
                      <a:lnTo>
                        <a:pt x="2721" y="1033"/>
                      </a:lnTo>
                      <a:lnTo>
                        <a:pt x="2722" y="1033"/>
                      </a:lnTo>
                      <a:lnTo>
                        <a:pt x="2722" y="1032"/>
                      </a:lnTo>
                      <a:lnTo>
                        <a:pt x="2723" y="1032"/>
                      </a:lnTo>
                      <a:lnTo>
                        <a:pt x="2723" y="1031"/>
                      </a:lnTo>
                      <a:lnTo>
                        <a:pt x="2724" y="1031"/>
                      </a:lnTo>
                      <a:lnTo>
                        <a:pt x="2724" y="1031"/>
                      </a:lnTo>
                      <a:lnTo>
                        <a:pt x="2725" y="1030"/>
                      </a:lnTo>
                      <a:lnTo>
                        <a:pt x="2726" y="1030"/>
                      </a:lnTo>
                      <a:lnTo>
                        <a:pt x="2726" y="1030"/>
                      </a:lnTo>
                      <a:lnTo>
                        <a:pt x="2727" y="1030"/>
                      </a:lnTo>
                      <a:lnTo>
                        <a:pt x="2727" y="1029"/>
                      </a:lnTo>
                      <a:lnTo>
                        <a:pt x="2727" y="1029"/>
                      </a:lnTo>
                      <a:lnTo>
                        <a:pt x="2728" y="1029"/>
                      </a:lnTo>
                      <a:lnTo>
                        <a:pt x="2729" y="1028"/>
                      </a:lnTo>
                      <a:lnTo>
                        <a:pt x="2729" y="1028"/>
                      </a:lnTo>
                      <a:lnTo>
                        <a:pt x="2730" y="1027"/>
                      </a:lnTo>
                      <a:lnTo>
                        <a:pt x="2730" y="1027"/>
                      </a:lnTo>
                      <a:lnTo>
                        <a:pt x="2731" y="1027"/>
                      </a:lnTo>
                      <a:lnTo>
                        <a:pt x="2731" y="1026"/>
                      </a:lnTo>
                      <a:lnTo>
                        <a:pt x="2732" y="1026"/>
                      </a:lnTo>
                      <a:lnTo>
                        <a:pt x="2733" y="1026"/>
                      </a:lnTo>
                      <a:lnTo>
                        <a:pt x="2733" y="1025"/>
                      </a:lnTo>
                      <a:lnTo>
                        <a:pt x="2734" y="1025"/>
                      </a:lnTo>
                      <a:lnTo>
                        <a:pt x="2734" y="1025"/>
                      </a:lnTo>
                      <a:lnTo>
                        <a:pt x="2735" y="1025"/>
                      </a:lnTo>
                      <a:lnTo>
                        <a:pt x="2735" y="1024"/>
                      </a:lnTo>
                      <a:lnTo>
                        <a:pt x="2736" y="1024"/>
                      </a:lnTo>
                      <a:lnTo>
                        <a:pt x="2736" y="1023"/>
                      </a:lnTo>
                      <a:lnTo>
                        <a:pt x="2737" y="1023"/>
                      </a:lnTo>
                      <a:lnTo>
                        <a:pt x="2737" y="1023"/>
                      </a:lnTo>
                      <a:lnTo>
                        <a:pt x="2738" y="1022"/>
                      </a:lnTo>
                      <a:lnTo>
                        <a:pt x="2738" y="1022"/>
                      </a:lnTo>
                      <a:lnTo>
                        <a:pt x="2739" y="1022"/>
                      </a:lnTo>
                      <a:lnTo>
                        <a:pt x="2740" y="1021"/>
                      </a:lnTo>
                      <a:lnTo>
                        <a:pt x="2740" y="1021"/>
                      </a:lnTo>
                      <a:lnTo>
                        <a:pt x="2741" y="1021"/>
                      </a:lnTo>
                      <a:lnTo>
                        <a:pt x="2741" y="1020"/>
                      </a:lnTo>
                      <a:lnTo>
                        <a:pt x="2742" y="1020"/>
                      </a:lnTo>
                      <a:lnTo>
                        <a:pt x="2742" y="1019"/>
                      </a:lnTo>
                      <a:lnTo>
                        <a:pt x="2743" y="1019"/>
                      </a:lnTo>
                      <a:lnTo>
                        <a:pt x="2743" y="1019"/>
                      </a:lnTo>
                      <a:lnTo>
                        <a:pt x="2744" y="1018"/>
                      </a:lnTo>
                      <a:lnTo>
                        <a:pt x="2744" y="1018"/>
                      </a:lnTo>
                      <a:lnTo>
                        <a:pt x="2745" y="1018"/>
                      </a:lnTo>
                      <a:lnTo>
                        <a:pt x="2745" y="1017"/>
                      </a:lnTo>
                      <a:lnTo>
                        <a:pt x="2746" y="1017"/>
                      </a:lnTo>
                      <a:lnTo>
                        <a:pt x="2746" y="1017"/>
                      </a:lnTo>
                      <a:lnTo>
                        <a:pt x="2747" y="1016"/>
                      </a:lnTo>
                      <a:lnTo>
                        <a:pt x="2748" y="1016"/>
                      </a:lnTo>
                      <a:lnTo>
                        <a:pt x="2748" y="1016"/>
                      </a:lnTo>
                      <a:lnTo>
                        <a:pt x="2749" y="1015"/>
                      </a:lnTo>
                      <a:lnTo>
                        <a:pt x="2749" y="1015"/>
                      </a:lnTo>
                      <a:lnTo>
                        <a:pt x="2750" y="1015"/>
                      </a:lnTo>
                      <a:lnTo>
                        <a:pt x="2750" y="1014"/>
                      </a:lnTo>
                      <a:lnTo>
                        <a:pt x="2751" y="1014"/>
                      </a:lnTo>
                      <a:lnTo>
                        <a:pt x="2751" y="1014"/>
                      </a:lnTo>
                      <a:lnTo>
                        <a:pt x="2752" y="1013"/>
                      </a:lnTo>
                      <a:lnTo>
                        <a:pt x="2752" y="1013"/>
                      </a:lnTo>
                      <a:lnTo>
                        <a:pt x="2753" y="1012"/>
                      </a:lnTo>
                      <a:lnTo>
                        <a:pt x="2753" y="1012"/>
                      </a:lnTo>
                      <a:lnTo>
                        <a:pt x="2754" y="1012"/>
                      </a:lnTo>
                      <a:lnTo>
                        <a:pt x="2755" y="1011"/>
                      </a:lnTo>
                      <a:lnTo>
                        <a:pt x="2755" y="1011"/>
                      </a:lnTo>
                      <a:lnTo>
                        <a:pt x="2756" y="1011"/>
                      </a:lnTo>
                      <a:lnTo>
                        <a:pt x="2756" y="1010"/>
                      </a:lnTo>
                      <a:lnTo>
                        <a:pt x="2757" y="1010"/>
                      </a:lnTo>
                      <a:lnTo>
                        <a:pt x="2757" y="1010"/>
                      </a:lnTo>
                      <a:lnTo>
                        <a:pt x="2758" y="1009"/>
                      </a:lnTo>
                      <a:lnTo>
                        <a:pt x="2758" y="1009"/>
                      </a:lnTo>
                      <a:lnTo>
                        <a:pt x="2759" y="1008"/>
                      </a:lnTo>
                      <a:lnTo>
                        <a:pt x="2759" y="1008"/>
                      </a:lnTo>
                      <a:lnTo>
                        <a:pt x="2760" y="1008"/>
                      </a:lnTo>
                      <a:lnTo>
                        <a:pt x="2760" y="1007"/>
                      </a:lnTo>
                      <a:lnTo>
                        <a:pt x="2761" y="1007"/>
                      </a:lnTo>
                      <a:lnTo>
                        <a:pt x="2762" y="1007"/>
                      </a:lnTo>
                      <a:lnTo>
                        <a:pt x="2762" y="1006"/>
                      </a:lnTo>
                      <a:lnTo>
                        <a:pt x="2763" y="1006"/>
                      </a:lnTo>
                      <a:lnTo>
                        <a:pt x="2763" y="1006"/>
                      </a:lnTo>
                      <a:lnTo>
                        <a:pt x="2764" y="1005"/>
                      </a:lnTo>
                      <a:lnTo>
                        <a:pt x="2764" y="1004"/>
                      </a:lnTo>
                      <a:lnTo>
                        <a:pt x="2765" y="1004"/>
                      </a:lnTo>
                      <a:lnTo>
                        <a:pt x="2766" y="1004"/>
                      </a:lnTo>
                      <a:lnTo>
                        <a:pt x="2766" y="1003"/>
                      </a:lnTo>
                      <a:lnTo>
                        <a:pt x="2766" y="1003"/>
                      </a:lnTo>
                      <a:lnTo>
                        <a:pt x="2767" y="1003"/>
                      </a:lnTo>
                      <a:lnTo>
                        <a:pt x="2767" y="1002"/>
                      </a:lnTo>
                      <a:lnTo>
                        <a:pt x="2768" y="1002"/>
                      </a:lnTo>
                      <a:lnTo>
                        <a:pt x="2768" y="1002"/>
                      </a:lnTo>
                      <a:lnTo>
                        <a:pt x="2769" y="1001"/>
                      </a:lnTo>
                      <a:lnTo>
                        <a:pt x="2770" y="1001"/>
                      </a:lnTo>
                      <a:lnTo>
                        <a:pt x="2770" y="1000"/>
                      </a:lnTo>
                      <a:lnTo>
                        <a:pt x="2771" y="1000"/>
                      </a:lnTo>
                      <a:lnTo>
                        <a:pt x="2771" y="1000"/>
                      </a:lnTo>
                      <a:lnTo>
                        <a:pt x="2772" y="999"/>
                      </a:lnTo>
                      <a:lnTo>
                        <a:pt x="2773" y="999"/>
                      </a:lnTo>
                      <a:lnTo>
                        <a:pt x="2773" y="999"/>
                      </a:lnTo>
                      <a:lnTo>
                        <a:pt x="2774" y="998"/>
                      </a:lnTo>
                      <a:lnTo>
                        <a:pt x="2774" y="998"/>
                      </a:lnTo>
                      <a:lnTo>
                        <a:pt x="2775" y="998"/>
                      </a:lnTo>
                      <a:lnTo>
                        <a:pt x="2775" y="997"/>
                      </a:lnTo>
                      <a:lnTo>
                        <a:pt x="2775" y="997"/>
                      </a:lnTo>
                      <a:lnTo>
                        <a:pt x="2776" y="996"/>
                      </a:lnTo>
                      <a:lnTo>
                        <a:pt x="2777" y="996"/>
                      </a:lnTo>
                      <a:lnTo>
                        <a:pt x="2777" y="996"/>
                      </a:lnTo>
                      <a:lnTo>
                        <a:pt x="2778" y="995"/>
                      </a:lnTo>
                      <a:lnTo>
                        <a:pt x="2778" y="995"/>
                      </a:lnTo>
                      <a:lnTo>
                        <a:pt x="2779" y="994"/>
                      </a:lnTo>
                      <a:lnTo>
                        <a:pt x="2779" y="994"/>
                      </a:lnTo>
                      <a:lnTo>
                        <a:pt x="2780" y="994"/>
                      </a:lnTo>
                      <a:lnTo>
                        <a:pt x="2781" y="993"/>
                      </a:lnTo>
                      <a:lnTo>
                        <a:pt x="2781" y="993"/>
                      </a:lnTo>
                      <a:lnTo>
                        <a:pt x="2782" y="992"/>
                      </a:lnTo>
                      <a:lnTo>
                        <a:pt x="2782" y="992"/>
                      </a:lnTo>
                      <a:lnTo>
                        <a:pt x="2783" y="992"/>
                      </a:lnTo>
                      <a:lnTo>
                        <a:pt x="2783" y="991"/>
                      </a:lnTo>
                      <a:lnTo>
                        <a:pt x="2784" y="991"/>
                      </a:lnTo>
                      <a:lnTo>
                        <a:pt x="2784" y="991"/>
                      </a:lnTo>
                      <a:lnTo>
                        <a:pt x="2785" y="990"/>
                      </a:lnTo>
                      <a:lnTo>
                        <a:pt x="2785" y="990"/>
                      </a:lnTo>
                      <a:lnTo>
                        <a:pt x="2786" y="989"/>
                      </a:lnTo>
                      <a:lnTo>
                        <a:pt x="2786" y="989"/>
                      </a:lnTo>
                      <a:lnTo>
                        <a:pt x="2787" y="988"/>
                      </a:lnTo>
                      <a:lnTo>
                        <a:pt x="2788" y="988"/>
                      </a:lnTo>
                      <a:lnTo>
                        <a:pt x="2788" y="988"/>
                      </a:lnTo>
                      <a:lnTo>
                        <a:pt x="2789" y="987"/>
                      </a:lnTo>
                      <a:lnTo>
                        <a:pt x="2789" y="987"/>
                      </a:lnTo>
                      <a:lnTo>
                        <a:pt x="2790" y="987"/>
                      </a:lnTo>
                      <a:lnTo>
                        <a:pt x="2790" y="986"/>
                      </a:lnTo>
                      <a:lnTo>
                        <a:pt x="2791" y="986"/>
                      </a:lnTo>
                      <a:lnTo>
                        <a:pt x="2791" y="985"/>
                      </a:lnTo>
                      <a:lnTo>
                        <a:pt x="2792" y="985"/>
                      </a:lnTo>
                      <a:lnTo>
                        <a:pt x="2792" y="984"/>
                      </a:lnTo>
                      <a:lnTo>
                        <a:pt x="2793" y="984"/>
                      </a:lnTo>
                      <a:lnTo>
                        <a:pt x="2793" y="984"/>
                      </a:lnTo>
                      <a:lnTo>
                        <a:pt x="2794" y="983"/>
                      </a:lnTo>
                      <a:lnTo>
                        <a:pt x="2795" y="983"/>
                      </a:lnTo>
                      <a:lnTo>
                        <a:pt x="2795" y="983"/>
                      </a:lnTo>
                      <a:lnTo>
                        <a:pt x="2796" y="982"/>
                      </a:lnTo>
                      <a:lnTo>
                        <a:pt x="2796" y="982"/>
                      </a:lnTo>
                      <a:lnTo>
                        <a:pt x="2797" y="981"/>
                      </a:lnTo>
                      <a:lnTo>
                        <a:pt x="2797" y="981"/>
                      </a:lnTo>
                      <a:lnTo>
                        <a:pt x="2798" y="980"/>
                      </a:lnTo>
                      <a:lnTo>
                        <a:pt x="2798" y="980"/>
                      </a:lnTo>
                      <a:lnTo>
                        <a:pt x="2799" y="980"/>
                      </a:lnTo>
                      <a:lnTo>
                        <a:pt x="2799" y="979"/>
                      </a:lnTo>
                      <a:lnTo>
                        <a:pt x="2800" y="979"/>
                      </a:lnTo>
                      <a:lnTo>
                        <a:pt x="2800" y="979"/>
                      </a:lnTo>
                      <a:lnTo>
                        <a:pt x="2801" y="978"/>
                      </a:lnTo>
                      <a:lnTo>
                        <a:pt x="2801" y="977"/>
                      </a:lnTo>
                      <a:lnTo>
                        <a:pt x="2802" y="977"/>
                      </a:lnTo>
                      <a:lnTo>
                        <a:pt x="2803" y="977"/>
                      </a:lnTo>
                      <a:lnTo>
                        <a:pt x="2803" y="976"/>
                      </a:lnTo>
                      <a:lnTo>
                        <a:pt x="2804" y="976"/>
                      </a:lnTo>
                      <a:lnTo>
                        <a:pt x="2804" y="976"/>
                      </a:lnTo>
                      <a:lnTo>
                        <a:pt x="2805" y="975"/>
                      </a:lnTo>
                      <a:lnTo>
                        <a:pt x="2805" y="975"/>
                      </a:lnTo>
                      <a:lnTo>
                        <a:pt x="2806" y="974"/>
                      </a:lnTo>
                      <a:lnTo>
                        <a:pt x="2806" y="974"/>
                      </a:lnTo>
                      <a:lnTo>
                        <a:pt x="2807" y="973"/>
                      </a:lnTo>
                      <a:lnTo>
                        <a:pt x="2807" y="973"/>
                      </a:lnTo>
                      <a:lnTo>
                        <a:pt x="2808" y="973"/>
                      </a:lnTo>
                      <a:lnTo>
                        <a:pt x="2808" y="972"/>
                      </a:lnTo>
                      <a:lnTo>
                        <a:pt x="2809" y="972"/>
                      </a:lnTo>
                      <a:lnTo>
                        <a:pt x="2810" y="971"/>
                      </a:lnTo>
                      <a:lnTo>
                        <a:pt x="2810" y="971"/>
                      </a:lnTo>
                      <a:lnTo>
                        <a:pt x="2811" y="971"/>
                      </a:lnTo>
                      <a:lnTo>
                        <a:pt x="2811" y="970"/>
                      </a:lnTo>
                      <a:lnTo>
                        <a:pt x="2812" y="970"/>
                      </a:lnTo>
                      <a:lnTo>
                        <a:pt x="2812" y="969"/>
                      </a:lnTo>
                      <a:lnTo>
                        <a:pt x="2813" y="969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5" y="967"/>
                      </a:lnTo>
                      <a:lnTo>
                        <a:pt x="2815" y="967"/>
                      </a:lnTo>
                      <a:lnTo>
                        <a:pt x="2816" y="966"/>
                      </a:lnTo>
                      <a:lnTo>
                        <a:pt x="2817" y="966"/>
                      </a:lnTo>
                      <a:lnTo>
                        <a:pt x="2817" y="965"/>
                      </a:lnTo>
                      <a:lnTo>
                        <a:pt x="2818" y="965"/>
                      </a:lnTo>
                      <a:lnTo>
                        <a:pt x="2818" y="965"/>
                      </a:lnTo>
                      <a:lnTo>
                        <a:pt x="2819" y="964"/>
                      </a:lnTo>
                      <a:lnTo>
                        <a:pt x="2819" y="964"/>
                      </a:lnTo>
                      <a:lnTo>
                        <a:pt x="2820" y="963"/>
                      </a:lnTo>
                      <a:lnTo>
                        <a:pt x="2821" y="963"/>
                      </a:lnTo>
                      <a:lnTo>
                        <a:pt x="2821" y="962"/>
                      </a:lnTo>
                      <a:lnTo>
                        <a:pt x="2822" y="962"/>
                      </a:lnTo>
                      <a:lnTo>
                        <a:pt x="2822" y="961"/>
                      </a:lnTo>
                      <a:lnTo>
                        <a:pt x="2823" y="961"/>
                      </a:lnTo>
                      <a:lnTo>
                        <a:pt x="2823" y="961"/>
                      </a:lnTo>
                      <a:lnTo>
                        <a:pt x="2824" y="960"/>
                      </a:lnTo>
                      <a:lnTo>
                        <a:pt x="2824" y="960"/>
                      </a:lnTo>
                      <a:lnTo>
                        <a:pt x="2825" y="959"/>
                      </a:lnTo>
                      <a:lnTo>
                        <a:pt x="2825" y="959"/>
                      </a:lnTo>
                      <a:lnTo>
                        <a:pt x="2826" y="958"/>
                      </a:lnTo>
                      <a:lnTo>
                        <a:pt x="2826" y="958"/>
                      </a:lnTo>
                      <a:lnTo>
                        <a:pt x="2827" y="958"/>
                      </a:lnTo>
                      <a:lnTo>
                        <a:pt x="2828" y="957"/>
                      </a:lnTo>
                      <a:lnTo>
                        <a:pt x="2828" y="957"/>
                      </a:lnTo>
                      <a:lnTo>
                        <a:pt x="2829" y="956"/>
                      </a:lnTo>
                      <a:lnTo>
                        <a:pt x="2829" y="956"/>
                      </a:lnTo>
                      <a:lnTo>
                        <a:pt x="2830" y="956"/>
                      </a:lnTo>
                      <a:lnTo>
                        <a:pt x="2830" y="955"/>
                      </a:lnTo>
                      <a:lnTo>
                        <a:pt x="2831" y="954"/>
                      </a:lnTo>
                      <a:lnTo>
                        <a:pt x="2831" y="954"/>
                      </a:lnTo>
                      <a:lnTo>
                        <a:pt x="2832" y="954"/>
                      </a:lnTo>
                      <a:lnTo>
                        <a:pt x="2832" y="953"/>
                      </a:lnTo>
                      <a:lnTo>
                        <a:pt x="2833" y="953"/>
                      </a:lnTo>
                      <a:lnTo>
                        <a:pt x="2833" y="952"/>
                      </a:lnTo>
                      <a:lnTo>
                        <a:pt x="2834" y="952"/>
                      </a:lnTo>
                      <a:lnTo>
                        <a:pt x="2834" y="951"/>
                      </a:lnTo>
                      <a:lnTo>
                        <a:pt x="2835" y="951"/>
                      </a:lnTo>
                      <a:lnTo>
                        <a:pt x="2836" y="950"/>
                      </a:lnTo>
                      <a:lnTo>
                        <a:pt x="2836" y="950"/>
                      </a:lnTo>
                      <a:lnTo>
                        <a:pt x="2837" y="950"/>
                      </a:lnTo>
                      <a:lnTo>
                        <a:pt x="2837" y="949"/>
                      </a:lnTo>
                      <a:lnTo>
                        <a:pt x="2838" y="949"/>
                      </a:lnTo>
                      <a:lnTo>
                        <a:pt x="2838" y="948"/>
                      </a:lnTo>
                      <a:lnTo>
                        <a:pt x="2839" y="948"/>
                      </a:lnTo>
                      <a:lnTo>
                        <a:pt x="2839" y="947"/>
                      </a:lnTo>
                      <a:lnTo>
                        <a:pt x="2840" y="947"/>
                      </a:lnTo>
                      <a:lnTo>
                        <a:pt x="2840" y="946"/>
                      </a:lnTo>
                      <a:lnTo>
                        <a:pt x="2841" y="946"/>
                      </a:lnTo>
                      <a:lnTo>
                        <a:pt x="2841" y="945"/>
                      </a:lnTo>
                      <a:lnTo>
                        <a:pt x="2842" y="945"/>
                      </a:lnTo>
                      <a:lnTo>
                        <a:pt x="2843" y="945"/>
                      </a:lnTo>
                      <a:lnTo>
                        <a:pt x="2843" y="944"/>
                      </a:lnTo>
                      <a:lnTo>
                        <a:pt x="2844" y="943"/>
                      </a:lnTo>
                      <a:lnTo>
                        <a:pt x="2844" y="943"/>
                      </a:lnTo>
                      <a:lnTo>
                        <a:pt x="2845" y="943"/>
                      </a:lnTo>
                      <a:lnTo>
                        <a:pt x="2845" y="942"/>
                      </a:lnTo>
                      <a:lnTo>
                        <a:pt x="2846" y="942"/>
                      </a:lnTo>
                      <a:lnTo>
                        <a:pt x="2846" y="941"/>
                      </a:lnTo>
                      <a:lnTo>
                        <a:pt x="2847" y="941"/>
                      </a:lnTo>
                      <a:lnTo>
                        <a:pt x="2847" y="940"/>
                      </a:lnTo>
                      <a:lnTo>
                        <a:pt x="2848" y="940"/>
                      </a:lnTo>
                      <a:lnTo>
                        <a:pt x="2848" y="939"/>
                      </a:lnTo>
                      <a:lnTo>
                        <a:pt x="2849" y="939"/>
                      </a:lnTo>
                      <a:lnTo>
                        <a:pt x="2850" y="938"/>
                      </a:lnTo>
                      <a:lnTo>
                        <a:pt x="2850" y="938"/>
                      </a:lnTo>
                      <a:lnTo>
                        <a:pt x="2851" y="938"/>
                      </a:lnTo>
                      <a:lnTo>
                        <a:pt x="2851" y="937"/>
                      </a:lnTo>
                      <a:lnTo>
                        <a:pt x="2852" y="937"/>
                      </a:lnTo>
                      <a:lnTo>
                        <a:pt x="2852" y="936"/>
                      </a:lnTo>
                      <a:lnTo>
                        <a:pt x="2853" y="936"/>
                      </a:lnTo>
                      <a:lnTo>
                        <a:pt x="2853" y="935"/>
                      </a:lnTo>
                      <a:lnTo>
                        <a:pt x="2854" y="935"/>
                      </a:lnTo>
                      <a:lnTo>
                        <a:pt x="2854" y="934"/>
                      </a:lnTo>
                      <a:lnTo>
                        <a:pt x="2855" y="934"/>
                      </a:lnTo>
                      <a:lnTo>
                        <a:pt x="2855" y="933"/>
                      </a:lnTo>
                      <a:lnTo>
                        <a:pt x="2856" y="933"/>
                      </a:lnTo>
                      <a:lnTo>
                        <a:pt x="2856" y="932"/>
                      </a:lnTo>
                      <a:lnTo>
                        <a:pt x="2857" y="932"/>
                      </a:lnTo>
                      <a:lnTo>
                        <a:pt x="2858" y="931"/>
                      </a:lnTo>
                      <a:lnTo>
                        <a:pt x="2858" y="931"/>
                      </a:lnTo>
                      <a:lnTo>
                        <a:pt x="2859" y="930"/>
                      </a:lnTo>
                      <a:lnTo>
                        <a:pt x="2859" y="930"/>
                      </a:lnTo>
                      <a:lnTo>
                        <a:pt x="2860" y="930"/>
                      </a:lnTo>
                      <a:lnTo>
                        <a:pt x="2861" y="929"/>
                      </a:lnTo>
                      <a:lnTo>
                        <a:pt x="2861" y="929"/>
                      </a:lnTo>
                      <a:lnTo>
                        <a:pt x="2862" y="928"/>
                      </a:lnTo>
                      <a:lnTo>
                        <a:pt x="2862" y="927"/>
                      </a:lnTo>
                      <a:lnTo>
                        <a:pt x="2862" y="927"/>
                      </a:lnTo>
                      <a:lnTo>
                        <a:pt x="2863" y="927"/>
                      </a:lnTo>
                      <a:lnTo>
                        <a:pt x="2863" y="926"/>
                      </a:lnTo>
                      <a:lnTo>
                        <a:pt x="2864" y="926"/>
                      </a:lnTo>
                      <a:lnTo>
                        <a:pt x="2865" y="925"/>
                      </a:lnTo>
                      <a:lnTo>
                        <a:pt x="2865" y="925"/>
                      </a:lnTo>
                      <a:lnTo>
                        <a:pt x="2866" y="924"/>
                      </a:lnTo>
                      <a:lnTo>
                        <a:pt x="2866" y="924"/>
                      </a:lnTo>
                      <a:lnTo>
                        <a:pt x="2867" y="923"/>
                      </a:lnTo>
                      <a:lnTo>
                        <a:pt x="2867" y="923"/>
                      </a:lnTo>
                      <a:lnTo>
                        <a:pt x="2868" y="922"/>
                      </a:lnTo>
                      <a:lnTo>
                        <a:pt x="2869" y="922"/>
                      </a:lnTo>
                      <a:lnTo>
                        <a:pt x="2869" y="921"/>
                      </a:lnTo>
                      <a:lnTo>
                        <a:pt x="2870" y="921"/>
                      </a:lnTo>
                      <a:lnTo>
                        <a:pt x="2870" y="920"/>
                      </a:lnTo>
                      <a:lnTo>
                        <a:pt x="2871" y="920"/>
                      </a:lnTo>
                      <a:lnTo>
                        <a:pt x="2871" y="919"/>
                      </a:lnTo>
                      <a:lnTo>
                        <a:pt x="2872" y="919"/>
                      </a:lnTo>
                      <a:lnTo>
                        <a:pt x="2872" y="918"/>
                      </a:lnTo>
                      <a:lnTo>
                        <a:pt x="2873" y="918"/>
                      </a:lnTo>
                      <a:lnTo>
                        <a:pt x="2873" y="917"/>
                      </a:lnTo>
                      <a:lnTo>
                        <a:pt x="2874" y="917"/>
                      </a:lnTo>
                      <a:lnTo>
                        <a:pt x="2874" y="916"/>
                      </a:lnTo>
                      <a:lnTo>
                        <a:pt x="2875" y="916"/>
                      </a:lnTo>
                      <a:lnTo>
                        <a:pt x="2876" y="915"/>
                      </a:lnTo>
                      <a:lnTo>
                        <a:pt x="2876" y="915"/>
                      </a:lnTo>
                      <a:lnTo>
                        <a:pt x="2877" y="914"/>
                      </a:lnTo>
                      <a:lnTo>
                        <a:pt x="2877" y="914"/>
                      </a:lnTo>
                      <a:lnTo>
                        <a:pt x="2878" y="913"/>
                      </a:lnTo>
                      <a:lnTo>
                        <a:pt x="2878" y="913"/>
                      </a:lnTo>
                      <a:lnTo>
                        <a:pt x="2879" y="912"/>
                      </a:lnTo>
                      <a:lnTo>
                        <a:pt x="2879" y="912"/>
                      </a:lnTo>
                      <a:lnTo>
                        <a:pt x="2880" y="911"/>
                      </a:lnTo>
                      <a:lnTo>
                        <a:pt x="2880" y="911"/>
                      </a:lnTo>
                      <a:lnTo>
                        <a:pt x="2881" y="910"/>
                      </a:lnTo>
                      <a:lnTo>
                        <a:pt x="2881" y="910"/>
                      </a:lnTo>
                      <a:lnTo>
                        <a:pt x="2882" y="909"/>
                      </a:lnTo>
                      <a:lnTo>
                        <a:pt x="2883" y="908"/>
                      </a:lnTo>
                      <a:lnTo>
                        <a:pt x="2883" y="908"/>
                      </a:lnTo>
                      <a:lnTo>
                        <a:pt x="2884" y="908"/>
                      </a:lnTo>
                      <a:lnTo>
                        <a:pt x="2884" y="907"/>
                      </a:lnTo>
                      <a:lnTo>
                        <a:pt x="2885" y="907"/>
                      </a:lnTo>
                      <a:lnTo>
                        <a:pt x="2885" y="906"/>
                      </a:lnTo>
                      <a:lnTo>
                        <a:pt x="2886" y="906"/>
                      </a:lnTo>
                      <a:lnTo>
                        <a:pt x="2886" y="905"/>
                      </a:lnTo>
                      <a:lnTo>
                        <a:pt x="2887" y="904"/>
                      </a:lnTo>
                      <a:lnTo>
                        <a:pt x="2887" y="904"/>
                      </a:lnTo>
                      <a:lnTo>
                        <a:pt x="2888" y="903"/>
                      </a:lnTo>
                      <a:lnTo>
                        <a:pt x="2888" y="903"/>
                      </a:lnTo>
                      <a:lnTo>
                        <a:pt x="2889" y="902"/>
                      </a:lnTo>
                      <a:lnTo>
                        <a:pt x="2889" y="902"/>
                      </a:lnTo>
                      <a:lnTo>
                        <a:pt x="2890" y="902"/>
                      </a:lnTo>
                      <a:lnTo>
                        <a:pt x="2891" y="901"/>
                      </a:lnTo>
                      <a:lnTo>
                        <a:pt x="2891" y="900"/>
                      </a:lnTo>
                      <a:lnTo>
                        <a:pt x="2892" y="900"/>
                      </a:lnTo>
                      <a:lnTo>
                        <a:pt x="2892" y="899"/>
                      </a:lnTo>
                      <a:lnTo>
                        <a:pt x="2893" y="899"/>
                      </a:lnTo>
                      <a:lnTo>
                        <a:pt x="2893" y="898"/>
                      </a:lnTo>
                      <a:lnTo>
                        <a:pt x="2894" y="898"/>
                      </a:lnTo>
                      <a:lnTo>
                        <a:pt x="2894" y="897"/>
                      </a:lnTo>
                      <a:lnTo>
                        <a:pt x="2895" y="897"/>
                      </a:lnTo>
                      <a:lnTo>
                        <a:pt x="2895" y="896"/>
                      </a:lnTo>
                      <a:lnTo>
                        <a:pt x="2896" y="896"/>
                      </a:lnTo>
                      <a:lnTo>
                        <a:pt x="2896" y="895"/>
                      </a:lnTo>
                      <a:lnTo>
                        <a:pt x="2897" y="895"/>
                      </a:lnTo>
                      <a:lnTo>
                        <a:pt x="2898" y="894"/>
                      </a:lnTo>
                      <a:lnTo>
                        <a:pt x="2898" y="893"/>
                      </a:lnTo>
                      <a:lnTo>
                        <a:pt x="2899" y="893"/>
                      </a:lnTo>
                      <a:lnTo>
                        <a:pt x="2899" y="892"/>
                      </a:lnTo>
                      <a:lnTo>
                        <a:pt x="2900" y="892"/>
                      </a:lnTo>
                      <a:lnTo>
                        <a:pt x="2901" y="891"/>
                      </a:lnTo>
                      <a:lnTo>
                        <a:pt x="2901" y="891"/>
                      </a:lnTo>
                      <a:lnTo>
                        <a:pt x="2901" y="890"/>
                      </a:lnTo>
                      <a:lnTo>
                        <a:pt x="2902" y="889"/>
                      </a:lnTo>
                      <a:lnTo>
                        <a:pt x="2902" y="889"/>
                      </a:lnTo>
                      <a:lnTo>
                        <a:pt x="2903" y="889"/>
                      </a:lnTo>
                      <a:lnTo>
                        <a:pt x="2903" y="888"/>
                      </a:lnTo>
                      <a:lnTo>
                        <a:pt x="2904" y="888"/>
                      </a:lnTo>
                      <a:lnTo>
                        <a:pt x="2905" y="887"/>
                      </a:lnTo>
                      <a:lnTo>
                        <a:pt x="2905" y="887"/>
                      </a:lnTo>
                      <a:lnTo>
                        <a:pt x="2906" y="886"/>
                      </a:lnTo>
                      <a:lnTo>
                        <a:pt x="2906" y="885"/>
                      </a:lnTo>
                      <a:lnTo>
                        <a:pt x="2907" y="885"/>
                      </a:lnTo>
                      <a:lnTo>
                        <a:pt x="2907" y="884"/>
                      </a:lnTo>
                      <a:lnTo>
                        <a:pt x="2908" y="884"/>
                      </a:lnTo>
                      <a:lnTo>
                        <a:pt x="2909" y="883"/>
                      </a:lnTo>
                      <a:lnTo>
                        <a:pt x="2909" y="883"/>
                      </a:lnTo>
                      <a:lnTo>
                        <a:pt x="2910" y="882"/>
                      </a:lnTo>
                      <a:lnTo>
                        <a:pt x="2910" y="881"/>
                      </a:lnTo>
                      <a:lnTo>
                        <a:pt x="2910" y="881"/>
                      </a:lnTo>
                      <a:lnTo>
                        <a:pt x="2911" y="880"/>
                      </a:lnTo>
                      <a:lnTo>
                        <a:pt x="2912" y="880"/>
                      </a:lnTo>
                      <a:lnTo>
                        <a:pt x="2912" y="879"/>
                      </a:lnTo>
                      <a:lnTo>
                        <a:pt x="2913" y="879"/>
                      </a:lnTo>
                      <a:lnTo>
                        <a:pt x="2913" y="878"/>
                      </a:lnTo>
                      <a:lnTo>
                        <a:pt x="2914" y="877"/>
                      </a:lnTo>
                      <a:lnTo>
                        <a:pt x="2914" y="877"/>
                      </a:lnTo>
                      <a:lnTo>
                        <a:pt x="2915" y="876"/>
                      </a:lnTo>
                      <a:lnTo>
                        <a:pt x="2916" y="876"/>
                      </a:lnTo>
                      <a:lnTo>
                        <a:pt x="2916" y="875"/>
                      </a:lnTo>
                      <a:lnTo>
                        <a:pt x="2917" y="875"/>
                      </a:lnTo>
                      <a:lnTo>
                        <a:pt x="2917" y="874"/>
                      </a:lnTo>
                      <a:lnTo>
                        <a:pt x="2918" y="873"/>
                      </a:lnTo>
                      <a:lnTo>
                        <a:pt x="2918" y="873"/>
                      </a:lnTo>
                      <a:lnTo>
                        <a:pt x="2919" y="872"/>
                      </a:lnTo>
                      <a:lnTo>
                        <a:pt x="2919" y="872"/>
                      </a:lnTo>
                      <a:lnTo>
                        <a:pt x="2920" y="871"/>
                      </a:lnTo>
                      <a:lnTo>
                        <a:pt x="2920" y="871"/>
                      </a:lnTo>
                      <a:lnTo>
                        <a:pt x="2921" y="870"/>
                      </a:lnTo>
                      <a:lnTo>
                        <a:pt x="2921" y="870"/>
                      </a:lnTo>
                      <a:lnTo>
                        <a:pt x="2922" y="869"/>
                      </a:lnTo>
                      <a:lnTo>
                        <a:pt x="2923" y="868"/>
                      </a:lnTo>
                      <a:lnTo>
                        <a:pt x="2923" y="868"/>
                      </a:lnTo>
                      <a:lnTo>
                        <a:pt x="2924" y="867"/>
                      </a:lnTo>
                      <a:lnTo>
                        <a:pt x="2924" y="867"/>
                      </a:lnTo>
                      <a:lnTo>
                        <a:pt x="2925" y="866"/>
                      </a:lnTo>
                      <a:lnTo>
                        <a:pt x="2925" y="866"/>
                      </a:lnTo>
                      <a:lnTo>
                        <a:pt x="2926" y="865"/>
                      </a:lnTo>
                      <a:lnTo>
                        <a:pt x="2926" y="864"/>
                      </a:lnTo>
                      <a:lnTo>
                        <a:pt x="2927" y="864"/>
                      </a:lnTo>
                      <a:lnTo>
                        <a:pt x="2927" y="863"/>
                      </a:lnTo>
                      <a:lnTo>
                        <a:pt x="2928" y="863"/>
                      </a:lnTo>
                      <a:lnTo>
                        <a:pt x="2928" y="862"/>
                      </a:lnTo>
                      <a:lnTo>
                        <a:pt x="2929" y="861"/>
                      </a:lnTo>
                      <a:lnTo>
                        <a:pt x="2929" y="861"/>
                      </a:lnTo>
                      <a:lnTo>
                        <a:pt x="2930" y="860"/>
                      </a:lnTo>
                      <a:lnTo>
                        <a:pt x="2931" y="860"/>
                      </a:lnTo>
                      <a:lnTo>
                        <a:pt x="2931" y="859"/>
                      </a:lnTo>
                      <a:lnTo>
                        <a:pt x="2932" y="858"/>
                      </a:lnTo>
                      <a:lnTo>
                        <a:pt x="2932" y="858"/>
                      </a:lnTo>
                      <a:lnTo>
                        <a:pt x="2933" y="857"/>
                      </a:lnTo>
                      <a:lnTo>
                        <a:pt x="2933" y="857"/>
                      </a:lnTo>
                      <a:lnTo>
                        <a:pt x="2934" y="856"/>
                      </a:lnTo>
                      <a:lnTo>
                        <a:pt x="2934" y="856"/>
                      </a:lnTo>
                      <a:lnTo>
                        <a:pt x="2935" y="855"/>
                      </a:lnTo>
                      <a:lnTo>
                        <a:pt x="2935" y="854"/>
                      </a:lnTo>
                      <a:lnTo>
                        <a:pt x="2936" y="854"/>
                      </a:lnTo>
                      <a:lnTo>
                        <a:pt x="2936" y="853"/>
                      </a:lnTo>
                      <a:lnTo>
                        <a:pt x="2937" y="853"/>
                      </a:lnTo>
                      <a:lnTo>
                        <a:pt x="2938" y="852"/>
                      </a:lnTo>
                      <a:lnTo>
                        <a:pt x="2938" y="852"/>
                      </a:lnTo>
                      <a:lnTo>
                        <a:pt x="2939" y="851"/>
                      </a:lnTo>
                      <a:lnTo>
                        <a:pt x="2939" y="850"/>
                      </a:lnTo>
                      <a:lnTo>
                        <a:pt x="2940" y="850"/>
                      </a:lnTo>
                      <a:lnTo>
                        <a:pt x="2940" y="849"/>
                      </a:lnTo>
                      <a:lnTo>
                        <a:pt x="2941" y="848"/>
                      </a:lnTo>
                      <a:lnTo>
                        <a:pt x="2941" y="848"/>
                      </a:lnTo>
                      <a:lnTo>
                        <a:pt x="2942" y="847"/>
                      </a:lnTo>
                      <a:lnTo>
                        <a:pt x="2942" y="846"/>
                      </a:lnTo>
                      <a:lnTo>
                        <a:pt x="2943" y="846"/>
                      </a:lnTo>
                      <a:lnTo>
                        <a:pt x="2943" y="845"/>
                      </a:lnTo>
                      <a:lnTo>
                        <a:pt x="2944" y="845"/>
                      </a:lnTo>
                      <a:lnTo>
                        <a:pt x="2945" y="844"/>
                      </a:lnTo>
                      <a:lnTo>
                        <a:pt x="2945" y="843"/>
                      </a:lnTo>
                      <a:lnTo>
                        <a:pt x="2946" y="843"/>
                      </a:lnTo>
                      <a:lnTo>
                        <a:pt x="2946" y="842"/>
                      </a:lnTo>
                      <a:lnTo>
                        <a:pt x="2947" y="842"/>
                      </a:lnTo>
                      <a:lnTo>
                        <a:pt x="2947" y="841"/>
                      </a:lnTo>
                      <a:lnTo>
                        <a:pt x="2948" y="841"/>
                      </a:lnTo>
                      <a:lnTo>
                        <a:pt x="2949" y="840"/>
                      </a:lnTo>
                      <a:lnTo>
                        <a:pt x="2949" y="839"/>
                      </a:lnTo>
                      <a:lnTo>
                        <a:pt x="2949" y="839"/>
                      </a:lnTo>
                      <a:lnTo>
                        <a:pt x="2950" y="838"/>
                      </a:lnTo>
                      <a:lnTo>
                        <a:pt x="2950" y="837"/>
                      </a:lnTo>
                      <a:lnTo>
                        <a:pt x="2951" y="837"/>
                      </a:lnTo>
                      <a:lnTo>
                        <a:pt x="2951" y="836"/>
                      </a:lnTo>
                      <a:lnTo>
                        <a:pt x="2952" y="835"/>
                      </a:lnTo>
                      <a:lnTo>
                        <a:pt x="2953" y="835"/>
                      </a:lnTo>
                      <a:lnTo>
                        <a:pt x="2953" y="834"/>
                      </a:lnTo>
                      <a:lnTo>
                        <a:pt x="2954" y="834"/>
                      </a:lnTo>
                      <a:lnTo>
                        <a:pt x="2954" y="833"/>
                      </a:lnTo>
                      <a:lnTo>
                        <a:pt x="2955" y="832"/>
                      </a:lnTo>
                      <a:lnTo>
                        <a:pt x="2956" y="832"/>
                      </a:lnTo>
                      <a:lnTo>
                        <a:pt x="2956" y="831"/>
                      </a:lnTo>
                      <a:lnTo>
                        <a:pt x="2957" y="830"/>
                      </a:lnTo>
                      <a:lnTo>
                        <a:pt x="2957" y="830"/>
                      </a:lnTo>
                      <a:lnTo>
                        <a:pt x="2958" y="829"/>
                      </a:lnTo>
                      <a:lnTo>
                        <a:pt x="2958" y="829"/>
                      </a:lnTo>
                      <a:lnTo>
                        <a:pt x="2959" y="828"/>
                      </a:lnTo>
                      <a:lnTo>
                        <a:pt x="2959" y="827"/>
                      </a:lnTo>
                      <a:lnTo>
                        <a:pt x="2960" y="827"/>
                      </a:lnTo>
                      <a:lnTo>
                        <a:pt x="2960" y="826"/>
                      </a:lnTo>
                      <a:lnTo>
                        <a:pt x="2961" y="825"/>
                      </a:lnTo>
                      <a:lnTo>
                        <a:pt x="2961" y="825"/>
                      </a:lnTo>
                      <a:lnTo>
                        <a:pt x="2962" y="824"/>
                      </a:lnTo>
                      <a:lnTo>
                        <a:pt x="2962" y="823"/>
                      </a:lnTo>
                      <a:lnTo>
                        <a:pt x="2963" y="823"/>
                      </a:lnTo>
                      <a:lnTo>
                        <a:pt x="2964" y="822"/>
                      </a:lnTo>
                      <a:lnTo>
                        <a:pt x="2964" y="822"/>
                      </a:lnTo>
                      <a:lnTo>
                        <a:pt x="2965" y="821"/>
                      </a:lnTo>
                      <a:lnTo>
                        <a:pt x="2965" y="820"/>
                      </a:lnTo>
                      <a:lnTo>
                        <a:pt x="2966" y="819"/>
                      </a:lnTo>
                      <a:lnTo>
                        <a:pt x="2966" y="819"/>
                      </a:lnTo>
                      <a:lnTo>
                        <a:pt x="2967" y="818"/>
                      </a:lnTo>
                      <a:lnTo>
                        <a:pt x="2967" y="818"/>
                      </a:lnTo>
                      <a:lnTo>
                        <a:pt x="2968" y="817"/>
                      </a:lnTo>
                      <a:lnTo>
                        <a:pt x="2968" y="816"/>
                      </a:lnTo>
                      <a:lnTo>
                        <a:pt x="2969" y="815"/>
                      </a:lnTo>
                      <a:lnTo>
                        <a:pt x="2969" y="815"/>
                      </a:lnTo>
                      <a:lnTo>
                        <a:pt x="2970" y="814"/>
                      </a:lnTo>
                      <a:lnTo>
                        <a:pt x="2971" y="814"/>
                      </a:lnTo>
                      <a:lnTo>
                        <a:pt x="2971" y="813"/>
                      </a:lnTo>
                      <a:lnTo>
                        <a:pt x="2972" y="812"/>
                      </a:lnTo>
                      <a:lnTo>
                        <a:pt x="2972" y="811"/>
                      </a:lnTo>
                      <a:lnTo>
                        <a:pt x="2973" y="811"/>
                      </a:lnTo>
                      <a:lnTo>
                        <a:pt x="2973" y="810"/>
                      </a:lnTo>
                      <a:lnTo>
                        <a:pt x="2974" y="810"/>
                      </a:lnTo>
                      <a:lnTo>
                        <a:pt x="2974" y="809"/>
                      </a:lnTo>
                      <a:lnTo>
                        <a:pt x="2975" y="808"/>
                      </a:lnTo>
                      <a:lnTo>
                        <a:pt x="2975" y="807"/>
                      </a:lnTo>
                      <a:lnTo>
                        <a:pt x="2976" y="807"/>
                      </a:lnTo>
                      <a:lnTo>
                        <a:pt x="2976" y="806"/>
                      </a:lnTo>
                      <a:lnTo>
                        <a:pt x="2977" y="806"/>
                      </a:lnTo>
                      <a:lnTo>
                        <a:pt x="2978" y="805"/>
                      </a:lnTo>
                      <a:lnTo>
                        <a:pt x="2978" y="804"/>
                      </a:lnTo>
                      <a:lnTo>
                        <a:pt x="2979" y="803"/>
                      </a:lnTo>
                      <a:lnTo>
                        <a:pt x="2979" y="803"/>
                      </a:lnTo>
                      <a:lnTo>
                        <a:pt x="2980" y="802"/>
                      </a:lnTo>
                      <a:lnTo>
                        <a:pt x="2980" y="802"/>
                      </a:lnTo>
                      <a:lnTo>
                        <a:pt x="2981" y="801"/>
                      </a:lnTo>
                      <a:lnTo>
                        <a:pt x="2981" y="800"/>
                      </a:lnTo>
                      <a:lnTo>
                        <a:pt x="2982" y="799"/>
                      </a:lnTo>
                      <a:lnTo>
                        <a:pt x="2982" y="799"/>
                      </a:lnTo>
                      <a:lnTo>
                        <a:pt x="2983" y="798"/>
                      </a:lnTo>
                      <a:lnTo>
                        <a:pt x="2983" y="797"/>
                      </a:lnTo>
                      <a:lnTo>
                        <a:pt x="2984" y="797"/>
                      </a:lnTo>
                      <a:lnTo>
                        <a:pt x="2984" y="796"/>
                      </a:lnTo>
                      <a:lnTo>
                        <a:pt x="2985" y="795"/>
                      </a:lnTo>
                      <a:lnTo>
                        <a:pt x="2986" y="795"/>
                      </a:lnTo>
                      <a:lnTo>
                        <a:pt x="2986" y="794"/>
                      </a:lnTo>
                      <a:lnTo>
                        <a:pt x="2987" y="793"/>
                      </a:lnTo>
                      <a:lnTo>
                        <a:pt x="2987" y="792"/>
                      </a:lnTo>
                      <a:lnTo>
                        <a:pt x="2988" y="792"/>
                      </a:lnTo>
                      <a:lnTo>
                        <a:pt x="2988" y="791"/>
                      </a:lnTo>
                      <a:lnTo>
                        <a:pt x="2989" y="790"/>
                      </a:lnTo>
                      <a:lnTo>
                        <a:pt x="2989" y="789"/>
                      </a:lnTo>
                      <a:lnTo>
                        <a:pt x="2990" y="789"/>
                      </a:lnTo>
                      <a:lnTo>
                        <a:pt x="2990" y="788"/>
                      </a:lnTo>
                      <a:lnTo>
                        <a:pt x="2991" y="788"/>
                      </a:lnTo>
                      <a:lnTo>
                        <a:pt x="2991" y="787"/>
                      </a:lnTo>
                      <a:lnTo>
                        <a:pt x="2992" y="786"/>
                      </a:lnTo>
                      <a:lnTo>
                        <a:pt x="2993" y="785"/>
                      </a:lnTo>
                      <a:lnTo>
                        <a:pt x="2993" y="785"/>
                      </a:lnTo>
                      <a:lnTo>
                        <a:pt x="2994" y="784"/>
                      </a:lnTo>
                      <a:lnTo>
                        <a:pt x="2994" y="783"/>
                      </a:lnTo>
                      <a:lnTo>
                        <a:pt x="2995" y="783"/>
                      </a:lnTo>
                      <a:lnTo>
                        <a:pt x="2995" y="782"/>
                      </a:lnTo>
                      <a:lnTo>
                        <a:pt x="2996" y="781"/>
                      </a:lnTo>
                      <a:lnTo>
                        <a:pt x="2997" y="780"/>
                      </a:lnTo>
                      <a:lnTo>
                        <a:pt x="2997" y="780"/>
                      </a:lnTo>
                      <a:lnTo>
                        <a:pt x="2997" y="779"/>
                      </a:lnTo>
                      <a:lnTo>
                        <a:pt x="2998" y="778"/>
                      </a:lnTo>
                      <a:lnTo>
                        <a:pt x="2998" y="777"/>
                      </a:lnTo>
                      <a:lnTo>
                        <a:pt x="2999" y="777"/>
                      </a:lnTo>
                      <a:lnTo>
                        <a:pt x="3000" y="776"/>
                      </a:lnTo>
                      <a:lnTo>
                        <a:pt x="3000" y="775"/>
                      </a:lnTo>
                      <a:lnTo>
                        <a:pt x="3001" y="774"/>
                      </a:lnTo>
                      <a:lnTo>
                        <a:pt x="3001" y="774"/>
                      </a:lnTo>
                      <a:lnTo>
                        <a:pt x="3002" y="773"/>
                      </a:lnTo>
                      <a:lnTo>
                        <a:pt x="3002" y="772"/>
                      </a:lnTo>
                      <a:lnTo>
                        <a:pt x="3003" y="772"/>
                      </a:lnTo>
                      <a:lnTo>
                        <a:pt x="3004" y="771"/>
                      </a:lnTo>
                      <a:lnTo>
                        <a:pt x="3004" y="770"/>
                      </a:lnTo>
                      <a:lnTo>
                        <a:pt x="3005" y="769"/>
                      </a:lnTo>
                      <a:lnTo>
                        <a:pt x="3005" y="769"/>
                      </a:lnTo>
                      <a:lnTo>
                        <a:pt x="3006" y="768"/>
                      </a:lnTo>
                      <a:lnTo>
                        <a:pt x="3006" y="767"/>
                      </a:lnTo>
                      <a:lnTo>
                        <a:pt x="3007" y="766"/>
                      </a:lnTo>
                      <a:lnTo>
                        <a:pt x="3007" y="766"/>
                      </a:lnTo>
                      <a:lnTo>
                        <a:pt x="3008" y="765"/>
                      </a:lnTo>
                      <a:lnTo>
                        <a:pt x="3008" y="764"/>
                      </a:lnTo>
                      <a:lnTo>
                        <a:pt x="3009" y="764"/>
                      </a:lnTo>
                      <a:lnTo>
                        <a:pt x="3009" y="763"/>
                      </a:lnTo>
                      <a:lnTo>
                        <a:pt x="3010" y="762"/>
                      </a:lnTo>
                      <a:lnTo>
                        <a:pt x="3011" y="761"/>
                      </a:lnTo>
                      <a:lnTo>
                        <a:pt x="3011" y="760"/>
                      </a:lnTo>
                      <a:lnTo>
                        <a:pt x="3012" y="760"/>
                      </a:lnTo>
                      <a:lnTo>
                        <a:pt x="3012" y="759"/>
                      </a:lnTo>
                      <a:lnTo>
                        <a:pt x="3013" y="758"/>
                      </a:lnTo>
                      <a:lnTo>
                        <a:pt x="3013" y="757"/>
                      </a:lnTo>
                      <a:lnTo>
                        <a:pt x="3014" y="757"/>
                      </a:lnTo>
                      <a:lnTo>
                        <a:pt x="3014" y="756"/>
                      </a:lnTo>
                      <a:lnTo>
                        <a:pt x="3015" y="755"/>
                      </a:lnTo>
                      <a:lnTo>
                        <a:pt x="3015" y="754"/>
                      </a:lnTo>
                      <a:lnTo>
                        <a:pt x="3016" y="754"/>
                      </a:lnTo>
                      <a:lnTo>
                        <a:pt x="3016" y="753"/>
                      </a:lnTo>
                      <a:lnTo>
                        <a:pt x="3017" y="752"/>
                      </a:lnTo>
                      <a:lnTo>
                        <a:pt x="3017" y="751"/>
                      </a:lnTo>
                      <a:lnTo>
                        <a:pt x="3018" y="750"/>
                      </a:lnTo>
                      <a:lnTo>
                        <a:pt x="3019" y="750"/>
                      </a:lnTo>
                      <a:lnTo>
                        <a:pt x="3019" y="749"/>
                      </a:lnTo>
                      <a:lnTo>
                        <a:pt x="3020" y="748"/>
                      </a:lnTo>
                      <a:lnTo>
                        <a:pt x="3020" y="747"/>
                      </a:lnTo>
                      <a:lnTo>
                        <a:pt x="3021" y="746"/>
                      </a:lnTo>
                      <a:lnTo>
                        <a:pt x="3021" y="746"/>
                      </a:lnTo>
                      <a:lnTo>
                        <a:pt x="3022" y="745"/>
                      </a:lnTo>
                      <a:lnTo>
                        <a:pt x="3022" y="744"/>
                      </a:lnTo>
                      <a:lnTo>
                        <a:pt x="3023" y="743"/>
                      </a:lnTo>
                      <a:lnTo>
                        <a:pt x="3023" y="743"/>
                      </a:lnTo>
                      <a:lnTo>
                        <a:pt x="3024" y="742"/>
                      </a:lnTo>
                      <a:lnTo>
                        <a:pt x="3024" y="741"/>
                      </a:lnTo>
                      <a:lnTo>
                        <a:pt x="3025" y="740"/>
                      </a:lnTo>
                      <a:lnTo>
                        <a:pt x="3026" y="739"/>
                      </a:lnTo>
                      <a:lnTo>
                        <a:pt x="3026" y="739"/>
                      </a:lnTo>
                      <a:lnTo>
                        <a:pt x="3027" y="738"/>
                      </a:lnTo>
                      <a:lnTo>
                        <a:pt x="3027" y="737"/>
                      </a:lnTo>
                      <a:lnTo>
                        <a:pt x="3028" y="736"/>
                      </a:lnTo>
                      <a:lnTo>
                        <a:pt x="3028" y="735"/>
                      </a:lnTo>
                      <a:lnTo>
                        <a:pt x="3029" y="735"/>
                      </a:lnTo>
                      <a:lnTo>
                        <a:pt x="3029" y="734"/>
                      </a:lnTo>
                      <a:lnTo>
                        <a:pt x="3030" y="733"/>
                      </a:lnTo>
                      <a:lnTo>
                        <a:pt x="3030" y="732"/>
                      </a:lnTo>
                      <a:lnTo>
                        <a:pt x="3031" y="731"/>
                      </a:lnTo>
                      <a:lnTo>
                        <a:pt x="3031" y="731"/>
                      </a:lnTo>
                      <a:lnTo>
                        <a:pt x="3032" y="730"/>
                      </a:lnTo>
                      <a:lnTo>
                        <a:pt x="3033" y="729"/>
                      </a:lnTo>
                      <a:lnTo>
                        <a:pt x="3033" y="728"/>
                      </a:lnTo>
                      <a:lnTo>
                        <a:pt x="3034" y="727"/>
                      </a:lnTo>
                      <a:lnTo>
                        <a:pt x="3034" y="727"/>
                      </a:lnTo>
                      <a:lnTo>
                        <a:pt x="3035" y="726"/>
                      </a:lnTo>
                      <a:lnTo>
                        <a:pt x="3035" y="725"/>
                      </a:lnTo>
                      <a:lnTo>
                        <a:pt x="3036" y="724"/>
                      </a:lnTo>
                      <a:lnTo>
                        <a:pt x="3036" y="723"/>
                      </a:lnTo>
                      <a:lnTo>
                        <a:pt x="3037" y="722"/>
                      </a:lnTo>
                      <a:lnTo>
                        <a:pt x="3037" y="722"/>
                      </a:lnTo>
                      <a:lnTo>
                        <a:pt x="3038" y="721"/>
                      </a:lnTo>
                      <a:lnTo>
                        <a:pt x="3038" y="720"/>
                      </a:lnTo>
                      <a:lnTo>
                        <a:pt x="3039" y="719"/>
                      </a:lnTo>
                      <a:lnTo>
                        <a:pt x="3039" y="718"/>
                      </a:lnTo>
                      <a:lnTo>
                        <a:pt x="3040" y="717"/>
                      </a:lnTo>
                      <a:lnTo>
                        <a:pt x="3041" y="716"/>
                      </a:lnTo>
                      <a:lnTo>
                        <a:pt x="3041" y="716"/>
                      </a:lnTo>
                      <a:lnTo>
                        <a:pt x="3042" y="715"/>
                      </a:lnTo>
                      <a:lnTo>
                        <a:pt x="3042" y="714"/>
                      </a:lnTo>
                      <a:lnTo>
                        <a:pt x="3043" y="713"/>
                      </a:lnTo>
                      <a:lnTo>
                        <a:pt x="3044" y="712"/>
                      </a:lnTo>
                      <a:lnTo>
                        <a:pt x="3044" y="711"/>
                      </a:lnTo>
                      <a:lnTo>
                        <a:pt x="3045" y="711"/>
                      </a:lnTo>
                      <a:lnTo>
                        <a:pt x="3045" y="710"/>
                      </a:lnTo>
                      <a:lnTo>
                        <a:pt x="3045" y="709"/>
                      </a:lnTo>
                      <a:lnTo>
                        <a:pt x="3046" y="708"/>
                      </a:lnTo>
                      <a:lnTo>
                        <a:pt x="3046" y="707"/>
                      </a:lnTo>
                      <a:lnTo>
                        <a:pt x="3047" y="706"/>
                      </a:lnTo>
                      <a:lnTo>
                        <a:pt x="3048" y="706"/>
                      </a:lnTo>
                      <a:lnTo>
                        <a:pt x="3048" y="704"/>
                      </a:lnTo>
                      <a:lnTo>
                        <a:pt x="3049" y="704"/>
                      </a:lnTo>
                      <a:lnTo>
                        <a:pt x="3049" y="703"/>
                      </a:lnTo>
                      <a:lnTo>
                        <a:pt x="3050" y="702"/>
                      </a:lnTo>
                      <a:lnTo>
                        <a:pt x="3050" y="701"/>
                      </a:lnTo>
                      <a:lnTo>
                        <a:pt x="3051" y="700"/>
                      </a:lnTo>
                      <a:lnTo>
                        <a:pt x="3052" y="699"/>
                      </a:lnTo>
                      <a:lnTo>
                        <a:pt x="3052" y="699"/>
                      </a:lnTo>
                      <a:lnTo>
                        <a:pt x="3053" y="697"/>
                      </a:lnTo>
                      <a:lnTo>
                        <a:pt x="3053" y="697"/>
                      </a:lnTo>
                      <a:lnTo>
                        <a:pt x="3054" y="696"/>
                      </a:lnTo>
                      <a:lnTo>
                        <a:pt x="3054" y="695"/>
                      </a:lnTo>
                      <a:lnTo>
                        <a:pt x="3055" y="694"/>
                      </a:lnTo>
                      <a:lnTo>
                        <a:pt x="3055" y="693"/>
                      </a:lnTo>
                      <a:lnTo>
                        <a:pt x="3056" y="692"/>
                      </a:lnTo>
                      <a:lnTo>
                        <a:pt x="3056" y="691"/>
                      </a:lnTo>
                      <a:lnTo>
                        <a:pt x="3057" y="691"/>
                      </a:lnTo>
                      <a:lnTo>
                        <a:pt x="3057" y="689"/>
                      </a:lnTo>
                      <a:lnTo>
                        <a:pt x="3058" y="689"/>
                      </a:lnTo>
                      <a:lnTo>
                        <a:pt x="3059" y="688"/>
                      </a:lnTo>
                      <a:lnTo>
                        <a:pt x="3059" y="687"/>
                      </a:lnTo>
                      <a:lnTo>
                        <a:pt x="3060" y="686"/>
                      </a:lnTo>
                      <a:lnTo>
                        <a:pt x="3060" y="685"/>
                      </a:lnTo>
                      <a:lnTo>
                        <a:pt x="3061" y="684"/>
                      </a:lnTo>
                      <a:lnTo>
                        <a:pt x="3061" y="683"/>
                      </a:lnTo>
                      <a:lnTo>
                        <a:pt x="3062" y="683"/>
                      </a:lnTo>
                      <a:lnTo>
                        <a:pt x="3062" y="681"/>
                      </a:lnTo>
                      <a:lnTo>
                        <a:pt x="3063" y="681"/>
                      </a:lnTo>
                      <a:lnTo>
                        <a:pt x="3063" y="680"/>
                      </a:lnTo>
                      <a:lnTo>
                        <a:pt x="3064" y="679"/>
                      </a:lnTo>
                      <a:lnTo>
                        <a:pt x="3064" y="678"/>
                      </a:lnTo>
                      <a:lnTo>
                        <a:pt x="3065" y="677"/>
                      </a:lnTo>
                      <a:lnTo>
                        <a:pt x="3066" y="676"/>
                      </a:lnTo>
                      <a:lnTo>
                        <a:pt x="3066" y="675"/>
                      </a:lnTo>
                      <a:lnTo>
                        <a:pt x="3067" y="674"/>
                      </a:lnTo>
                      <a:lnTo>
                        <a:pt x="3067" y="673"/>
                      </a:lnTo>
                      <a:lnTo>
                        <a:pt x="3068" y="672"/>
                      </a:lnTo>
                      <a:lnTo>
                        <a:pt x="3068" y="671"/>
                      </a:lnTo>
                      <a:lnTo>
                        <a:pt x="3069" y="670"/>
                      </a:lnTo>
                      <a:lnTo>
                        <a:pt x="3069" y="669"/>
                      </a:lnTo>
                      <a:lnTo>
                        <a:pt x="3070" y="668"/>
                      </a:lnTo>
                      <a:lnTo>
                        <a:pt x="3070" y="668"/>
                      </a:lnTo>
                      <a:lnTo>
                        <a:pt x="3071" y="666"/>
                      </a:lnTo>
                      <a:lnTo>
                        <a:pt x="3071" y="666"/>
                      </a:lnTo>
                      <a:lnTo>
                        <a:pt x="3072" y="665"/>
                      </a:lnTo>
                      <a:lnTo>
                        <a:pt x="3072" y="664"/>
                      </a:lnTo>
                      <a:lnTo>
                        <a:pt x="3073" y="663"/>
                      </a:lnTo>
                      <a:lnTo>
                        <a:pt x="3074" y="662"/>
                      </a:lnTo>
                      <a:lnTo>
                        <a:pt x="3074" y="661"/>
                      </a:lnTo>
                      <a:lnTo>
                        <a:pt x="3075" y="660"/>
                      </a:lnTo>
                      <a:lnTo>
                        <a:pt x="3075" y="659"/>
                      </a:lnTo>
                      <a:lnTo>
                        <a:pt x="3076" y="658"/>
                      </a:lnTo>
                      <a:lnTo>
                        <a:pt x="3076" y="657"/>
                      </a:lnTo>
                      <a:lnTo>
                        <a:pt x="3077" y="656"/>
                      </a:lnTo>
                      <a:lnTo>
                        <a:pt x="3077" y="655"/>
                      </a:lnTo>
                      <a:lnTo>
                        <a:pt x="3078" y="654"/>
                      </a:lnTo>
                      <a:lnTo>
                        <a:pt x="3078" y="653"/>
                      </a:lnTo>
                      <a:lnTo>
                        <a:pt x="3079" y="652"/>
                      </a:lnTo>
                      <a:lnTo>
                        <a:pt x="3079" y="651"/>
                      </a:lnTo>
                      <a:lnTo>
                        <a:pt x="3080" y="650"/>
                      </a:lnTo>
                      <a:lnTo>
                        <a:pt x="3081" y="649"/>
                      </a:lnTo>
                      <a:lnTo>
                        <a:pt x="3081" y="648"/>
                      </a:lnTo>
                      <a:lnTo>
                        <a:pt x="3082" y="647"/>
                      </a:lnTo>
                      <a:lnTo>
                        <a:pt x="3082" y="646"/>
                      </a:lnTo>
                      <a:lnTo>
                        <a:pt x="3083" y="645"/>
                      </a:lnTo>
                      <a:lnTo>
                        <a:pt x="3083" y="644"/>
                      </a:lnTo>
                      <a:lnTo>
                        <a:pt x="3084" y="643"/>
                      </a:lnTo>
                      <a:lnTo>
                        <a:pt x="3084" y="642"/>
                      </a:lnTo>
                      <a:lnTo>
                        <a:pt x="3085" y="641"/>
                      </a:lnTo>
                      <a:lnTo>
                        <a:pt x="3085" y="640"/>
                      </a:lnTo>
                      <a:lnTo>
                        <a:pt x="3086" y="639"/>
                      </a:lnTo>
                      <a:lnTo>
                        <a:pt x="3086" y="638"/>
                      </a:lnTo>
                      <a:lnTo>
                        <a:pt x="3087" y="637"/>
                      </a:lnTo>
                      <a:lnTo>
                        <a:pt x="3088" y="636"/>
                      </a:lnTo>
                      <a:lnTo>
                        <a:pt x="3088" y="635"/>
                      </a:lnTo>
                      <a:lnTo>
                        <a:pt x="3089" y="634"/>
                      </a:lnTo>
                      <a:lnTo>
                        <a:pt x="3089" y="633"/>
                      </a:lnTo>
                      <a:lnTo>
                        <a:pt x="3090" y="632"/>
                      </a:lnTo>
                      <a:lnTo>
                        <a:pt x="3090" y="631"/>
                      </a:lnTo>
                      <a:lnTo>
                        <a:pt x="3091" y="630"/>
                      </a:lnTo>
                      <a:lnTo>
                        <a:pt x="3092" y="629"/>
                      </a:lnTo>
                      <a:lnTo>
                        <a:pt x="3092" y="628"/>
                      </a:lnTo>
                      <a:lnTo>
                        <a:pt x="3093" y="627"/>
                      </a:lnTo>
                      <a:lnTo>
                        <a:pt x="3093" y="626"/>
                      </a:lnTo>
                      <a:lnTo>
                        <a:pt x="3094" y="625"/>
                      </a:lnTo>
                      <a:lnTo>
                        <a:pt x="3094" y="624"/>
                      </a:lnTo>
                      <a:lnTo>
                        <a:pt x="3094" y="623"/>
                      </a:lnTo>
                      <a:lnTo>
                        <a:pt x="3095" y="622"/>
                      </a:lnTo>
                      <a:lnTo>
                        <a:pt x="3096" y="620"/>
                      </a:lnTo>
                      <a:lnTo>
                        <a:pt x="3096" y="620"/>
                      </a:lnTo>
                      <a:lnTo>
                        <a:pt x="3097" y="619"/>
                      </a:lnTo>
                      <a:lnTo>
                        <a:pt x="3097" y="618"/>
                      </a:lnTo>
                      <a:lnTo>
                        <a:pt x="3098" y="616"/>
                      </a:lnTo>
                      <a:lnTo>
                        <a:pt x="3099" y="615"/>
                      </a:lnTo>
                      <a:lnTo>
                        <a:pt x="3099" y="614"/>
                      </a:lnTo>
                      <a:lnTo>
                        <a:pt x="3100" y="613"/>
                      </a:lnTo>
                      <a:lnTo>
                        <a:pt x="3100" y="612"/>
                      </a:lnTo>
                      <a:lnTo>
                        <a:pt x="3101" y="611"/>
                      </a:lnTo>
                      <a:lnTo>
                        <a:pt x="3101" y="610"/>
                      </a:lnTo>
                      <a:lnTo>
                        <a:pt x="3102" y="609"/>
                      </a:lnTo>
                      <a:lnTo>
                        <a:pt x="3102" y="608"/>
                      </a:lnTo>
                      <a:lnTo>
                        <a:pt x="3103" y="607"/>
                      </a:lnTo>
                      <a:lnTo>
                        <a:pt x="3103" y="605"/>
                      </a:lnTo>
                      <a:lnTo>
                        <a:pt x="3104" y="604"/>
                      </a:lnTo>
                      <a:lnTo>
                        <a:pt x="3104" y="603"/>
                      </a:lnTo>
                      <a:lnTo>
                        <a:pt x="3105" y="602"/>
                      </a:lnTo>
                      <a:lnTo>
                        <a:pt x="3106" y="601"/>
                      </a:lnTo>
                      <a:lnTo>
                        <a:pt x="3106" y="600"/>
                      </a:lnTo>
                      <a:lnTo>
                        <a:pt x="3107" y="599"/>
                      </a:lnTo>
                      <a:lnTo>
                        <a:pt x="3107" y="598"/>
                      </a:lnTo>
                      <a:lnTo>
                        <a:pt x="3108" y="597"/>
                      </a:lnTo>
                      <a:lnTo>
                        <a:pt x="3108" y="596"/>
                      </a:lnTo>
                      <a:lnTo>
                        <a:pt x="3109" y="595"/>
                      </a:lnTo>
                      <a:lnTo>
                        <a:pt x="3109" y="593"/>
                      </a:lnTo>
                      <a:lnTo>
                        <a:pt x="3110" y="592"/>
                      </a:lnTo>
                      <a:lnTo>
                        <a:pt x="3110" y="591"/>
                      </a:lnTo>
                      <a:lnTo>
                        <a:pt x="3111" y="590"/>
                      </a:lnTo>
                      <a:lnTo>
                        <a:pt x="3111" y="589"/>
                      </a:lnTo>
                      <a:lnTo>
                        <a:pt x="3112" y="588"/>
                      </a:lnTo>
                      <a:lnTo>
                        <a:pt x="3112" y="587"/>
                      </a:lnTo>
                      <a:lnTo>
                        <a:pt x="3113" y="585"/>
                      </a:lnTo>
                      <a:lnTo>
                        <a:pt x="3114" y="584"/>
                      </a:lnTo>
                      <a:lnTo>
                        <a:pt x="3114" y="583"/>
                      </a:lnTo>
                      <a:lnTo>
                        <a:pt x="3115" y="582"/>
                      </a:lnTo>
                      <a:lnTo>
                        <a:pt x="3115" y="581"/>
                      </a:lnTo>
                      <a:lnTo>
                        <a:pt x="3116" y="580"/>
                      </a:lnTo>
                      <a:lnTo>
                        <a:pt x="3116" y="578"/>
                      </a:lnTo>
                      <a:lnTo>
                        <a:pt x="3117" y="577"/>
                      </a:lnTo>
                      <a:lnTo>
                        <a:pt x="3117" y="576"/>
                      </a:lnTo>
                      <a:lnTo>
                        <a:pt x="3118" y="575"/>
                      </a:lnTo>
                      <a:lnTo>
                        <a:pt x="3118" y="574"/>
                      </a:lnTo>
                      <a:lnTo>
                        <a:pt x="3119" y="573"/>
                      </a:lnTo>
                      <a:lnTo>
                        <a:pt x="3119" y="572"/>
                      </a:lnTo>
                      <a:lnTo>
                        <a:pt x="3120" y="570"/>
                      </a:lnTo>
                      <a:lnTo>
                        <a:pt x="3121" y="569"/>
                      </a:lnTo>
                      <a:lnTo>
                        <a:pt x="3121" y="568"/>
                      </a:lnTo>
                      <a:lnTo>
                        <a:pt x="3122" y="567"/>
                      </a:lnTo>
                      <a:lnTo>
                        <a:pt x="3122" y="565"/>
                      </a:lnTo>
                      <a:lnTo>
                        <a:pt x="3123" y="564"/>
                      </a:lnTo>
                      <a:lnTo>
                        <a:pt x="3123" y="563"/>
                      </a:lnTo>
                      <a:lnTo>
                        <a:pt x="3124" y="562"/>
                      </a:lnTo>
                      <a:lnTo>
                        <a:pt x="3124" y="561"/>
                      </a:lnTo>
                      <a:lnTo>
                        <a:pt x="3125" y="559"/>
                      </a:lnTo>
                      <a:lnTo>
                        <a:pt x="3125" y="558"/>
                      </a:lnTo>
                      <a:lnTo>
                        <a:pt x="3126" y="557"/>
                      </a:lnTo>
                      <a:lnTo>
                        <a:pt x="3126" y="556"/>
                      </a:lnTo>
                      <a:lnTo>
                        <a:pt x="3127" y="554"/>
                      </a:lnTo>
                      <a:lnTo>
                        <a:pt x="3128" y="553"/>
                      </a:lnTo>
                      <a:lnTo>
                        <a:pt x="3128" y="552"/>
                      </a:lnTo>
                      <a:lnTo>
                        <a:pt x="3129" y="551"/>
                      </a:lnTo>
                      <a:lnTo>
                        <a:pt x="3129" y="550"/>
                      </a:lnTo>
                      <a:lnTo>
                        <a:pt x="3130" y="548"/>
                      </a:lnTo>
                      <a:lnTo>
                        <a:pt x="3130" y="547"/>
                      </a:lnTo>
                      <a:lnTo>
                        <a:pt x="3131" y="546"/>
                      </a:lnTo>
                      <a:lnTo>
                        <a:pt x="3132" y="545"/>
                      </a:lnTo>
                      <a:lnTo>
                        <a:pt x="3132" y="543"/>
                      </a:lnTo>
                      <a:lnTo>
                        <a:pt x="3132" y="542"/>
                      </a:lnTo>
                      <a:lnTo>
                        <a:pt x="3133" y="541"/>
                      </a:lnTo>
                      <a:lnTo>
                        <a:pt x="3133" y="539"/>
                      </a:lnTo>
                      <a:lnTo>
                        <a:pt x="3134" y="538"/>
                      </a:lnTo>
                      <a:lnTo>
                        <a:pt x="3134" y="537"/>
                      </a:lnTo>
                      <a:lnTo>
                        <a:pt x="3135" y="535"/>
                      </a:lnTo>
                      <a:lnTo>
                        <a:pt x="3136" y="534"/>
                      </a:lnTo>
                      <a:lnTo>
                        <a:pt x="3136" y="533"/>
                      </a:lnTo>
                      <a:lnTo>
                        <a:pt x="3137" y="531"/>
                      </a:lnTo>
                      <a:lnTo>
                        <a:pt x="3137" y="530"/>
                      </a:lnTo>
                      <a:lnTo>
                        <a:pt x="3138" y="529"/>
                      </a:lnTo>
                      <a:lnTo>
                        <a:pt x="3139" y="528"/>
                      </a:lnTo>
                      <a:lnTo>
                        <a:pt x="3139" y="526"/>
                      </a:lnTo>
                      <a:lnTo>
                        <a:pt x="3140" y="525"/>
                      </a:lnTo>
                      <a:lnTo>
                        <a:pt x="3140" y="524"/>
                      </a:lnTo>
                      <a:lnTo>
                        <a:pt x="3141" y="522"/>
                      </a:lnTo>
                      <a:lnTo>
                        <a:pt x="3141" y="521"/>
                      </a:lnTo>
                      <a:lnTo>
                        <a:pt x="3142" y="520"/>
                      </a:lnTo>
                      <a:lnTo>
                        <a:pt x="3142" y="518"/>
                      </a:lnTo>
                      <a:lnTo>
                        <a:pt x="3143" y="517"/>
                      </a:lnTo>
                      <a:lnTo>
                        <a:pt x="3143" y="516"/>
                      </a:lnTo>
                      <a:lnTo>
                        <a:pt x="3144" y="514"/>
                      </a:lnTo>
                      <a:lnTo>
                        <a:pt x="3144" y="513"/>
                      </a:lnTo>
                      <a:lnTo>
                        <a:pt x="3145" y="511"/>
                      </a:lnTo>
                      <a:lnTo>
                        <a:pt x="3145" y="510"/>
                      </a:lnTo>
                      <a:lnTo>
                        <a:pt x="3146" y="509"/>
                      </a:lnTo>
                      <a:lnTo>
                        <a:pt x="3147" y="507"/>
                      </a:lnTo>
                      <a:lnTo>
                        <a:pt x="3147" y="506"/>
                      </a:lnTo>
                      <a:lnTo>
                        <a:pt x="3148" y="504"/>
                      </a:lnTo>
                      <a:lnTo>
                        <a:pt x="3148" y="503"/>
                      </a:lnTo>
                      <a:lnTo>
                        <a:pt x="3149" y="502"/>
                      </a:lnTo>
                      <a:lnTo>
                        <a:pt x="3149" y="500"/>
                      </a:lnTo>
                      <a:lnTo>
                        <a:pt x="3150" y="499"/>
                      </a:lnTo>
                      <a:lnTo>
                        <a:pt x="3150" y="497"/>
                      </a:lnTo>
                      <a:lnTo>
                        <a:pt x="3151" y="496"/>
                      </a:lnTo>
                      <a:lnTo>
                        <a:pt x="3151" y="495"/>
                      </a:lnTo>
                      <a:lnTo>
                        <a:pt x="3152" y="493"/>
                      </a:lnTo>
                      <a:lnTo>
                        <a:pt x="3152" y="492"/>
                      </a:lnTo>
                      <a:lnTo>
                        <a:pt x="3153" y="490"/>
                      </a:lnTo>
                      <a:lnTo>
                        <a:pt x="3154" y="489"/>
                      </a:lnTo>
                      <a:lnTo>
                        <a:pt x="3154" y="487"/>
                      </a:lnTo>
                      <a:lnTo>
                        <a:pt x="3155" y="486"/>
                      </a:lnTo>
                      <a:lnTo>
                        <a:pt x="3155" y="484"/>
                      </a:lnTo>
                      <a:lnTo>
                        <a:pt x="3156" y="483"/>
                      </a:lnTo>
                      <a:lnTo>
                        <a:pt x="3156" y="481"/>
                      </a:lnTo>
                      <a:lnTo>
                        <a:pt x="3157" y="480"/>
                      </a:lnTo>
                      <a:lnTo>
                        <a:pt x="3157" y="478"/>
                      </a:lnTo>
                      <a:lnTo>
                        <a:pt x="3158" y="477"/>
                      </a:lnTo>
                      <a:lnTo>
                        <a:pt x="3158" y="476"/>
                      </a:lnTo>
                      <a:lnTo>
                        <a:pt x="3159" y="474"/>
                      </a:lnTo>
                      <a:lnTo>
                        <a:pt x="3159" y="472"/>
                      </a:lnTo>
                      <a:lnTo>
                        <a:pt x="3160" y="471"/>
                      </a:lnTo>
                      <a:lnTo>
                        <a:pt x="3161" y="469"/>
                      </a:lnTo>
                      <a:lnTo>
                        <a:pt x="3161" y="468"/>
                      </a:lnTo>
                      <a:lnTo>
                        <a:pt x="3162" y="466"/>
                      </a:lnTo>
                      <a:lnTo>
                        <a:pt x="3162" y="465"/>
                      </a:lnTo>
                      <a:lnTo>
                        <a:pt x="3163" y="463"/>
                      </a:lnTo>
                      <a:lnTo>
                        <a:pt x="3163" y="462"/>
                      </a:lnTo>
                      <a:lnTo>
                        <a:pt x="3164" y="460"/>
                      </a:lnTo>
                      <a:lnTo>
                        <a:pt x="3164" y="458"/>
                      </a:lnTo>
                      <a:lnTo>
                        <a:pt x="3165" y="457"/>
                      </a:lnTo>
                      <a:lnTo>
                        <a:pt x="3165" y="455"/>
                      </a:lnTo>
                      <a:lnTo>
                        <a:pt x="3166" y="454"/>
                      </a:lnTo>
                      <a:lnTo>
                        <a:pt x="3166" y="452"/>
                      </a:lnTo>
                      <a:lnTo>
                        <a:pt x="3167" y="450"/>
                      </a:lnTo>
                      <a:lnTo>
                        <a:pt x="3167" y="449"/>
                      </a:lnTo>
                      <a:lnTo>
                        <a:pt x="3168" y="447"/>
                      </a:lnTo>
                      <a:lnTo>
                        <a:pt x="3169" y="446"/>
                      </a:lnTo>
                      <a:lnTo>
                        <a:pt x="3169" y="444"/>
                      </a:lnTo>
                      <a:lnTo>
                        <a:pt x="3170" y="442"/>
                      </a:lnTo>
                      <a:lnTo>
                        <a:pt x="3170" y="441"/>
                      </a:lnTo>
                      <a:lnTo>
                        <a:pt x="3171" y="439"/>
                      </a:lnTo>
                      <a:lnTo>
                        <a:pt x="3171" y="438"/>
                      </a:lnTo>
                      <a:lnTo>
                        <a:pt x="3172" y="436"/>
                      </a:lnTo>
                      <a:lnTo>
                        <a:pt x="3172" y="434"/>
                      </a:lnTo>
                      <a:lnTo>
                        <a:pt x="3173" y="432"/>
                      </a:lnTo>
                      <a:lnTo>
                        <a:pt x="3173" y="431"/>
                      </a:lnTo>
                      <a:lnTo>
                        <a:pt x="3174" y="429"/>
                      </a:lnTo>
                      <a:lnTo>
                        <a:pt x="3174" y="427"/>
                      </a:lnTo>
                      <a:lnTo>
                        <a:pt x="3175" y="426"/>
                      </a:lnTo>
                      <a:lnTo>
                        <a:pt x="3176" y="424"/>
                      </a:lnTo>
                      <a:lnTo>
                        <a:pt x="3176" y="422"/>
                      </a:lnTo>
                      <a:lnTo>
                        <a:pt x="3177" y="420"/>
                      </a:lnTo>
                      <a:lnTo>
                        <a:pt x="3177" y="419"/>
                      </a:lnTo>
                      <a:lnTo>
                        <a:pt x="3178" y="417"/>
                      </a:lnTo>
                      <a:lnTo>
                        <a:pt x="3178" y="415"/>
                      </a:lnTo>
                      <a:lnTo>
                        <a:pt x="3179" y="413"/>
                      </a:lnTo>
                      <a:lnTo>
                        <a:pt x="3180" y="411"/>
                      </a:lnTo>
                      <a:lnTo>
                        <a:pt x="3180" y="409"/>
                      </a:lnTo>
                      <a:lnTo>
                        <a:pt x="3180" y="408"/>
                      </a:lnTo>
                      <a:lnTo>
                        <a:pt x="3181" y="406"/>
                      </a:lnTo>
                      <a:lnTo>
                        <a:pt x="3181" y="404"/>
                      </a:lnTo>
                      <a:lnTo>
                        <a:pt x="3182" y="403"/>
                      </a:lnTo>
                      <a:lnTo>
                        <a:pt x="3183" y="400"/>
                      </a:lnTo>
                      <a:lnTo>
                        <a:pt x="3183" y="399"/>
                      </a:lnTo>
                      <a:lnTo>
                        <a:pt x="3184" y="397"/>
                      </a:lnTo>
                      <a:lnTo>
                        <a:pt x="3184" y="395"/>
                      </a:lnTo>
                      <a:lnTo>
                        <a:pt x="3185" y="393"/>
                      </a:lnTo>
                      <a:lnTo>
                        <a:pt x="3185" y="391"/>
                      </a:lnTo>
                      <a:lnTo>
                        <a:pt x="3186" y="389"/>
                      </a:lnTo>
                      <a:lnTo>
                        <a:pt x="3187" y="387"/>
                      </a:lnTo>
                      <a:lnTo>
                        <a:pt x="3187" y="385"/>
                      </a:lnTo>
                      <a:lnTo>
                        <a:pt x="3188" y="384"/>
                      </a:lnTo>
                      <a:lnTo>
                        <a:pt x="3188" y="381"/>
                      </a:lnTo>
                      <a:lnTo>
                        <a:pt x="3189" y="380"/>
                      </a:lnTo>
                      <a:lnTo>
                        <a:pt x="3189" y="377"/>
                      </a:lnTo>
                      <a:lnTo>
                        <a:pt x="3190" y="376"/>
                      </a:lnTo>
                      <a:lnTo>
                        <a:pt x="3190" y="374"/>
                      </a:lnTo>
                      <a:lnTo>
                        <a:pt x="3191" y="372"/>
                      </a:lnTo>
                      <a:lnTo>
                        <a:pt x="3191" y="369"/>
                      </a:lnTo>
                      <a:lnTo>
                        <a:pt x="3192" y="367"/>
                      </a:lnTo>
                      <a:lnTo>
                        <a:pt x="3192" y="365"/>
                      </a:lnTo>
                      <a:lnTo>
                        <a:pt x="3193" y="363"/>
                      </a:lnTo>
                      <a:lnTo>
                        <a:pt x="3194" y="361"/>
                      </a:lnTo>
                      <a:lnTo>
                        <a:pt x="3194" y="359"/>
                      </a:lnTo>
                      <a:lnTo>
                        <a:pt x="3195" y="357"/>
                      </a:lnTo>
                      <a:lnTo>
                        <a:pt x="3195" y="355"/>
                      </a:lnTo>
                      <a:lnTo>
                        <a:pt x="3196" y="353"/>
                      </a:lnTo>
                      <a:lnTo>
                        <a:pt x="3196" y="351"/>
                      </a:lnTo>
                      <a:lnTo>
                        <a:pt x="3197" y="349"/>
                      </a:lnTo>
                      <a:lnTo>
                        <a:pt x="3197" y="346"/>
                      </a:lnTo>
                      <a:lnTo>
                        <a:pt x="3198" y="344"/>
                      </a:lnTo>
                      <a:lnTo>
                        <a:pt x="3198" y="342"/>
                      </a:lnTo>
                      <a:lnTo>
                        <a:pt x="3199" y="340"/>
                      </a:lnTo>
                      <a:lnTo>
                        <a:pt x="3199" y="338"/>
                      </a:lnTo>
                      <a:lnTo>
                        <a:pt x="3200" y="335"/>
                      </a:lnTo>
                      <a:lnTo>
                        <a:pt x="3200" y="333"/>
                      </a:lnTo>
                      <a:lnTo>
                        <a:pt x="3201" y="331"/>
                      </a:lnTo>
                      <a:lnTo>
                        <a:pt x="3202" y="328"/>
                      </a:lnTo>
                      <a:lnTo>
                        <a:pt x="3202" y="326"/>
                      </a:lnTo>
                      <a:lnTo>
                        <a:pt x="3203" y="324"/>
                      </a:lnTo>
                      <a:lnTo>
                        <a:pt x="3203" y="321"/>
                      </a:lnTo>
                      <a:lnTo>
                        <a:pt x="3204" y="319"/>
                      </a:lnTo>
                      <a:lnTo>
                        <a:pt x="3204" y="316"/>
                      </a:lnTo>
                      <a:lnTo>
                        <a:pt x="3205" y="314"/>
                      </a:lnTo>
                      <a:lnTo>
                        <a:pt x="3205" y="312"/>
                      </a:lnTo>
                      <a:lnTo>
                        <a:pt x="3206" y="309"/>
                      </a:lnTo>
                      <a:lnTo>
                        <a:pt x="3206" y="307"/>
                      </a:lnTo>
                      <a:lnTo>
                        <a:pt x="3207" y="304"/>
                      </a:lnTo>
                      <a:lnTo>
                        <a:pt x="3207" y="301"/>
                      </a:lnTo>
                      <a:lnTo>
                        <a:pt x="3208" y="299"/>
                      </a:lnTo>
                      <a:lnTo>
                        <a:pt x="3209" y="296"/>
                      </a:lnTo>
                      <a:lnTo>
                        <a:pt x="3209" y="294"/>
                      </a:lnTo>
                      <a:lnTo>
                        <a:pt x="3210" y="291"/>
                      </a:lnTo>
                      <a:lnTo>
                        <a:pt x="3210" y="289"/>
                      </a:lnTo>
                      <a:lnTo>
                        <a:pt x="3211" y="286"/>
                      </a:lnTo>
                      <a:lnTo>
                        <a:pt x="3211" y="283"/>
                      </a:lnTo>
                      <a:lnTo>
                        <a:pt x="3212" y="280"/>
                      </a:lnTo>
                      <a:lnTo>
                        <a:pt x="3212" y="278"/>
                      </a:lnTo>
                      <a:lnTo>
                        <a:pt x="3213" y="275"/>
                      </a:lnTo>
                      <a:lnTo>
                        <a:pt x="3213" y="272"/>
                      </a:lnTo>
                      <a:lnTo>
                        <a:pt x="3214" y="269"/>
                      </a:lnTo>
                      <a:lnTo>
                        <a:pt x="3214" y="266"/>
                      </a:lnTo>
                      <a:lnTo>
                        <a:pt x="3215" y="263"/>
                      </a:lnTo>
                      <a:lnTo>
                        <a:pt x="3216" y="260"/>
                      </a:lnTo>
                      <a:lnTo>
                        <a:pt x="3216" y="257"/>
                      </a:lnTo>
                      <a:lnTo>
                        <a:pt x="3217" y="254"/>
                      </a:lnTo>
                      <a:lnTo>
                        <a:pt x="3217" y="251"/>
                      </a:lnTo>
                      <a:lnTo>
                        <a:pt x="3218" y="248"/>
                      </a:lnTo>
                      <a:lnTo>
                        <a:pt x="3218" y="245"/>
                      </a:lnTo>
                      <a:lnTo>
                        <a:pt x="3219" y="242"/>
                      </a:lnTo>
                      <a:lnTo>
                        <a:pt x="3219" y="239"/>
                      </a:lnTo>
                      <a:lnTo>
                        <a:pt x="3220" y="235"/>
                      </a:lnTo>
                      <a:lnTo>
                        <a:pt x="3220" y="232"/>
                      </a:lnTo>
                      <a:lnTo>
                        <a:pt x="3221" y="228"/>
                      </a:lnTo>
                      <a:lnTo>
                        <a:pt x="3221" y="225"/>
                      </a:lnTo>
                      <a:lnTo>
                        <a:pt x="3222" y="221"/>
                      </a:lnTo>
                      <a:lnTo>
                        <a:pt x="3222" y="218"/>
                      </a:lnTo>
                      <a:lnTo>
                        <a:pt x="3223" y="214"/>
                      </a:lnTo>
                      <a:lnTo>
                        <a:pt x="3224" y="211"/>
                      </a:lnTo>
                      <a:lnTo>
                        <a:pt x="3224" y="207"/>
                      </a:lnTo>
                      <a:lnTo>
                        <a:pt x="3225" y="203"/>
                      </a:lnTo>
                      <a:lnTo>
                        <a:pt x="3225" y="199"/>
                      </a:lnTo>
                      <a:lnTo>
                        <a:pt x="3226" y="195"/>
                      </a:lnTo>
                      <a:lnTo>
                        <a:pt x="3227" y="191"/>
                      </a:lnTo>
                      <a:lnTo>
                        <a:pt x="3227" y="187"/>
                      </a:lnTo>
                      <a:lnTo>
                        <a:pt x="3228" y="182"/>
                      </a:lnTo>
                      <a:lnTo>
                        <a:pt x="3228" y="178"/>
                      </a:lnTo>
                      <a:lnTo>
                        <a:pt x="3229" y="174"/>
                      </a:lnTo>
                      <a:lnTo>
                        <a:pt x="3229" y="169"/>
                      </a:lnTo>
                      <a:lnTo>
                        <a:pt x="3229" y="165"/>
                      </a:lnTo>
                      <a:lnTo>
                        <a:pt x="3230" y="159"/>
                      </a:lnTo>
                      <a:lnTo>
                        <a:pt x="3231" y="154"/>
                      </a:lnTo>
                      <a:lnTo>
                        <a:pt x="3231" y="149"/>
                      </a:lnTo>
                      <a:lnTo>
                        <a:pt x="3232" y="144"/>
                      </a:lnTo>
                      <a:lnTo>
                        <a:pt x="3232" y="138"/>
                      </a:lnTo>
                      <a:lnTo>
                        <a:pt x="3233" y="132"/>
                      </a:lnTo>
                      <a:lnTo>
                        <a:pt x="3233" y="126"/>
                      </a:lnTo>
                      <a:lnTo>
                        <a:pt x="3234" y="120"/>
                      </a:lnTo>
                      <a:lnTo>
                        <a:pt x="3235" y="113"/>
                      </a:lnTo>
                      <a:lnTo>
                        <a:pt x="3235" y="105"/>
                      </a:lnTo>
                      <a:lnTo>
                        <a:pt x="3236" y="98"/>
                      </a:lnTo>
                      <a:lnTo>
                        <a:pt x="3236" y="89"/>
                      </a:lnTo>
                      <a:lnTo>
                        <a:pt x="3237" y="80"/>
                      </a:lnTo>
                      <a:lnTo>
                        <a:pt x="3237" y="69"/>
                      </a:lnTo>
                      <a:lnTo>
                        <a:pt x="3238" y="56"/>
                      </a:lnTo>
                      <a:lnTo>
                        <a:pt x="3238" y="40"/>
                      </a:lnTo>
                      <a:lnTo>
                        <a:pt x="3239" y="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4015761" y="3481824"/>
                <a:ext cx="1172007" cy="871653"/>
                <a:chOff x="3541721" y="3114480"/>
                <a:chExt cx="1982539" cy="1937006"/>
              </a:xfrm>
              <a:solidFill>
                <a:srgbClr val="C00000"/>
              </a:solidFill>
            </p:grpSpPr>
            <p:sp>
              <p:nvSpPr>
                <p:cNvPr id="17" name="Freeform 5"/>
                <p:cNvSpPr>
                  <a:spLocks/>
                </p:cNvSpPr>
                <p:nvPr/>
              </p:nvSpPr>
              <p:spPr bwMode="auto">
                <a:xfrm rot="540000">
                  <a:off x="3654689" y="3114480"/>
                  <a:ext cx="1869571" cy="974955"/>
                </a:xfrm>
                <a:custGeom>
                  <a:avLst/>
                  <a:gdLst>
                    <a:gd name="T0" fmla="*/ 50 w 3239"/>
                    <a:gd name="T1" fmla="*/ 987 h 1200"/>
                    <a:gd name="T2" fmla="*/ 101 w 3239"/>
                    <a:gd name="T3" fmla="*/ 898 h 1200"/>
                    <a:gd name="T4" fmla="*/ 152 w 3239"/>
                    <a:gd name="T5" fmla="*/ 830 h 1200"/>
                    <a:gd name="T6" fmla="*/ 202 w 3239"/>
                    <a:gd name="T7" fmla="*/ 772 h 1200"/>
                    <a:gd name="T8" fmla="*/ 253 w 3239"/>
                    <a:gd name="T9" fmla="*/ 721 h 1200"/>
                    <a:gd name="T10" fmla="*/ 304 w 3239"/>
                    <a:gd name="T11" fmla="*/ 674 h 1200"/>
                    <a:gd name="T12" fmla="*/ 355 w 3239"/>
                    <a:gd name="T13" fmla="*/ 632 h 1200"/>
                    <a:gd name="T14" fmla="*/ 405 w 3239"/>
                    <a:gd name="T15" fmla="*/ 592 h 1200"/>
                    <a:gd name="T16" fmla="*/ 456 w 3239"/>
                    <a:gd name="T17" fmla="*/ 555 h 1200"/>
                    <a:gd name="T18" fmla="*/ 507 w 3239"/>
                    <a:gd name="T19" fmla="*/ 520 h 1200"/>
                    <a:gd name="T20" fmla="*/ 557 w 3239"/>
                    <a:gd name="T21" fmla="*/ 487 h 1200"/>
                    <a:gd name="T22" fmla="*/ 608 w 3239"/>
                    <a:gd name="T23" fmla="*/ 455 h 1200"/>
                    <a:gd name="T24" fmla="*/ 659 w 3239"/>
                    <a:gd name="T25" fmla="*/ 425 h 1200"/>
                    <a:gd name="T26" fmla="*/ 710 w 3239"/>
                    <a:gd name="T27" fmla="*/ 396 h 1200"/>
                    <a:gd name="T28" fmla="*/ 761 w 3239"/>
                    <a:gd name="T29" fmla="*/ 369 h 1200"/>
                    <a:gd name="T30" fmla="*/ 811 w 3239"/>
                    <a:gd name="T31" fmla="*/ 342 h 1200"/>
                    <a:gd name="T32" fmla="*/ 862 w 3239"/>
                    <a:gd name="T33" fmla="*/ 317 h 1200"/>
                    <a:gd name="T34" fmla="*/ 913 w 3239"/>
                    <a:gd name="T35" fmla="*/ 292 h 1200"/>
                    <a:gd name="T36" fmla="*/ 963 w 3239"/>
                    <a:gd name="T37" fmla="*/ 269 h 1200"/>
                    <a:gd name="T38" fmla="*/ 1014 w 3239"/>
                    <a:gd name="T39" fmla="*/ 246 h 1200"/>
                    <a:gd name="T40" fmla="*/ 1065 w 3239"/>
                    <a:gd name="T41" fmla="*/ 225 h 1200"/>
                    <a:gd name="T42" fmla="*/ 1116 w 3239"/>
                    <a:gd name="T43" fmla="*/ 204 h 1200"/>
                    <a:gd name="T44" fmla="*/ 1166 w 3239"/>
                    <a:gd name="T45" fmla="*/ 185 h 1200"/>
                    <a:gd name="T46" fmla="*/ 1217 w 3239"/>
                    <a:gd name="T47" fmla="*/ 166 h 1200"/>
                    <a:gd name="T48" fmla="*/ 1268 w 3239"/>
                    <a:gd name="T49" fmla="*/ 148 h 1200"/>
                    <a:gd name="T50" fmla="*/ 1319 w 3239"/>
                    <a:gd name="T51" fmla="*/ 131 h 1200"/>
                    <a:gd name="T52" fmla="*/ 1369 w 3239"/>
                    <a:gd name="T53" fmla="*/ 115 h 1200"/>
                    <a:gd name="T54" fmla="*/ 1420 w 3239"/>
                    <a:gd name="T55" fmla="*/ 100 h 1200"/>
                    <a:gd name="T56" fmla="*/ 1471 w 3239"/>
                    <a:gd name="T57" fmla="*/ 86 h 1200"/>
                    <a:gd name="T58" fmla="*/ 1522 w 3239"/>
                    <a:gd name="T59" fmla="*/ 73 h 1200"/>
                    <a:gd name="T60" fmla="*/ 1572 w 3239"/>
                    <a:gd name="T61" fmla="*/ 61 h 1200"/>
                    <a:gd name="T62" fmla="*/ 1623 w 3239"/>
                    <a:gd name="T63" fmla="*/ 49 h 1200"/>
                    <a:gd name="T64" fmla="*/ 1674 w 3239"/>
                    <a:gd name="T65" fmla="*/ 40 h 1200"/>
                    <a:gd name="T66" fmla="*/ 1725 w 3239"/>
                    <a:gd name="T67" fmla="*/ 30 h 1200"/>
                    <a:gd name="T68" fmla="*/ 1775 w 3239"/>
                    <a:gd name="T69" fmla="*/ 22 h 1200"/>
                    <a:gd name="T70" fmla="*/ 1826 w 3239"/>
                    <a:gd name="T71" fmla="*/ 15 h 1200"/>
                    <a:gd name="T72" fmla="*/ 1877 w 3239"/>
                    <a:gd name="T73" fmla="*/ 10 h 1200"/>
                    <a:gd name="T74" fmla="*/ 1928 w 3239"/>
                    <a:gd name="T75" fmla="*/ 5 h 1200"/>
                    <a:gd name="T76" fmla="*/ 1978 w 3239"/>
                    <a:gd name="T77" fmla="*/ 2 h 1200"/>
                    <a:gd name="T78" fmla="*/ 2029 w 3239"/>
                    <a:gd name="T79" fmla="*/ 0 h 1200"/>
                    <a:gd name="T80" fmla="*/ 2080 w 3239"/>
                    <a:gd name="T81" fmla="*/ 0 h 1200"/>
                    <a:gd name="T82" fmla="*/ 2130 w 3239"/>
                    <a:gd name="T83" fmla="*/ 1 h 1200"/>
                    <a:gd name="T84" fmla="*/ 2181 w 3239"/>
                    <a:gd name="T85" fmla="*/ 3 h 1200"/>
                    <a:gd name="T86" fmla="*/ 2232 w 3239"/>
                    <a:gd name="T87" fmla="*/ 8 h 1200"/>
                    <a:gd name="T88" fmla="*/ 2283 w 3239"/>
                    <a:gd name="T89" fmla="*/ 14 h 1200"/>
                    <a:gd name="T90" fmla="*/ 2334 w 3239"/>
                    <a:gd name="T91" fmla="*/ 22 h 1200"/>
                    <a:gd name="T92" fmla="*/ 2384 w 3239"/>
                    <a:gd name="T93" fmla="*/ 33 h 1200"/>
                    <a:gd name="T94" fmla="*/ 2435 w 3239"/>
                    <a:gd name="T95" fmla="*/ 45 h 1200"/>
                    <a:gd name="T96" fmla="*/ 2486 w 3239"/>
                    <a:gd name="T97" fmla="*/ 60 h 1200"/>
                    <a:gd name="T98" fmla="*/ 2536 w 3239"/>
                    <a:gd name="T99" fmla="*/ 77 h 1200"/>
                    <a:gd name="T100" fmla="*/ 2587 w 3239"/>
                    <a:gd name="T101" fmla="*/ 97 h 1200"/>
                    <a:gd name="T102" fmla="*/ 2638 w 3239"/>
                    <a:gd name="T103" fmla="*/ 121 h 1200"/>
                    <a:gd name="T104" fmla="*/ 2689 w 3239"/>
                    <a:gd name="T105" fmla="*/ 148 h 1200"/>
                    <a:gd name="T106" fmla="*/ 2740 w 3239"/>
                    <a:gd name="T107" fmla="*/ 178 h 1200"/>
                    <a:gd name="T108" fmla="*/ 2790 w 3239"/>
                    <a:gd name="T109" fmla="*/ 213 h 1200"/>
                    <a:gd name="T110" fmla="*/ 2841 w 3239"/>
                    <a:gd name="T111" fmla="*/ 253 h 1200"/>
                    <a:gd name="T112" fmla="*/ 2892 w 3239"/>
                    <a:gd name="T113" fmla="*/ 300 h 1200"/>
                    <a:gd name="T114" fmla="*/ 2942 w 3239"/>
                    <a:gd name="T115" fmla="*/ 353 h 1200"/>
                    <a:gd name="T116" fmla="*/ 2993 w 3239"/>
                    <a:gd name="T117" fmla="*/ 415 h 1200"/>
                    <a:gd name="T118" fmla="*/ 3044 w 3239"/>
                    <a:gd name="T119" fmla="*/ 488 h 1200"/>
                    <a:gd name="T120" fmla="*/ 3094 w 3239"/>
                    <a:gd name="T121" fmla="*/ 577 h 1200"/>
                    <a:gd name="T122" fmla="*/ 3145 w 3239"/>
                    <a:gd name="T123" fmla="*/ 689 h 1200"/>
                    <a:gd name="T124" fmla="*/ 3196 w 3239"/>
                    <a:gd name="T125" fmla="*/ 84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1200"/>
                      </a:moveTo>
                      <a:lnTo>
                        <a:pt x="0" y="1178"/>
                      </a:lnTo>
                      <a:lnTo>
                        <a:pt x="1" y="1169"/>
                      </a:lnTo>
                      <a:lnTo>
                        <a:pt x="2" y="1162"/>
                      </a:lnTo>
                      <a:lnTo>
                        <a:pt x="2" y="1156"/>
                      </a:lnTo>
                      <a:lnTo>
                        <a:pt x="3" y="1151"/>
                      </a:lnTo>
                      <a:lnTo>
                        <a:pt x="3" y="1146"/>
                      </a:lnTo>
                      <a:lnTo>
                        <a:pt x="4" y="1142"/>
                      </a:lnTo>
                      <a:lnTo>
                        <a:pt x="4" y="1137"/>
                      </a:lnTo>
                      <a:lnTo>
                        <a:pt x="5" y="1134"/>
                      </a:lnTo>
                      <a:lnTo>
                        <a:pt x="5" y="1130"/>
                      </a:lnTo>
                      <a:lnTo>
                        <a:pt x="6" y="1127"/>
                      </a:lnTo>
                      <a:lnTo>
                        <a:pt x="6" y="1124"/>
                      </a:lnTo>
                      <a:lnTo>
                        <a:pt x="7" y="1120"/>
                      </a:lnTo>
                      <a:lnTo>
                        <a:pt x="7" y="1117"/>
                      </a:lnTo>
                      <a:lnTo>
                        <a:pt x="8" y="1114"/>
                      </a:lnTo>
                      <a:lnTo>
                        <a:pt x="8" y="1112"/>
                      </a:lnTo>
                      <a:lnTo>
                        <a:pt x="9" y="1109"/>
                      </a:lnTo>
                      <a:lnTo>
                        <a:pt x="10" y="1106"/>
                      </a:lnTo>
                      <a:lnTo>
                        <a:pt x="10" y="1104"/>
                      </a:lnTo>
                      <a:lnTo>
                        <a:pt x="11" y="1101"/>
                      </a:lnTo>
                      <a:lnTo>
                        <a:pt x="11" y="1099"/>
                      </a:lnTo>
                      <a:lnTo>
                        <a:pt x="12" y="1097"/>
                      </a:lnTo>
                      <a:lnTo>
                        <a:pt x="12" y="1094"/>
                      </a:lnTo>
                      <a:lnTo>
                        <a:pt x="13" y="1092"/>
                      </a:lnTo>
                      <a:lnTo>
                        <a:pt x="13" y="1090"/>
                      </a:lnTo>
                      <a:lnTo>
                        <a:pt x="14" y="1087"/>
                      </a:lnTo>
                      <a:lnTo>
                        <a:pt x="14" y="1085"/>
                      </a:lnTo>
                      <a:lnTo>
                        <a:pt x="15" y="1083"/>
                      </a:lnTo>
                      <a:lnTo>
                        <a:pt x="15" y="1081"/>
                      </a:lnTo>
                      <a:lnTo>
                        <a:pt x="16" y="1079"/>
                      </a:lnTo>
                      <a:lnTo>
                        <a:pt x="17" y="1077"/>
                      </a:lnTo>
                      <a:lnTo>
                        <a:pt x="17" y="1075"/>
                      </a:lnTo>
                      <a:lnTo>
                        <a:pt x="18" y="1073"/>
                      </a:lnTo>
                      <a:lnTo>
                        <a:pt x="18" y="1071"/>
                      </a:lnTo>
                      <a:lnTo>
                        <a:pt x="19" y="1070"/>
                      </a:lnTo>
                      <a:lnTo>
                        <a:pt x="19" y="1068"/>
                      </a:lnTo>
                      <a:lnTo>
                        <a:pt x="20" y="1066"/>
                      </a:lnTo>
                      <a:lnTo>
                        <a:pt x="20" y="1064"/>
                      </a:lnTo>
                      <a:lnTo>
                        <a:pt x="21" y="1062"/>
                      </a:lnTo>
                      <a:lnTo>
                        <a:pt x="21" y="1060"/>
                      </a:lnTo>
                      <a:lnTo>
                        <a:pt x="22" y="1059"/>
                      </a:lnTo>
                      <a:lnTo>
                        <a:pt x="22" y="1057"/>
                      </a:lnTo>
                      <a:lnTo>
                        <a:pt x="23" y="1055"/>
                      </a:lnTo>
                      <a:lnTo>
                        <a:pt x="24" y="1054"/>
                      </a:lnTo>
                      <a:lnTo>
                        <a:pt x="24" y="1052"/>
                      </a:lnTo>
                      <a:lnTo>
                        <a:pt x="25" y="1051"/>
                      </a:lnTo>
                      <a:lnTo>
                        <a:pt x="25" y="1049"/>
                      </a:lnTo>
                      <a:lnTo>
                        <a:pt x="26" y="1047"/>
                      </a:lnTo>
                      <a:lnTo>
                        <a:pt x="26" y="1046"/>
                      </a:lnTo>
                      <a:lnTo>
                        <a:pt x="27" y="1044"/>
                      </a:lnTo>
                      <a:lnTo>
                        <a:pt x="28" y="1043"/>
                      </a:lnTo>
                      <a:lnTo>
                        <a:pt x="28" y="1041"/>
                      </a:lnTo>
                      <a:lnTo>
                        <a:pt x="28" y="1040"/>
                      </a:lnTo>
                      <a:lnTo>
                        <a:pt x="29" y="1038"/>
                      </a:lnTo>
                      <a:lnTo>
                        <a:pt x="29" y="1036"/>
                      </a:lnTo>
                      <a:lnTo>
                        <a:pt x="30" y="1035"/>
                      </a:lnTo>
                      <a:lnTo>
                        <a:pt x="30" y="1033"/>
                      </a:lnTo>
                      <a:lnTo>
                        <a:pt x="31" y="1032"/>
                      </a:lnTo>
                      <a:lnTo>
                        <a:pt x="32" y="1031"/>
                      </a:lnTo>
                      <a:lnTo>
                        <a:pt x="32" y="1029"/>
                      </a:lnTo>
                      <a:lnTo>
                        <a:pt x="33" y="1028"/>
                      </a:lnTo>
                      <a:lnTo>
                        <a:pt x="33" y="1027"/>
                      </a:lnTo>
                      <a:lnTo>
                        <a:pt x="34" y="1025"/>
                      </a:lnTo>
                      <a:lnTo>
                        <a:pt x="35" y="1024"/>
                      </a:lnTo>
                      <a:lnTo>
                        <a:pt x="35" y="1022"/>
                      </a:lnTo>
                      <a:lnTo>
                        <a:pt x="36" y="1021"/>
                      </a:lnTo>
                      <a:lnTo>
                        <a:pt x="36" y="1020"/>
                      </a:lnTo>
                      <a:lnTo>
                        <a:pt x="37" y="1018"/>
                      </a:lnTo>
                      <a:lnTo>
                        <a:pt x="37" y="1017"/>
                      </a:lnTo>
                      <a:lnTo>
                        <a:pt x="38" y="1016"/>
                      </a:lnTo>
                      <a:lnTo>
                        <a:pt x="38" y="1014"/>
                      </a:lnTo>
                      <a:lnTo>
                        <a:pt x="39" y="1013"/>
                      </a:lnTo>
                      <a:lnTo>
                        <a:pt x="39" y="1012"/>
                      </a:lnTo>
                      <a:lnTo>
                        <a:pt x="40" y="1010"/>
                      </a:lnTo>
                      <a:lnTo>
                        <a:pt x="40" y="1009"/>
                      </a:lnTo>
                      <a:lnTo>
                        <a:pt x="41" y="1008"/>
                      </a:lnTo>
                      <a:lnTo>
                        <a:pt x="41" y="1006"/>
                      </a:lnTo>
                      <a:lnTo>
                        <a:pt x="42" y="1005"/>
                      </a:lnTo>
                      <a:lnTo>
                        <a:pt x="43" y="1004"/>
                      </a:lnTo>
                      <a:lnTo>
                        <a:pt x="43" y="1003"/>
                      </a:lnTo>
                      <a:lnTo>
                        <a:pt x="44" y="1002"/>
                      </a:lnTo>
                      <a:lnTo>
                        <a:pt x="44" y="1000"/>
                      </a:lnTo>
                      <a:lnTo>
                        <a:pt x="45" y="999"/>
                      </a:lnTo>
                      <a:lnTo>
                        <a:pt x="45" y="998"/>
                      </a:lnTo>
                      <a:lnTo>
                        <a:pt x="46" y="997"/>
                      </a:lnTo>
                      <a:lnTo>
                        <a:pt x="46" y="996"/>
                      </a:lnTo>
                      <a:lnTo>
                        <a:pt x="47" y="994"/>
                      </a:lnTo>
                      <a:lnTo>
                        <a:pt x="47" y="993"/>
                      </a:lnTo>
                      <a:lnTo>
                        <a:pt x="48" y="992"/>
                      </a:lnTo>
                      <a:lnTo>
                        <a:pt x="48" y="991"/>
                      </a:lnTo>
                      <a:lnTo>
                        <a:pt x="49" y="990"/>
                      </a:lnTo>
                      <a:lnTo>
                        <a:pt x="50" y="989"/>
                      </a:lnTo>
                      <a:lnTo>
                        <a:pt x="50" y="987"/>
                      </a:lnTo>
                      <a:lnTo>
                        <a:pt x="51" y="986"/>
                      </a:lnTo>
                      <a:lnTo>
                        <a:pt x="51" y="985"/>
                      </a:lnTo>
                      <a:lnTo>
                        <a:pt x="52" y="984"/>
                      </a:lnTo>
                      <a:lnTo>
                        <a:pt x="52" y="983"/>
                      </a:lnTo>
                      <a:lnTo>
                        <a:pt x="53" y="982"/>
                      </a:lnTo>
                      <a:lnTo>
                        <a:pt x="53" y="981"/>
                      </a:lnTo>
                      <a:lnTo>
                        <a:pt x="54" y="979"/>
                      </a:lnTo>
                      <a:lnTo>
                        <a:pt x="54" y="978"/>
                      </a:lnTo>
                      <a:lnTo>
                        <a:pt x="55" y="977"/>
                      </a:lnTo>
                      <a:lnTo>
                        <a:pt x="55" y="976"/>
                      </a:lnTo>
                      <a:lnTo>
                        <a:pt x="56" y="975"/>
                      </a:lnTo>
                      <a:lnTo>
                        <a:pt x="57" y="974"/>
                      </a:lnTo>
                      <a:lnTo>
                        <a:pt x="57" y="973"/>
                      </a:lnTo>
                      <a:lnTo>
                        <a:pt x="58" y="972"/>
                      </a:lnTo>
                      <a:lnTo>
                        <a:pt x="58" y="971"/>
                      </a:lnTo>
                      <a:lnTo>
                        <a:pt x="59" y="970"/>
                      </a:lnTo>
                      <a:lnTo>
                        <a:pt x="59" y="969"/>
                      </a:lnTo>
                      <a:lnTo>
                        <a:pt x="60" y="968"/>
                      </a:lnTo>
                      <a:lnTo>
                        <a:pt x="60" y="967"/>
                      </a:lnTo>
                      <a:lnTo>
                        <a:pt x="61" y="966"/>
                      </a:lnTo>
                      <a:lnTo>
                        <a:pt x="61" y="964"/>
                      </a:lnTo>
                      <a:lnTo>
                        <a:pt x="62" y="963"/>
                      </a:lnTo>
                      <a:lnTo>
                        <a:pt x="62" y="963"/>
                      </a:lnTo>
                      <a:lnTo>
                        <a:pt x="63" y="962"/>
                      </a:lnTo>
                      <a:lnTo>
                        <a:pt x="64" y="960"/>
                      </a:lnTo>
                      <a:lnTo>
                        <a:pt x="64" y="959"/>
                      </a:lnTo>
                      <a:lnTo>
                        <a:pt x="65" y="958"/>
                      </a:lnTo>
                      <a:lnTo>
                        <a:pt x="65" y="958"/>
                      </a:lnTo>
                      <a:lnTo>
                        <a:pt x="66" y="956"/>
                      </a:lnTo>
                      <a:lnTo>
                        <a:pt x="66" y="955"/>
                      </a:lnTo>
                      <a:lnTo>
                        <a:pt x="67" y="954"/>
                      </a:lnTo>
                      <a:lnTo>
                        <a:pt x="67" y="954"/>
                      </a:lnTo>
                      <a:lnTo>
                        <a:pt x="68" y="952"/>
                      </a:lnTo>
                      <a:lnTo>
                        <a:pt x="68" y="951"/>
                      </a:lnTo>
                      <a:lnTo>
                        <a:pt x="69" y="951"/>
                      </a:lnTo>
                      <a:lnTo>
                        <a:pt x="69" y="950"/>
                      </a:lnTo>
                      <a:lnTo>
                        <a:pt x="70" y="948"/>
                      </a:lnTo>
                      <a:lnTo>
                        <a:pt x="70" y="948"/>
                      </a:lnTo>
                      <a:lnTo>
                        <a:pt x="71" y="947"/>
                      </a:lnTo>
                      <a:lnTo>
                        <a:pt x="72" y="945"/>
                      </a:lnTo>
                      <a:lnTo>
                        <a:pt x="72" y="945"/>
                      </a:lnTo>
                      <a:lnTo>
                        <a:pt x="73" y="944"/>
                      </a:lnTo>
                      <a:lnTo>
                        <a:pt x="73" y="943"/>
                      </a:lnTo>
                      <a:lnTo>
                        <a:pt x="74" y="942"/>
                      </a:lnTo>
                      <a:lnTo>
                        <a:pt x="75" y="941"/>
                      </a:lnTo>
                      <a:lnTo>
                        <a:pt x="75" y="940"/>
                      </a:lnTo>
                      <a:lnTo>
                        <a:pt x="76" y="939"/>
                      </a:lnTo>
                      <a:lnTo>
                        <a:pt x="76" y="938"/>
                      </a:lnTo>
                      <a:lnTo>
                        <a:pt x="76" y="937"/>
                      </a:lnTo>
                      <a:lnTo>
                        <a:pt x="77" y="936"/>
                      </a:lnTo>
                      <a:lnTo>
                        <a:pt x="77" y="935"/>
                      </a:lnTo>
                      <a:lnTo>
                        <a:pt x="78" y="935"/>
                      </a:lnTo>
                      <a:lnTo>
                        <a:pt x="79" y="933"/>
                      </a:lnTo>
                      <a:lnTo>
                        <a:pt x="79" y="933"/>
                      </a:lnTo>
                      <a:lnTo>
                        <a:pt x="80" y="932"/>
                      </a:lnTo>
                      <a:lnTo>
                        <a:pt x="80" y="931"/>
                      </a:lnTo>
                      <a:lnTo>
                        <a:pt x="81" y="930"/>
                      </a:lnTo>
                      <a:lnTo>
                        <a:pt x="81" y="929"/>
                      </a:lnTo>
                      <a:lnTo>
                        <a:pt x="82" y="928"/>
                      </a:lnTo>
                      <a:lnTo>
                        <a:pt x="83" y="927"/>
                      </a:lnTo>
                      <a:lnTo>
                        <a:pt x="83" y="926"/>
                      </a:lnTo>
                      <a:lnTo>
                        <a:pt x="84" y="925"/>
                      </a:lnTo>
                      <a:lnTo>
                        <a:pt x="84" y="924"/>
                      </a:lnTo>
                      <a:lnTo>
                        <a:pt x="85" y="924"/>
                      </a:lnTo>
                      <a:lnTo>
                        <a:pt x="85" y="923"/>
                      </a:lnTo>
                      <a:lnTo>
                        <a:pt x="86" y="922"/>
                      </a:lnTo>
                      <a:lnTo>
                        <a:pt x="86" y="921"/>
                      </a:lnTo>
                      <a:lnTo>
                        <a:pt x="87" y="920"/>
                      </a:lnTo>
                      <a:lnTo>
                        <a:pt x="87" y="919"/>
                      </a:lnTo>
                      <a:lnTo>
                        <a:pt x="88" y="918"/>
                      </a:lnTo>
                      <a:lnTo>
                        <a:pt x="88" y="917"/>
                      </a:lnTo>
                      <a:lnTo>
                        <a:pt x="89" y="917"/>
                      </a:lnTo>
                      <a:lnTo>
                        <a:pt x="90" y="916"/>
                      </a:lnTo>
                      <a:lnTo>
                        <a:pt x="90" y="915"/>
                      </a:lnTo>
                      <a:lnTo>
                        <a:pt x="91" y="914"/>
                      </a:lnTo>
                      <a:lnTo>
                        <a:pt x="91" y="913"/>
                      </a:lnTo>
                      <a:lnTo>
                        <a:pt x="92" y="912"/>
                      </a:lnTo>
                      <a:lnTo>
                        <a:pt x="92" y="912"/>
                      </a:lnTo>
                      <a:lnTo>
                        <a:pt x="93" y="910"/>
                      </a:lnTo>
                      <a:lnTo>
                        <a:pt x="93" y="910"/>
                      </a:lnTo>
                      <a:lnTo>
                        <a:pt x="94" y="909"/>
                      </a:lnTo>
                      <a:lnTo>
                        <a:pt x="94" y="908"/>
                      </a:lnTo>
                      <a:lnTo>
                        <a:pt x="95" y="907"/>
                      </a:lnTo>
                      <a:lnTo>
                        <a:pt x="95" y="906"/>
                      </a:lnTo>
                      <a:lnTo>
                        <a:pt x="96" y="906"/>
                      </a:lnTo>
                      <a:lnTo>
                        <a:pt x="97" y="905"/>
                      </a:lnTo>
                      <a:lnTo>
                        <a:pt x="97" y="904"/>
                      </a:lnTo>
                      <a:lnTo>
                        <a:pt x="98" y="903"/>
                      </a:lnTo>
                      <a:lnTo>
                        <a:pt x="98" y="902"/>
                      </a:lnTo>
                      <a:lnTo>
                        <a:pt x="99" y="901"/>
                      </a:lnTo>
                      <a:lnTo>
                        <a:pt x="99" y="901"/>
                      </a:lnTo>
                      <a:lnTo>
                        <a:pt x="100" y="900"/>
                      </a:lnTo>
                      <a:lnTo>
                        <a:pt x="100" y="899"/>
                      </a:lnTo>
                      <a:lnTo>
                        <a:pt x="101" y="898"/>
                      </a:lnTo>
                      <a:lnTo>
                        <a:pt x="101" y="897"/>
                      </a:lnTo>
                      <a:lnTo>
                        <a:pt x="102" y="897"/>
                      </a:lnTo>
                      <a:lnTo>
                        <a:pt x="102" y="896"/>
                      </a:lnTo>
                      <a:lnTo>
                        <a:pt x="103" y="895"/>
                      </a:lnTo>
                      <a:lnTo>
                        <a:pt x="103" y="894"/>
                      </a:lnTo>
                      <a:lnTo>
                        <a:pt x="104" y="893"/>
                      </a:lnTo>
                      <a:lnTo>
                        <a:pt x="105" y="893"/>
                      </a:lnTo>
                      <a:lnTo>
                        <a:pt x="105" y="892"/>
                      </a:lnTo>
                      <a:lnTo>
                        <a:pt x="106" y="891"/>
                      </a:lnTo>
                      <a:lnTo>
                        <a:pt x="106" y="890"/>
                      </a:lnTo>
                      <a:lnTo>
                        <a:pt x="107" y="889"/>
                      </a:lnTo>
                      <a:lnTo>
                        <a:pt x="107" y="889"/>
                      </a:lnTo>
                      <a:lnTo>
                        <a:pt x="108" y="888"/>
                      </a:lnTo>
                      <a:lnTo>
                        <a:pt x="108" y="887"/>
                      </a:lnTo>
                      <a:lnTo>
                        <a:pt x="109" y="886"/>
                      </a:lnTo>
                      <a:lnTo>
                        <a:pt x="109" y="886"/>
                      </a:lnTo>
                      <a:lnTo>
                        <a:pt x="110" y="885"/>
                      </a:lnTo>
                      <a:lnTo>
                        <a:pt x="110" y="884"/>
                      </a:lnTo>
                      <a:lnTo>
                        <a:pt x="111" y="883"/>
                      </a:lnTo>
                      <a:lnTo>
                        <a:pt x="112" y="882"/>
                      </a:lnTo>
                      <a:lnTo>
                        <a:pt x="112" y="882"/>
                      </a:lnTo>
                      <a:lnTo>
                        <a:pt x="113" y="881"/>
                      </a:lnTo>
                      <a:lnTo>
                        <a:pt x="113" y="880"/>
                      </a:lnTo>
                      <a:lnTo>
                        <a:pt x="114" y="879"/>
                      </a:lnTo>
                      <a:lnTo>
                        <a:pt x="114" y="879"/>
                      </a:lnTo>
                      <a:lnTo>
                        <a:pt x="115" y="878"/>
                      </a:lnTo>
                      <a:lnTo>
                        <a:pt x="115" y="877"/>
                      </a:lnTo>
                      <a:lnTo>
                        <a:pt x="116" y="876"/>
                      </a:lnTo>
                      <a:lnTo>
                        <a:pt x="116" y="875"/>
                      </a:lnTo>
                      <a:lnTo>
                        <a:pt x="117" y="875"/>
                      </a:lnTo>
                      <a:lnTo>
                        <a:pt x="117" y="874"/>
                      </a:lnTo>
                      <a:lnTo>
                        <a:pt x="118" y="873"/>
                      </a:lnTo>
                      <a:lnTo>
                        <a:pt x="119" y="872"/>
                      </a:lnTo>
                      <a:lnTo>
                        <a:pt x="119" y="872"/>
                      </a:lnTo>
                      <a:lnTo>
                        <a:pt x="120" y="871"/>
                      </a:lnTo>
                      <a:lnTo>
                        <a:pt x="120" y="870"/>
                      </a:lnTo>
                      <a:lnTo>
                        <a:pt x="121" y="870"/>
                      </a:lnTo>
                      <a:lnTo>
                        <a:pt x="121" y="869"/>
                      </a:lnTo>
                      <a:lnTo>
                        <a:pt x="122" y="868"/>
                      </a:lnTo>
                      <a:lnTo>
                        <a:pt x="123" y="867"/>
                      </a:lnTo>
                      <a:lnTo>
                        <a:pt x="123" y="867"/>
                      </a:lnTo>
                      <a:lnTo>
                        <a:pt x="124" y="866"/>
                      </a:lnTo>
                      <a:lnTo>
                        <a:pt x="124" y="865"/>
                      </a:lnTo>
                      <a:lnTo>
                        <a:pt x="125" y="864"/>
                      </a:lnTo>
                      <a:lnTo>
                        <a:pt x="125" y="864"/>
                      </a:lnTo>
                      <a:lnTo>
                        <a:pt x="125" y="863"/>
                      </a:lnTo>
                      <a:lnTo>
                        <a:pt x="126" y="862"/>
                      </a:lnTo>
                      <a:lnTo>
                        <a:pt x="127" y="862"/>
                      </a:lnTo>
                      <a:lnTo>
                        <a:pt x="127" y="861"/>
                      </a:lnTo>
                      <a:lnTo>
                        <a:pt x="128" y="860"/>
                      </a:lnTo>
                      <a:lnTo>
                        <a:pt x="128" y="859"/>
                      </a:lnTo>
                      <a:lnTo>
                        <a:pt x="129" y="859"/>
                      </a:lnTo>
                      <a:lnTo>
                        <a:pt x="130" y="858"/>
                      </a:lnTo>
                      <a:lnTo>
                        <a:pt x="130" y="857"/>
                      </a:lnTo>
                      <a:lnTo>
                        <a:pt x="131" y="856"/>
                      </a:lnTo>
                      <a:lnTo>
                        <a:pt x="131" y="856"/>
                      </a:lnTo>
                      <a:lnTo>
                        <a:pt x="132" y="855"/>
                      </a:lnTo>
                      <a:lnTo>
                        <a:pt x="132" y="854"/>
                      </a:lnTo>
                      <a:lnTo>
                        <a:pt x="133" y="854"/>
                      </a:lnTo>
                      <a:lnTo>
                        <a:pt x="133" y="853"/>
                      </a:lnTo>
                      <a:lnTo>
                        <a:pt x="134" y="852"/>
                      </a:lnTo>
                      <a:lnTo>
                        <a:pt x="134" y="852"/>
                      </a:lnTo>
                      <a:lnTo>
                        <a:pt x="135" y="851"/>
                      </a:lnTo>
                      <a:lnTo>
                        <a:pt x="135" y="850"/>
                      </a:lnTo>
                      <a:lnTo>
                        <a:pt x="136" y="849"/>
                      </a:lnTo>
                      <a:lnTo>
                        <a:pt x="136" y="849"/>
                      </a:lnTo>
                      <a:lnTo>
                        <a:pt x="137" y="848"/>
                      </a:lnTo>
                      <a:lnTo>
                        <a:pt x="138" y="847"/>
                      </a:lnTo>
                      <a:lnTo>
                        <a:pt x="138" y="847"/>
                      </a:lnTo>
                      <a:lnTo>
                        <a:pt x="139" y="846"/>
                      </a:lnTo>
                      <a:lnTo>
                        <a:pt x="139" y="845"/>
                      </a:lnTo>
                      <a:lnTo>
                        <a:pt x="140" y="844"/>
                      </a:lnTo>
                      <a:lnTo>
                        <a:pt x="140" y="844"/>
                      </a:lnTo>
                      <a:lnTo>
                        <a:pt x="141" y="843"/>
                      </a:lnTo>
                      <a:lnTo>
                        <a:pt x="141" y="843"/>
                      </a:lnTo>
                      <a:lnTo>
                        <a:pt x="142" y="842"/>
                      </a:lnTo>
                      <a:lnTo>
                        <a:pt x="142" y="841"/>
                      </a:lnTo>
                      <a:lnTo>
                        <a:pt x="143" y="840"/>
                      </a:lnTo>
                      <a:lnTo>
                        <a:pt x="143" y="840"/>
                      </a:lnTo>
                      <a:lnTo>
                        <a:pt x="144" y="839"/>
                      </a:lnTo>
                      <a:lnTo>
                        <a:pt x="145" y="839"/>
                      </a:lnTo>
                      <a:lnTo>
                        <a:pt x="145" y="838"/>
                      </a:lnTo>
                      <a:lnTo>
                        <a:pt x="146" y="837"/>
                      </a:lnTo>
                      <a:lnTo>
                        <a:pt x="146" y="836"/>
                      </a:lnTo>
                      <a:lnTo>
                        <a:pt x="147" y="836"/>
                      </a:lnTo>
                      <a:lnTo>
                        <a:pt x="147" y="835"/>
                      </a:lnTo>
                      <a:lnTo>
                        <a:pt x="148" y="834"/>
                      </a:lnTo>
                      <a:lnTo>
                        <a:pt x="148" y="834"/>
                      </a:lnTo>
                      <a:lnTo>
                        <a:pt x="149" y="833"/>
                      </a:lnTo>
                      <a:lnTo>
                        <a:pt x="149" y="832"/>
                      </a:lnTo>
                      <a:lnTo>
                        <a:pt x="150" y="832"/>
                      </a:lnTo>
                      <a:lnTo>
                        <a:pt x="150" y="831"/>
                      </a:lnTo>
                      <a:lnTo>
                        <a:pt x="151" y="830"/>
                      </a:lnTo>
                      <a:lnTo>
                        <a:pt x="152" y="830"/>
                      </a:lnTo>
                      <a:lnTo>
                        <a:pt x="152" y="829"/>
                      </a:lnTo>
                      <a:lnTo>
                        <a:pt x="153" y="828"/>
                      </a:lnTo>
                      <a:lnTo>
                        <a:pt x="153" y="828"/>
                      </a:lnTo>
                      <a:lnTo>
                        <a:pt x="154" y="827"/>
                      </a:lnTo>
                      <a:lnTo>
                        <a:pt x="154" y="826"/>
                      </a:lnTo>
                      <a:lnTo>
                        <a:pt x="155" y="826"/>
                      </a:lnTo>
                      <a:lnTo>
                        <a:pt x="155" y="825"/>
                      </a:lnTo>
                      <a:lnTo>
                        <a:pt x="156" y="824"/>
                      </a:lnTo>
                      <a:lnTo>
                        <a:pt x="156" y="824"/>
                      </a:lnTo>
                      <a:lnTo>
                        <a:pt x="157" y="823"/>
                      </a:lnTo>
                      <a:lnTo>
                        <a:pt x="157" y="822"/>
                      </a:lnTo>
                      <a:lnTo>
                        <a:pt x="158" y="822"/>
                      </a:lnTo>
                      <a:lnTo>
                        <a:pt x="158" y="821"/>
                      </a:lnTo>
                      <a:lnTo>
                        <a:pt x="159" y="821"/>
                      </a:lnTo>
                      <a:lnTo>
                        <a:pt x="160" y="820"/>
                      </a:lnTo>
                      <a:lnTo>
                        <a:pt x="160" y="819"/>
                      </a:lnTo>
                      <a:lnTo>
                        <a:pt x="161" y="818"/>
                      </a:lnTo>
                      <a:lnTo>
                        <a:pt x="161" y="818"/>
                      </a:lnTo>
                      <a:lnTo>
                        <a:pt x="162" y="817"/>
                      </a:lnTo>
                      <a:lnTo>
                        <a:pt x="163" y="817"/>
                      </a:lnTo>
                      <a:lnTo>
                        <a:pt x="163" y="816"/>
                      </a:lnTo>
                      <a:lnTo>
                        <a:pt x="163" y="815"/>
                      </a:lnTo>
                      <a:lnTo>
                        <a:pt x="164" y="815"/>
                      </a:lnTo>
                      <a:lnTo>
                        <a:pt x="164" y="814"/>
                      </a:lnTo>
                      <a:lnTo>
                        <a:pt x="165" y="813"/>
                      </a:lnTo>
                      <a:lnTo>
                        <a:pt x="165" y="813"/>
                      </a:lnTo>
                      <a:lnTo>
                        <a:pt x="166" y="812"/>
                      </a:lnTo>
                      <a:lnTo>
                        <a:pt x="167" y="812"/>
                      </a:lnTo>
                      <a:lnTo>
                        <a:pt x="167" y="811"/>
                      </a:lnTo>
                      <a:lnTo>
                        <a:pt x="168" y="810"/>
                      </a:lnTo>
                      <a:lnTo>
                        <a:pt x="168" y="810"/>
                      </a:lnTo>
                      <a:lnTo>
                        <a:pt x="169" y="809"/>
                      </a:lnTo>
                      <a:lnTo>
                        <a:pt x="169" y="808"/>
                      </a:lnTo>
                      <a:lnTo>
                        <a:pt x="170" y="808"/>
                      </a:lnTo>
                      <a:lnTo>
                        <a:pt x="171" y="807"/>
                      </a:lnTo>
                      <a:lnTo>
                        <a:pt x="171" y="806"/>
                      </a:lnTo>
                      <a:lnTo>
                        <a:pt x="172" y="806"/>
                      </a:lnTo>
                      <a:lnTo>
                        <a:pt x="172" y="805"/>
                      </a:lnTo>
                      <a:lnTo>
                        <a:pt x="173" y="805"/>
                      </a:lnTo>
                      <a:lnTo>
                        <a:pt x="173" y="804"/>
                      </a:lnTo>
                      <a:lnTo>
                        <a:pt x="174" y="803"/>
                      </a:lnTo>
                      <a:lnTo>
                        <a:pt x="174" y="803"/>
                      </a:lnTo>
                      <a:lnTo>
                        <a:pt x="175" y="802"/>
                      </a:lnTo>
                      <a:lnTo>
                        <a:pt x="175" y="802"/>
                      </a:lnTo>
                      <a:lnTo>
                        <a:pt x="176" y="801"/>
                      </a:lnTo>
                      <a:lnTo>
                        <a:pt x="176" y="800"/>
                      </a:lnTo>
                      <a:lnTo>
                        <a:pt x="177" y="800"/>
                      </a:lnTo>
                      <a:lnTo>
                        <a:pt x="178" y="799"/>
                      </a:lnTo>
                      <a:lnTo>
                        <a:pt x="178" y="798"/>
                      </a:lnTo>
                      <a:lnTo>
                        <a:pt x="179" y="798"/>
                      </a:lnTo>
                      <a:lnTo>
                        <a:pt x="179" y="797"/>
                      </a:lnTo>
                      <a:lnTo>
                        <a:pt x="180" y="797"/>
                      </a:lnTo>
                      <a:lnTo>
                        <a:pt x="180" y="796"/>
                      </a:lnTo>
                      <a:lnTo>
                        <a:pt x="181" y="795"/>
                      </a:lnTo>
                      <a:lnTo>
                        <a:pt x="181" y="795"/>
                      </a:lnTo>
                      <a:lnTo>
                        <a:pt x="182" y="794"/>
                      </a:lnTo>
                      <a:lnTo>
                        <a:pt x="182" y="794"/>
                      </a:lnTo>
                      <a:lnTo>
                        <a:pt x="183" y="793"/>
                      </a:lnTo>
                      <a:lnTo>
                        <a:pt x="183" y="793"/>
                      </a:lnTo>
                      <a:lnTo>
                        <a:pt x="184" y="792"/>
                      </a:lnTo>
                      <a:lnTo>
                        <a:pt x="185" y="791"/>
                      </a:lnTo>
                      <a:lnTo>
                        <a:pt x="185" y="791"/>
                      </a:lnTo>
                      <a:lnTo>
                        <a:pt x="186" y="790"/>
                      </a:lnTo>
                      <a:lnTo>
                        <a:pt x="186" y="789"/>
                      </a:lnTo>
                      <a:lnTo>
                        <a:pt x="187" y="789"/>
                      </a:lnTo>
                      <a:lnTo>
                        <a:pt x="187" y="788"/>
                      </a:lnTo>
                      <a:lnTo>
                        <a:pt x="188" y="787"/>
                      </a:lnTo>
                      <a:lnTo>
                        <a:pt x="188" y="787"/>
                      </a:lnTo>
                      <a:lnTo>
                        <a:pt x="189" y="786"/>
                      </a:lnTo>
                      <a:lnTo>
                        <a:pt x="189" y="786"/>
                      </a:lnTo>
                      <a:lnTo>
                        <a:pt x="190" y="785"/>
                      </a:lnTo>
                      <a:lnTo>
                        <a:pt x="190" y="785"/>
                      </a:lnTo>
                      <a:lnTo>
                        <a:pt x="191" y="784"/>
                      </a:lnTo>
                      <a:lnTo>
                        <a:pt x="191" y="783"/>
                      </a:lnTo>
                      <a:lnTo>
                        <a:pt x="192" y="783"/>
                      </a:lnTo>
                      <a:lnTo>
                        <a:pt x="193" y="782"/>
                      </a:lnTo>
                      <a:lnTo>
                        <a:pt x="193" y="782"/>
                      </a:lnTo>
                      <a:lnTo>
                        <a:pt x="194" y="781"/>
                      </a:lnTo>
                      <a:lnTo>
                        <a:pt x="194" y="781"/>
                      </a:lnTo>
                      <a:lnTo>
                        <a:pt x="195" y="780"/>
                      </a:lnTo>
                      <a:lnTo>
                        <a:pt x="195" y="779"/>
                      </a:lnTo>
                      <a:lnTo>
                        <a:pt x="196" y="779"/>
                      </a:lnTo>
                      <a:lnTo>
                        <a:pt x="196" y="778"/>
                      </a:lnTo>
                      <a:lnTo>
                        <a:pt x="197" y="778"/>
                      </a:lnTo>
                      <a:lnTo>
                        <a:pt x="197" y="777"/>
                      </a:lnTo>
                      <a:lnTo>
                        <a:pt x="198" y="776"/>
                      </a:lnTo>
                      <a:lnTo>
                        <a:pt x="198" y="776"/>
                      </a:lnTo>
                      <a:lnTo>
                        <a:pt x="199" y="775"/>
                      </a:lnTo>
                      <a:lnTo>
                        <a:pt x="200" y="775"/>
                      </a:lnTo>
                      <a:lnTo>
                        <a:pt x="200" y="774"/>
                      </a:lnTo>
                      <a:lnTo>
                        <a:pt x="201" y="774"/>
                      </a:lnTo>
                      <a:lnTo>
                        <a:pt x="201" y="773"/>
                      </a:lnTo>
                      <a:lnTo>
                        <a:pt x="202" y="772"/>
                      </a:lnTo>
                      <a:lnTo>
                        <a:pt x="202" y="772"/>
                      </a:lnTo>
                      <a:lnTo>
                        <a:pt x="203" y="771"/>
                      </a:lnTo>
                      <a:lnTo>
                        <a:pt x="203" y="771"/>
                      </a:lnTo>
                      <a:lnTo>
                        <a:pt x="204" y="770"/>
                      </a:lnTo>
                      <a:lnTo>
                        <a:pt x="204" y="770"/>
                      </a:lnTo>
                      <a:lnTo>
                        <a:pt x="205" y="769"/>
                      </a:lnTo>
                      <a:lnTo>
                        <a:pt x="205" y="768"/>
                      </a:lnTo>
                      <a:lnTo>
                        <a:pt x="206" y="768"/>
                      </a:lnTo>
                      <a:lnTo>
                        <a:pt x="207" y="767"/>
                      </a:lnTo>
                      <a:lnTo>
                        <a:pt x="207" y="767"/>
                      </a:lnTo>
                      <a:lnTo>
                        <a:pt x="208" y="766"/>
                      </a:lnTo>
                      <a:lnTo>
                        <a:pt x="208" y="766"/>
                      </a:lnTo>
                      <a:lnTo>
                        <a:pt x="209" y="765"/>
                      </a:lnTo>
                      <a:lnTo>
                        <a:pt x="209" y="764"/>
                      </a:lnTo>
                      <a:lnTo>
                        <a:pt x="210" y="764"/>
                      </a:lnTo>
                      <a:lnTo>
                        <a:pt x="211" y="763"/>
                      </a:lnTo>
                      <a:lnTo>
                        <a:pt x="211" y="763"/>
                      </a:lnTo>
                      <a:lnTo>
                        <a:pt x="211" y="762"/>
                      </a:lnTo>
                      <a:lnTo>
                        <a:pt x="212" y="762"/>
                      </a:lnTo>
                      <a:lnTo>
                        <a:pt x="212" y="761"/>
                      </a:lnTo>
                      <a:lnTo>
                        <a:pt x="213" y="760"/>
                      </a:lnTo>
                      <a:lnTo>
                        <a:pt x="213" y="760"/>
                      </a:lnTo>
                      <a:lnTo>
                        <a:pt x="214" y="759"/>
                      </a:lnTo>
                      <a:lnTo>
                        <a:pt x="215" y="759"/>
                      </a:lnTo>
                      <a:lnTo>
                        <a:pt x="215" y="758"/>
                      </a:lnTo>
                      <a:lnTo>
                        <a:pt x="216" y="758"/>
                      </a:lnTo>
                      <a:lnTo>
                        <a:pt x="216" y="757"/>
                      </a:lnTo>
                      <a:lnTo>
                        <a:pt x="217" y="756"/>
                      </a:lnTo>
                      <a:lnTo>
                        <a:pt x="218" y="756"/>
                      </a:lnTo>
                      <a:lnTo>
                        <a:pt x="218" y="755"/>
                      </a:lnTo>
                      <a:lnTo>
                        <a:pt x="219" y="755"/>
                      </a:lnTo>
                      <a:lnTo>
                        <a:pt x="219" y="754"/>
                      </a:lnTo>
                      <a:lnTo>
                        <a:pt x="220" y="754"/>
                      </a:lnTo>
                      <a:lnTo>
                        <a:pt x="220" y="753"/>
                      </a:lnTo>
                      <a:lnTo>
                        <a:pt x="221" y="753"/>
                      </a:lnTo>
                      <a:lnTo>
                        <a:pt x="221" y="752"/>
                      </a:lnTo>
                      <a:lnTo>
                        <a:pt x="222" y="752"/>
                      </a:lnTo>
                      <a:lnTo>
                        <a:pt x="222" y="751"/>
                      </a:lnTo>
                      <a:lnTo>
                        <a:pt x="223" y="751"/>
                      </a:lnTo>
                      <a:lnTo>
                        <a:pt x="223" y="750"/>
                      </a:lnTo>
                      <a:lnTo>
                        <a:pt x="224" y="749"/>
                      </a:lnTo>
                      <a:lnTo>
                        <a:pt x="224" y="749"/>
                      </a:lnTo>
                      <a:lnTo>
                        <a:pt x="225" y="748"/>
                      </a:lnTo>
                      <a:lnTo>
                        <a:pt x="226" y="748"/>
                      </a:lnTo>
                      <a:lnTo>
                        <a:pt x="226" y="747"/>
                      </a:lnTo>
                      <a:lnTo>
                        <a:pt x="227" y="747"/>
                      </a:lnTo>
                      <a:lnTo>
                        <a:pt x="227" y="746"/>
                      </a:lnTo>
                      <a:lnTo>
                        <a:pt x="228" y="745"/>
                      </a:lnTo>
                      <a:lnTo>
                        <a:pt x="228" y="745"/>
                      </a:lnTo>
                      <a:lnTo>
                        <a:pt x="229" y="744"/>
                      </a:lnTo>
                      <a:lnTo>
                        <a:pt x="229" y="744"/>
                      </a:lnTo>
                      <a:lnTo>
                        <a:pt x="230" y="743"/>
                      </a:lnTo>
                      <a:lnTo>
                        <a:pt x="230" y="743"/>
                      </a:lnTo>
                      <a:lnTo>
                        <a:pt x="231" y="742"/>
                      </a:lnTo>
                      <a:lnTo>
                        <a:pt x="231" y="742"/>
                      </a:lnTo>
                      <a:lnTo>
                        <a:pt x="232" y="741"/>
                      </a:lnTo>
                      <a:lnTo>
                        <a:pt x="233" y="741"/>
                      </a:lnTo>
                      <a:lnTo>
                        <a:pt x="233" y="740"/>
                      </a:lnTo>
                      <a:lnTo>
                        <a:pt x="234" y="740"/>
                      </a:lnTo>
                      <a:lnTo>
                        <a:pt x="234" y="739"/>
                      </a:lnTo>
                      <a:lnTo>
                        <a:pt x="235" y="739"/>
                      </a:lnTo>
                      <a:lnTo>
                        <a:pt x="235" y="738"/>
                      </a:lnTo>
                      <a:lnTo>
                        <a:pt x="236" y="737"/>
                      </a:lnTo>
                      <a:lnTo>
                        <a:pt x="236" y="737"/>
                      </a:lnTo>
                      <a:lnTo>
                        <a:pt x="237" y="736"/>
                      </a:lnTo>
                      <a:lnTo>
                        <a:pt x="237" y="736"/>
                      </a:lnTo>
                      <a:lnTo>
                        <a:pt x="238" y="735"/>
                      </a:lnTo>
                      <a:lnTo>
                        <a:pt x="238" y="735"/>
                      </a:lnTo>
                      <a:lnTo>
                        <a:pt x="239" y="734"/>
                      </a:lnTo>
                      <a:lnTo>
                        <a:pt x="240" y="734"/>
                      </a:lnTo>
                      <a:lnTo>
                        <a:pt x="240" y="733"/>
                      </a:lnTo>
                      <a:lnTo>
                        <a:pt x="241" y="733"/>
                      </a:lnTo>
                      <a:lnTo>
                        <a:pt x="241" y="732"/>
                      </a:lnTo>
                      <a:lnTo>
                        <a:pt x="242" y="732"/>
                      </a:lnTo>
                      <a:lnTo>
                        <a:pt x="242" y="731"/>
                      </a:lnTo>
                      <a:lnTo>
                        <a:pt x="243" y="730"/>
                      </a:lnTo>
                      <a:lnTo>
                        <a:pt x="243" y="730"/>
                      </a:lnTo>
                      <a:lnTo>
                        <a:pt x="244" y="729"/>
                      </a:lnTo>
                      <a:lnTo>
                        <a:pt x="244" y="729"/>
                      </a:lnTo>
                      <a:lnTo>
                        <a:pt x="245" y="728"/>
                      </a:lnTo>
                      <a:lnTo>
                        <a:pt x="245" y="728"/>
                      </a:lnTo>
                      <a:lnTo>
                        <a:pt x="246" y="727"/>
                      </a:lnTo>
                      <a:lnTo>
                        <a:pt x="246" y="727"/>
                      </a:lnTo>
                      <a:lnTo>
                        <a:pt x="247" y="726"/>
                      </a:lnTo>
                      <a:lnTo>
                        <a:pt x="248" y="726"/>
                      </a:lnTo>
                      <a:lnTo>
                        <a:pt x="248" y="725"/>
                      </a:lnTo>
                      <a:lnTo>
                        <a:pt x="249" y="725"/>
                      </a:lnTo>
                      <a:lnTo>
                        <a:pt x="249" y="724"/>
                      </a:lnTo>
                      <a:lnTo>
                        <a:pt x="250" y="724"/>
                      </a:lnTo>
                      <a:lnTo>
                        <a:pt x="250" y="723"/>
                      </a:lnTo>
                      <a:lnTo>
                        <a:pt x="251" y="723"/>
                      </a:lnTo>
                      <a:lnTo>
                        <a:pt x="251" y="722"/>
                      </a:lnTo>
                      <a:lnTo>
                        <a:pt x="252" y="722"/>
                      </a:lnTo>
                      <a:lnTo>
                        <a:pt x="252" y="721"/>
                      </a:lnTo>
                      <a:lnTo>
                        <a:pt x="253" y="721"/>
                      </a:lnTo>
                      <a:lnTo>
                        <a:pt x="253" y="720"/>
                      </a:lnTo>
                      <a:lnTo>
                        <a:pt x="254" y="720"/>
                      </a:lnTo>
                      <a:lnTo>
                        <a:pt x="255" y="719"/>
                      </a:lnTo>
                      <a:lnTo>
                        <a:pt x="255" y="718"/>
                      </a:lnTo>
                      <a:lnTo>
                        <a:pt x="256" y="718"/>
                      </a:lnTo>
                      <a:lnTo>
                        <a:pt x="256" y="718"/>
                      </a:lnTo>
                      <a:lnTo>
                        <a:pt x="257" y="717"/>
                      </a:lnTo>
                      <a:lnTo>
                        <a:pt x="257" y="717"/>
                      </a:lnTo>
                      <a:lnTo>
                        <a:pt x="258" y="716"/>
                      </a:lnTo>
                      <a:lnTo>
                        <a:pt x="259" y="716"/>
                      </a:lnTo>
                      <a:lnTo>
                        <a:pt x="259" y="715"/>
                      </a:lnTo>
                      <a:lnTo>
                        <a:pt x="260" y="714"/>
                      </a:lnTo>
                      <a:lnTo>
                        <a:pt x="260" y="714"/>
                      </a:lnTo>
                      <a:lnTo>
                        <a:pt x="260" y="713"/>
                      </a:lnTo>
                      <a:lnTo>
                        <a:pt x="261" y="713"/>
                      </a:lnTo>
                      <a:lnTo>
                        <a:pt x="262" y="713"/>
                      </a:lnTo>
                      <a:lnTo>
                        <a:pt x="262" y="712"/>
                      </a:lnTo>
                      <a:lnTo>
                        <a:pt x="263" y="712"/>
                      </a:lnTo>
                      <a:lnTo>
                        <a:pt x="263" y="711"/>
                      </a:lnTo>
                      <a:lnTo>
                        <a:pt x="264" y="710"/>
                      </a:lnTo>
                      <a:lnTo>
                        <a:pt x="264" y="710"/>
                      </a:lnTo>
                      <a:lnTo>
                        <a:pt x="265" y="709"/>
                      </a:lnTo>
                      <a:lnTo>
                        <a:pt x="266" y="709"/>
                      </a:lnTo>
                      <a:lnTo>
                        <a:pt x="266" y="709"/>
                      </a:lnTo>
                      <a:lnTo>
                        <a:pt x="267" y="708"/>
                      </a:lnTo>
                      <a:lnTo>
                        <a:pt x="267" y="707"/>
                      </a:lnTo>
                      <a:lnTo>
                        <a:pt x="268" y="707"/>
                      </a:lnTo>
                      <a:lnTo>
                        <a:pt x="268" y="706"/>
                      </a:lnTo>
                      <a:lnTo>
                        <a:pt x="269" y="706"/>
                      </a:lnTo>
                      <a:lnTo>
                        <a:pt x="269" y="705"/>
                      </a:lnTo>
                      <a:lnTo>
                        <a:pt x="270" y="705"/>
                      </a:lnTo>
                      <a:lnTo>
                        <a:pt x="270" y="705"/>
                      </a:lnTo>
                      <a:lnTo>
                        <a:pt x="271" y="704"/>
                      </a:lnTo>
                      <a:lnTo>
                        <a:pt x="271" y="703"/>
                      </a:lnTo>
                      <a:lnTo>
                        <a:pt x="272" y="703"/>
                      </a:lnTo>
                      <a:lnTo>
                        <a:pt x="273" y="702"/>
                      </a:lnTo>
                      <a:lnTo>
                        <a:pt x="273" y="702"/>
                      </a:lnTo>
                      <a:lnTo>
                        <a:pt x="274" y="701"/>
                      </a:lnTo>
                      <a:lnTo>
                        <a:pt x="274" y="701"/>
                      </a:lnTo>
                      <a:lnTo>
                        <a:pt x="275" y="701"/>
                      </a:lnTo>
                      <a:lnTo>
                        <a:pt x="275" y="700"/>
                      </a:lnTo>
                      <a:lnTo>
                        <a:pt x="276" y="699"/>
                      </a:lnTo>
                      <a:lnTo>
                        <a:pt x="276" y="699"/>
                      </a:lnTo>
                      <a:lnTo>
                        <a:pt x="277" y="698"/>
                      </a:lnTo>
                      <a:lnTo>
                        <a:pt x="277" y="698"/>
                      </a:lnTo>
                      <a:lnTo>
                        <a:pt x="278" y="698"/>
                      </a:lnTo>
                      <a:lnTo>
                        <a:pt x="278" y="697"/>
                      </a:lnTo>
                      <a:lnTo>
                        <a:pt x="279" y="697"/>
                      </a:lnTo>
                      <a:lnTo>
                        <a:pt x="280" y="696"/>
                      </a:lnTo>
                      <a:lnTo>
                        <a:pt x="280" y="695"/>
                      </a:lnTo>
                      <a:lnTo>
                        <a:pt x="281" y="695"/>
                      </a:lnTo>
                      <a:lnTo>
                        <a:pt x="281" y="694"/>
                      </a:lnTo>
                      <a:lnTo>
                        <a:pt x="282" y="694"/>
                      </a:lnTo>
                      <a:lnTo>
                        <a:pt x="282" y="694"/>
                      </a:lnTo>
                      <a:lnTo>
                        <a:pt x="283" y="693"/>
                      </a:lnTo>
                      <a:lnTo>
                        <a:pt x="283" y="693"/>
                      </a:lnTo>
                      <a:lnTo>
                        <a:pt x="284" y="692"/>
                      </a:lnTo>
                      <a:lnTo>
                        <a:pt x="284" y="691"/>
                      </a:lnTo>
                      <a:lnTo>
                        <a:pt x="285" y="691"/>
                      </a:lnTo>
                      <a:lnTo>
                        <a:pt x="285" y="691"/>
                      </a:lnTo>
                      <a:lnTo>
                        <a:pt x="286" y="690"/>
                      </a:lnTo>
                      <a:lnTo>
                        <a:pt x="286" y="690"/>
                      </a:lnTo>
                      <a:lnTo>
                        <a:pt x="287" y="689"/>
                      </a:lnTo>
                      <a:lnTo>
                        <a:pt x="288" y="689"/>
                      </a:lnTo>
                      <a:lnTo>
                        <a:pt x="288" y="688"/>
                      </a:lnTo>
                      <a:lnTo>
                        <a:pt x="289" y="688"/>
                      </a:lnTo>
                      <a:lnTo>
                        <a:pt x="289" y="687"/>
                      </a:lnTo>
                      <a:lnTo>
                        <a:pt x="290" y="687"/>
                      </a:lnTo>
                      <a:lnTo>
                        <a:pt x="290" y="686"/>
                      </a:lnTo>
                      <a:lnTo>
                        <a:pt x="291" y="686"/>
                      </a:lnTo>
                      <a:lnTo>
                        <a:pt x="291" y="685"/>
                      </a:lnTo>
                      <a:lnTo>
                        <a:pt x="292" y="685"/>
                      </a:lnTo>
                      <a:lnTo>
                        <a:pt x="292" y="685"/>
                      </a:lnTo>
                      <a:lnTo>
                        <a:pt x="293" y="684"/>
                      </a:lnTo>
                      <a:lnTo>
                        <a:pt x="293" y="683"/>
                      </a:lnTo>
                      <a:lnTo>
                        <a:pt x="294" y="683"/>
                      </a:lnTo>
                      <a:lnTo>
                        <a:pt x="295" y="682"/>
                      </a:lnTo>
                      <a:lnTo>
                        <a:pt x="295" y="682"/>
                      </a:lnTo>
                      <a:lnTo>
                        <a:pt x="296" y="682"/>
                      </a:lnTo>
                      <a:lnTo>
                        <a:pt x="296" y="681"/>
                      </a:lnTo>
                      <a:lnTo>
                        <a:pt x="297" y="680"/>
                      </a:lnTo>
                      <a:lnTo>
                        <a:pt x="297" y="680"/>
                      </a:lnTo>
                      <a:lnTo>
                        <a:pt x="298" y="680"/>
                      </a:lnTo>
                      <a:lnTo>
                        <a:pt x="298" y="679"/>
                      </a:lnTo>
                      <a:lnTo>
                        <a:pt x="299" y="679"/>
                      </a:lnTo>
                      <a:lnTo>
                        <a:pt x="299" y="678"/>
                      </a:lnTo>
                      <a:lnTo>
                        <a:pt x="300" y="678"/>
                      </a:lnTo>
                      <a:lnTo>
                        <a:pt x="300" y="677"/>
                      </a:lnTo>
                      <a:lnTo>
                        <a:pt x="301" y="677"/>
                      </a:lnTo>
                      <a:lnTo>
                        <a:pt x="302" y="676"/>
                      </a:lnTo>
                      <a:lnTo>
                        <a:pt x="302" y="676"/>
                      </a:lnTo>
                      <a:lnTo>
                        <a:pt x="303" y="675"/>
                      </a:lnTo>
                      <a:lnTo>
                        <a:pt x="303" y="675"/>
                      </a:lnTo>
                      <a:lnTo>
                        <a:pt x="304" y="674"/>
                      </a:lnTo>
                      <a:lnTo>
                        <a:pt x="304" y="674"/>
                      </a:lnTo>
                      <a:lnTo>
                        <a:pt x="305" y="674"/>
                      </a:lnTo>
                      <a:lnTo>
                        <a:pt x="306" y="673"/>
                      </a:lnTo>
                      <a:lnTo>
                        <a:pt x="306" y="672"/>
                      </a:lnTo>
                      <a:lnTo>
                        <a:pt x="307" y="672"/>
                      </a:lnTo>
                      <a:lnTo>
                        <a:pt x="307" y="672"/>
                      </a:lnTo>
                      <a:lnTo>
                        <a:pt x="308" y="671"/>
                      </a:lnTo>
                      <a:lnTo>
                        <a:pt x="308" y="671"/>
                      </a:lnTo>
                      <a:lnTo>
                        <a:pt x="308" y="670"/>
                      </a:lnTo>
                      <a:lnTo>
                        <a:pt x="309" y="670"/>
                      </a:lnTo>
                      <a:lnTo>
                        <a:pt x="310" y="669"/>
                      </a:lnTo>
                      <a:lnTo>
                        <a:pt x="310" y="669"/>
                      </a:lnTo>
                      <a:lnTo>
                        <a:pt x="311" y="668"/>
                      </a:lnTo>
                      <a:lnTo>
                        <a:pt x="311" y="668"/>
                      </a:lnTo>
                      <a:lnTo>
                        <a:pt x="312" y="667"/>
                      </a:lnTo>
                      <a:lnTo>
                        <a:pt x="313" y="667"/>
                      </a:lnTo>
                      <a:lnTo>
                        <a:pt x="313" y="667"/>
                      </a:lnTo>
                      <a:lnTo>
                        <a:pt x="314" y="666"/>
                      </a:lnTo>
                      <a:lnTo>
                        <a:pt x="314" y="666"/>
                      </a:lnTo>
                      <a:lnTo>
                        <a:pt x="315" y="665"/>
                      </a:lnTo>
                      <a:lnTo>
                        <a:pt x="315" y="664"/>
                      </a:lnTo>
                      <a:lnTo>
                        <a:pt x="316" y="664"/>
                      </a:lnTo>
                      <a:lnTo>
                        <a:pt x="316" y="664"/>
                      </a:lnTo>
                      <a:lnTo>
                        <a:pt x="317" y="663"/>
                      </a:lnTo>
                      <a:lnTo>
                        <a:pt x="317" y="663"/>
                      </a:lnTo>
                      <a:lnTo>
                        <a:pt x="318" y="662"/>
                      </a:lnTo>
                      <a:lnTo>
                        <a:pt x="318" y="662"/>
                      </a:lnTo>
                      <a:lnTo>
                        <a:pt x="319" y="662"/>
                      </a:lnTo>
                      <a:lnTo>
                        <a:pt x="319" y="661"/>
                      </a:lnTo>
                      <a:lnTo>
                        <a:pt x="320" y="660"/>
                      </a:lnTo>
                      <a:lnTo>
                        <a:pt x="321" y="660"/>
                      </a:lnTo>
                      <a:lnTo>
                        <a:pt x="321" y="660"/>
                      </a:lnTo>
                      <a:lnTo>
                        <a:pt x="322" y="659"/>
                      </a:lnTo>
                      <a:lnTo>
                        <a:pt x="322" y="659"/>
                      </a:lnTo>
                      <a:lnTo>
                        <a:pt x="323" y="658"/>
                      </a:lnTo>
                      <a:lnTo>
                        <a:pt x="323" y="658"/>
                      </a:lnTo>
                      <a:lnTo>
                        <a:pt x="324" y="657"/>
                      </a:lnTo>
                      <a:lnTo>
                        <a:pt x="324" y="657"/>
                      </a:lnTo>
                      <a:lnTo>
                        <a:pt x="325" y="656"/>
                      </a:lnTo>
                      <a:lnTo>
                        <a:pt x="325" y="656"/>
                      </a:lnTo>
                      <a:lnTo>
                        <a:pt x="326" y="655"/>
                      </a:lnTo>
                      <a:lnTo>
                        <a:pt x="326" y="655"/>
                      </a:lnTo>
                      <a:lnTo>
                        <a:pt x="327" y="655"/>
                      </a:lnTo>
                      <a:lnTo>
                        <a:pt x="328" y="654"/>
                      </a:lnTo>
                      <a:lnTo>
                        <a:pt x="328" y="653"/>
                      </a:lnTo>
                      <a:lnTo>
                        <a:pt x="329" y="653"/>
                      </a:lnTo>
                      <a:lnTo>
                        <a:pt x="329" y="653"/>
                      </a:lnTo>
                      <a:lnTo>
                        <a:pt x="330" y="652"/>
                      </a:lnTo>
                      <a:lnTo>
                        <a:pt x="330" y="652"/>
                      </a:lnTo>
                      <a:lnTo>
                        <a:pt x="331" y="651"/>
                      </a:lnTo>
                      <a:lnTo>
                        <a:pt x="331" y="651"/>
                      </a:lnTo>
                      <a:lnTo>
                        <a:pt x="332" y="651"/>
                      </a:lnTo>
                      <a:lnTo>
                        <a:pt x="332" y="650"/>
                      </a:lnTo>
                      <a:lnTo>
                        <a:pt x="333" y="649"/>
                      </a:lnTo>
                      <a:lnTo>
                        <a:pt x="333" y="649"/>
                      </a:lnTo>
                      <a:lnTo>
                        <a:pt x="334" y="649"/>
                      </a:lnTo>
                      <a:lnTo>
                        <a:pt x="335" y="648"/>
                      </a:lnTo>
                      <a:lnTo>
                        <a:pt x="335" y="648"/>
                      </a:lnTo>
                      <a:lnTo>
                        <a:pt x="336" y="647"/>
                      </a:lnTo>
                      <a:lnTo>
                        <a:pt x="336" y="647"/>
                      </a:lnTo>
                      <a:lnTo>
                        <a:pt x="337" y="647"/>
                      </a:lnTo>
                      <a:lnTo>
                        <a:pt x="337" y="646"/>
                      </a:lnTo>
                      <a:lnTo>
                        <a:pt x="338" y="645"/>
                      </a:lnTo>
                      <a:lnTo>
                        <a:pt x="338" y="645"/>
                      </a:lnTo>
                      <a:lnTo>
                        <a:pt x="339" y="645"/>
                      </a:lnTo>
                      <a:lnTo>
                        <a:pt x="339" y="644"/>
                      </a:lnTo>
                      <a:lnTo>
                        <a:pt x="340" y="644"/>
                      </a:lnTo>
                      <a:lnTo>
                        <a:pt x="340" y="643"/>
                      </a:lnTo>
                      <a:lnTo>
                        <a:pt x="341" y="643"/>
                      </a:lnTo>
                      <a:lnTo>
                        <a:pt x="341" y="643"/>
                      </a:lnTo>
                      <a:lnTo>
                        <a:pt x="342" y="642"/>
                      </a:lnTo>
                      <a:lnTo>
                        <a:pt x="343" y="641"/>
                      </a:lnTo>
                      <a:lnTo>
                        <a:pt x="343" y="641"/>
                      </a:lnTo>
                      <a:lnTo>
                        <a:pt x="344" y="641"/>
                      </a:lnTo>
                      <a:lnTo>
                        <a:pt x="344" y="640"/>
                      </a:lnTo>
                      <a:lnTo>
                        <a:pt x="345" y="640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6" y="639"/>
                      </a:lnTo>
                      <a:lnTo>
                        <a:pt x="347" y="638"/>
                      </a:lnTo>
                      <a:lnTo>
                        <a:pt x="347" y="637"/>
                      </a:lnTo>
                      <a:lnTo>
                        <a:pt x="348" y="637"/>
                      </a:lnTo>
                      <a:lnTo>
                        <a:pt x="348" y="637"/>
                      </a:lnTo>
                      <a:lnTo>
                        <a:pt x="349" y="636"/>
                      </a:lnTo>
                      <a:lnTo>
                        <a:pt x="350" y="636"/>
                      </a:lnTo>
                      <a:lnTo>
                        <a:pt x="350" y="635"/>
                      </a:lnTo>
                      <a:lnTo>
                        <a:pt x="351" y="635"/>
                      </a:lnTo>
                      <a:lnTo>
                        <a:pt x="351" y="634"/>
                      </a:lnTo>
                      <a:lnTo>
                        <a:pt x="352" y="634"/>
                      </a:lnTo>
                      <a:lnTo>
                        <a:pt x="352" y="633"/>
                      </a:lnTo>
                      <a:lnTo>
                        <a:pt x="353" y="633"/>
                      </a:lnTo>
                      <a:lnTo>
                        <a:pt x="354" y="633"/>
                      </a:lnTo>
                      <a:lnTo>
                        <a:pt x="354" y="632"/>
                      </a:lnTo>
                      <a:lnTo>
                        <a:pt x="355" y="632"/>
                      </a:lnTo>
                      <a:lnTo>
                        <a:pt x="355" y="632"/>
                      </a:lnTo>
                      <a:lnTo>
                        <a:pt x="356" y="631"/>
                      </a:lnTo>
                      <a:lnTo>
                        <a:pt x="356" y="630"/>
                      </a:lnTo>
                      <a:lnTo>
                        <a:pt x="357" y="630"/>
                      </a:lnTo>
                      <a:lnTo>
                        <a:pt x="357" y="630"/>
                      </a:lnTo>
                      <a:lnTo>
                        <a:pt x="358" y="629"/>
                      </a:lnTo>
                      <a:lnTo>
                        <a:pt x="358" y="629"/>
                      </a:lnTo>
                      <a:lnTo>
                        <a:pt x="359" y="628"/>
                      </a:lnTo>
                      <a:lnTo>
                        <a:pt x="359" y="628"/>
                      </a:lnTo>
                      <a:lnTo>
                        <a:pt x="360" y="628"/>
                      </a:lnTo>
                      <a:lnTo>
                        <a:pt x="361" y="627"/>
                      </a:lnTo>
                      <a:lnTo>
                        <a:pt x="361" y="626"/>
                      </a:lnTo>
                      <a:lnTo>
                        <a:pt x="362" y="626"/>
                      </a:lnTo>
                      <a:lnTo>
                        <a:pt x="362" y="626"/>
                      </a:lnTo>
                      <a:lnTo>
                        <a:pt x="363" y="625"/>
                      </a:lnTo>
                      <a:lnTo>
                        <a:pt x="363" y="625"/>
                      </a:lnTo>
                      <a:lnTo>
                        <a:pt x="364" y="625"/>
                      </a:lnTo>
                      <a:lnTo>
                        <a:pt x="364" y="624"/>
                      </a:lnTo>
                      <a:lnTo>
                        <a:pt x="365" y="624"/>
                      </a:lnTo>
                      <a:lnTo>
                        <a:pt x="365" y="623"/>
                      </a:lnTo>
                      <a:lnTo>
                        <a:pt x="366" y="623"/>
                      </a:lnTo>
                      <a:lnTo>
                        <a:pt x="366" y="622"/>
                      </a:lnTo>
                      <a:lnTo>
                        <a:pt x="367" y="622"/>
                      </a:lnTo>
                      <a:lnTo>
                        <a:pt x="368" y="621"/>
                      </a:lnTo>
                      <a:lnTo>
                        <a:pt x="368" y="621"/>
                      </a:lnTo>
                      <a:lnTo>
                        <a:pt x="369" y="621"/>
                      </a:lnTo>
                      <a:lnTo>
                        <a:pt x="369" y="620"/>
                      </a:lnTo>
                      <a:lnTo>
                        <a:pt x="370" y="620"/>
                      </a:lnTo>
                      <a:lnTo>
                        <a:pt x="370" y="619"/>
                      </a:lnTo>
                      <a:lnTo>
                        <a:pt x="371" y="619"/>
                      </a:lnTo>
                      <a:lnTo>
                        <a:pt x="371" y="618"/>
                      </a:lnTo>
                      <a:lnTo>
                        <a:pt x="372" y="618"/>
                      </a:lnTo>
                      <a:lnTo>
                        <a:pt x="372" y="618"/>
                      </a:lnTo>
                      <a:lnTo>
                        <a:pt x="373" y="617"/>
                      </a:lnTo>
                      <a:lnTo>
                        <a:pt x="373" y="617"/>
                      </a:lnTo>
                      <a:lnTo>
                        <a:pt x="374" y="616"/>
                      </a:lnTo>
                      <a:lnTo>
                        <a:pt x="374" y="616"/>
                      </a:lnTo>
                      <a:lnTo>
                        <a:pt x="375" y="616"/>
                      </a:lnTo>
                      <a:lnTo>
                        <a:pt x="376" y="615"/>
                      </a:lnTo>
                      <a:lnTo>
                        <a:pt x="376" y="615"/>
                      </a:lnTo>
                      <a:lnTo>
                        <a:pt x="377" y="614"/>
                      </a:lnTo>
                      <a:lnTo>
                        <a:pt x="377" y="614"/>
                      </a:lnTo>
                      <a:lnTo>
                        <a:pt x="378" y="613"/>
                      </a:lnTo>
                      <a:lnTo>
                        <a:pt x="378" y="613"/>
                      </a:lnTo>
                      <a:lnTo>
                        <a:pt x="379" y="613"/>
                      </a:lnTo>
                      <a:lnTo>
                        <a:pt x="379" y="612"/>
                      </a:lnTo>
                      <a:lnTo>
                        <a:pt x="380" y="612"/>
                      </a:lnTo>
                      <a:lnTo>
                        <a:pt x="380" y="611"/>
                      </a:lnTo>
                      <a:lnTo>
                        <a:pt x="381" y="611"/>
                      </a:lnTo>
                      <a:lnTo>
                        <a:pt x="381" y="610"/>
                      </a:lnTo>
                      <a:lnTo>
                        <a:pt x="382" y="610"/>
                      </a:lnTo>
                      <a:lnTo>
                        <a:pt x="383" y="610"/>
                      </a:lnTo>
                      <a:lnTo>
                        <a:pt x="383" y="609"/>
                      </a:lnTo>
                      <a:lnTo>
                        <a:pt x="384" y="609"/>
                      </a:lnTo>
                      <a:lnTo>
                        <a:pt x="384" y="608"/>
                      </a:lnTo>
                      <a:lnTo>
                        <a:pt x="385" y="608"/>
                      </a:lnTo>
                      <a:lnTo>
                        <a:pt x="385" y="607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7" y="606"/>
                      </a:lnTo>
                      <a:lnTo>
                        <a:pt x="387" y="606"/>
                      </a:lnTo>
                      <a:lnTo>
                        <a:pt x="388" y="605"/>
                      </a:lnTo>
                      <a:lnTo>
                        <a:pt x="388" y="605"/>
                      </a:lnTo>
                      <a:lnTo>
                        <a:pt x="389" y="605"/>
                      </a:lnTo>
                      <a:lnTo>
                        <a:pt x="390" y="604"/>
                      </a:lnTo>
                      <a:lnTo>
                        <a:pt x="390" y="604"/>
                      </a:lnTo>
                      <a:lnTo>
                        <a:pt x="391" y="603"/>
                      </a:lnTo>
                      <a:lnTo>
                        <a:pt x="391" y="603"/>
                      </a:lnTo>
                      <a:lnTo>
                        <a:pt x="392" y="602"/>
                      </a:lnTo>
                      <a:lnTo>
                        <a:pt x="392" y="602"/>
                      </a:lnTo>
                      <a:lnTo>
                        <a:pt x="393" y="602"/>
                      </a:lnTo>
                      <a:lnTo>
                        <a:pt x="394" y="601"/>
                      </a:lnTo>
                      <a:lnTo>
                        <a:pt x="394" y="601"/>
                      </a:lnTo>
                      <a:lnTo>
                        <a:pt x="395" y="601"/>
                      </a:lnTo>
                      <a:lnTo>
                        <a:pt x="395" y="600"/>
                      </a:lnTo>
                      <a:lnTo>
                        <a:pt x="395" y="599"/>
                      </a:lnTo>
                      <a:lnTo>
                        <a:pt x="396" y="599"/>
                      </a:lnTo>
                      <a:lnTo>
                        <a:pt x="396" y="599"/>
                      </a:lnTo>
                      <a:lnTo>
                        <a:pt x="397" y="598"/>
                      </a:lnTo>
                      <a:lnTo>
                        <a:pt x="398" y="598"/>
                      </a:lnTo>
                      <a:lnTo>
                        <a:pt x="398" y="598"/>
                      </a:lnTo>
                      <a:lnTo>
                        <a:pt x="399" y="597"/>
                      </a:lnTo>
                      <a:lnTo>
                        <a:pt x="399" y="597"/>
                      </a:lnTo>
                      <a:lnTo>
                        <a:pt x="400" y="596"/>
                      </a:lnTo>
                      <a:lnTo>
                        <a:pt x="401" y="596"/>
                      </a:lnTo>
                      <a:lnTo>
                        <a:pt x="401" y="595"/>
                      </a:lnTo>
                      <a:lnTo>
                        <a:pt x="402" y="595"/>
                      </a:lnTo>
                      <a:lnTo>
                        <a:pt x="402" y="595"/>
                      </a:lnTo>
                      <a:lnTo>
                        <a:pt x="403" y="594"/>
                      </a:lnTo>
                      <a:lnTo>
                        <a:pt x="403" y="594"/>
                      </a:lnTo>
                      <a:lnTo>
                        <a:pt x="404" y="594"/>
                      </a:lnTo>
                      <a:lnTo>
                        <a:pt x="404" y="593"/>
                      </a:lnTo>
                      <a:lnTo>
                        <a:pt x="405" y="593"/>
                      </a:lnTo>
                      <a:lnTo>
                        <a:pt x="405" y="592"/>
                      </a:lnTo>
                      <a:lnTo>
                        <a:pt x="406" y="592"/>
                      </a:lnTo>
                      <a:lnTo>
                        <a:pt x="406" y="591"/>
                      </a:lnTo>
                      <a:lnTo>
                        <a:pt x="407" y="591"/>
                      </a:lnTo>
                      <a:lnTo>
                        <a:pt x="407" y="591"/>
                      </a:lnTo>
                      <a:lnTo>
                        <a:pt x="408" y="590"/>
                      </a:lnTo>
                      <a:lnTo>
                        <a:pt x="409" y="590"/>
                      </a:lnTo>
                      <a:lnTo>
                        <a:pt x="409" y="589"/>
                      </a:lnTo>
                      <a:lnTo>
                        <a:pt x="410" y="589"/>
                      </a:lnTo>
                      <a:lnTo>
                        <a:pt x="410" y="588"/>
                      </a:lnTo>
                      <a:lnTo>
                        <a:pt x="411" y="588"/>
                      </a:lnTo>
                      <a:lnTo>
                        <a:pt x="411" y="588"/>
                      </a:lnTo>
                      <a:lnTo>
                        <a:pt x="412" y="587"/>
                      </a:lnTo>
                      <a:lnTo>
                        <a:pt x="412" y="587"/>
                      </a:lnTo>
                      <a:lnTo>
                        <a:pt x="413" y="587"/>
                      </a:lnTo>
                      <a:lnTo>
                        <a:pt x="413" y="586"/>
                      </a:lnTo>
                      <a:lnTo>
                        <a:pt x="414" y="586"/>
                      </a:lnTo>
                      <a:lnTo>
                        <a:pt x="414" y="585"/>
                      </a:lnTo>
                      <a:lnTo>
                        <a:pt x="415" y="585"/>
                      </a:lnTo>
                      <a:lnTo>
                        <a:pt x="416" y="584"/>
                      </a:lnTo>
                      <a:lnTo>
                        <a:pt x="416" y="584"/>
                      </a:lnTo>
                      <a:lnTo>
                        <a:pt x="417" y="584"/>
                      </a:lnTo>
                      <a:lnTo>
                        <a:pt x="417" y="583"/>
                      </a:lnTo>
                      <a:lnTo>
                        <a:pt x="418" y="583"/>
                      </a:lnTo>
                      <a:lnTo>
                        <a:pt x="418" y="583"/>
                      </a:lnTo>
                      <a:lnTo>
                        <a:pt x="419" y="582"/>
                      </a:lnTo>
                      <a:lnTo>
                        <a:pt x="419" y="582"/>
                      </a:lnTo>
                      <a:lnTo>
                        <a:pt x="420" y="581"/>
                      </a:lnTo>
                      <a:lnTo>
                        <a:pt x="420" y="581"/>
                      </a:lnTo>
                      <a:lnTo>
                        <a:pt x="421" y="580"/>
                      </a:lnTo>
                      <a:lnTo>
                        <a:pt x="421" y="580"/>
                      </a:lnTo>
                      <a:lnTo>
                        <a:pt x="422" y="580"/>
                      </a:lnTo>
                      <a:lnTo>
                        <a:pt x="423" y="579"/>
                      </a:lnTo>
                      <a:lnTo>
                        <a:pt x="423" y="579"/>
                      </a:lnTo>
                      <a:lnTo>
                        <a:pt x="424" y="579"/>
                      </a:lnTo>
                      <a:lnTo>
                        <a:pt x="424" y="578"/>
                      </a:lnTo>
                      <a:lnTo>
                        <a:pt x="425" y="578"/>
                      </a:lnTo>
                      <a:lnTo>
                        <a:pt x="425" y="577"/>
                      </a:lnTo>
                      <a:lnTo>
                        <a:pt x="426" y="577"/>
                      </a:lnTo>
                      <a:lnTo>
                        <a:pt x="426" y="576"/>
                      </a:lnTo>
                      <a:lnTo>
                        <a:pt x="427" y="576"/>
                      </a:lnTo>
                      <a:lnTo>
                        <a:pt x="427" y="576"/>
                      </a:lnTo>
                      <a:lnTo>
                        <a:pt x="428" y="575"/>
                      </a:lnTo>
                      <a:lnTo>
                        <a:pt x="428" y="575"/>
                      </a:lnTo>
                      <a:lnTo>
                        <a:pt x="429" y="575"/>
                      </a:lnTo>
                      <a:lnTo>
                        <a:pt x="429" y="574"/>
                      </a:lnTo>
                      <a:lnTo>
                        <a:pt x="430" y="574"/>
                      </a:lnTo>
                      <a:lnTo>
                        <a:pt x="431" y="574"/>
                      </a:lnTo>
                      <a:lnTo>
                        <a:pt x="431" y="573"/>
                      </a:lnTo>
                      <a:lnTo>
                        <a:pt x="432" y="572"/>
                      </a:lnTo>
                      <a:lnTo>
                        <a:pt x="432" y="572"/>
                      </a:lnTo>
                      <a:lnTo>
                        <a:pt x="433" y="572"/>
                      </a:lnTo>
                      <a:lnTo>
                        <a:pt x="433" y="571"/>
                      </a:lnTo>
                      <a:lnTo>
                        <a:pt x="434" y="571"/>
                      </a:lnTo>
                      <a:lnTo>
                        <a:pt x="434" y="571"/>
                      </a:lnTo>
                      <a:lnTo>
                        <a:pt x="435" y="570"/>
                      </a:lnTo>
                      <a:lnTo>
                        <a:pt x="435" y="570"/>
                      </a:lnTo>
                      <a:lnTo>
                        <a:pt x="436" y="570"/>
                      </a:lnTo>
                      <a:lnTo>
                        <a:pt x="436" y="569"/>
                      </a:lnTo>
                      <a:lnTo>
                        <a:pt x="437" y="569"/>
                      </a:lnTo>
                      <a:lnTo>
                        <a:pt x="438" y="568"/>
                      </a:lnTo>
                      <a:lnTo>
                        <a:pt x="438" y="568"/>
                      </a:lnTo>
                      <a:lnTo>
                        <a:pt x="439" y="567"/>
                      </a:lnTo>
                      <a:lnTo>
                        <a:pt x="439" y="567"/>
                      </a:lnTo>
                      <a:lnTo>
                        <a:pt x="440" y="567"/>
                      </a:lnTo>
                      <a:lnTo>
                        <a:pt x="440" y="566"/>
                      </a:lnTo>
                      <a:lnTo>
                        <a:pt x="441" y="566"/>
                      </a:lnTo>
                      <a:lnTo>
                        <a:pt x="442" y="566"/>
                      </a:lnTo>
                      <a:lnTo>
                        <a:pt x="442" y="565"/>
                      </a:lnTo>
                      <a:lnTo>
                        <a:pt x="443" y="565"/>
                      </a:lnTo>
                      <a:lnTo>
                        <a:pt x="443" y="564"/>
                      </a:lnTo>
                      <a:lnTo>
                        <a:pt x="443" y="564"/>
                      </a:lnTo>
                      <a:lnTo>
                        <a:pt x="444" y="564"/>
                      </a:lnTo>
                      <a:lnTo>
                        <a:pt x="445" y="563"/>
                      </a:lnTo>
                      <a:lnTo>
                        <a:pt x="445" y="563"/>
                      </a:lnTo>
                      <a:lnTo>
                        <a:pt x="446" y="563"/>
                      </a:lnTo>
                      <a:lnTo>
                        <a:pt x="446" y="562"/>
                      </a:lnTo>
                      <a:lnTo>
                        <a:pt x="447" y="561"/>
                      </a:lnTo>
                      <a:lnTo>
                        <a:pt x="447" y="561"/>
                      </a:lnTo>
                      <a:lnTo>
                        <a:pt x="448" y="561"/>
                      </a:lnTo>
                      <a:lnTo>
                        <a:pt x="449" y="560"/>
                      </a:lnTo>
                      <a:lnTo>
                        <a:pt x="449" y="560"/>
                      </a:lnTo>
                      <a:lnTo>
                        <a:pt x="450" y="560"/>
                      </a:lnTo>
                      <a:lnTo>
                        <a:pt x="450" y="559"/>
                      </a:lnTo>
                      <a:lnTo>
                        <a:pt x="451" y="559"/>
                      </a:lnTo>
                      <a:lnTo>
                        <a:pt x="451" y="559"/>
                      </a:lnTo>
                      <a:lnTo>
                        <a:pt x="452" y="558"/>
                      </a:lnTo>
                      <a:lnTo>
                        <a:pt x="452" y="558"/>
                      </a:lnTo>
                      <a:lnTo>
                        <a:pt x="453" y="557"/>
                      </a:lnTo>
                      <a:lnTo>
                        <a:pt x="453" y="557"/>
                      </a:lnTo>
                      <a:lnTo>
                        <a:pt x="454" y="557"/>
                      </a:lnTo>
                      <a:lnTo>
                        <a:pt x="454" y="556"/>
                      </a:lnTo>
                      <a:lnTo>
                        <a:pt x="455" y="556"/>
                      </a:lnTo>
                      <a:lnTo>
                        <a:pt x="456" y="556"/>
                      </a:lnTo>
                      <a:lnTo>
                        <a:pt x="456" y="555"/>
                      </a:lnTo>
                      <a:lnTo>
                        <a:pt x="457" y="555"/>
                      </a:lnTo>
                      <a:lnTo>
                        <a:pt x="457" y="554"/>
                      </a:lnTo>
                      <a:lnTo>
                        <a:pt x="458" y="554"/>
                      </a:lnTo>
                      <a:lnTo>
                        <a:pt x="458" y="553"/>
                      </a:lnTo>
                      <a:lnTo>
                        <a:pt x="459" y="553"/>
                      </a:lnTo>
                      <a:lnTo>
                        <a:pt x="459" y="553"/>
                      </a:lnTo>
                      <a:lnTo>
                        <a:pt x="460" y="552"/>
                      </a:lnTo>
                      <a:lnTo>
                        <a:pt x="460" y="552"/>
                      </a:lnTo>
                      <a:lnTo>
                        <a:pt x="461" y="552"/>
                      </a:lnTo>
                      <a:lnTo>
                        <a:pt x="461" y="551"/>
                      </a:lnTo>
                      <a:lnTo>
                        <a:pt x="462" y="551"/>
                      </a:lnTo>
                      <a:lnTo>
                        <a:pt x="462" y="551"/>
                      </a:lnTo>
                      <a:lnTo>
                        <a:pt x="463" y="550"/>
                      </a:lnTo>
                      <a:lnTo>
                        <a:pt x="464" y="550"/>
                      </a:lnTo>
                      <a:lnTo>
                        <a:pt x="464" y="549"/>
                      </a:lnTo>
                      <a:lnTo>
                        <a:pt x="465" y="549"/>
                      </a:lnTo>
                      <a:lnTo>
                        <a:pt x="465" y="549"/>
                      </a:lnTo>
                      <a:lnTo>
                        <a:pt x="466" y="548"/>
                      </a:lnTo>
                      <a:lnTo>
                        <a:pt x="466" y="548"/>
                      </a:lnTo>
                      <a:lnTo>
                        <a:pt x="467" y="548"/>
                      </a:lnTo>
                      <a:lnTo>
                        <a:pt x="467" y="547"/>
                      </a:lnTo>
                      <a:lnTo>
                        <a:pt x="468" y="547"/>
                      </a:lnTo>
                      <a:lnTo>
                        <a:pt x="468" y="547"/>
                      </a:lnTo>
                      <a:lnTo>
                        <a:pt x="469" y="546"/>
                      </a:lnTo>
                      <a:lnTo>
                        <a:pt x="469" y="545"/>
                      </a:lnTo>
                      <a:lnTo>
                        <a:pt x="470" y="545"/>
                      </a:lnTo>
                      <a:lnTo>
                        <a:pt x="471" y="545"/>
                      </a:lnTo>
                      <a:lnTo>
                        <a:pt x="471" y="544"/>
                      </a:lnTo>
                      <a:lnTo>
                        <a:pt x="472" y="544"/>
                      </a:lnTo>
                      <a:lnTo>
                        <a:pt x="472" y="544"/>
                      </a:lnTo>
                      <a:lnTo>
                        <a:pt x="473" y="543"/>
                      </a:lnTo>
                      <a:lnTo>
                        <a:pt x="473" y="543"/>
                      </a:lnTo>
                      <a:lnTo>
                        <a:pt x="474" y="543"/>
                      </a:lnTo>
                      <a:lnTo>
                        <a:pt x="474" y="542"/>
                      </a:lnTo>
                      <a:lnTo>
                        <a:pt x="475" y="542"/>
                      </a:lnTo>
                      <a:lnTo>
                        <a:pt x="475" y="541"/>
                      </a:lnTo>
                      <a:lnTo>
                        <a:pt x="476" y="541"/>
                      </a:lnTo>
                      <a:lnTo>
                        <a:pt x="476" y="541"/>
                      </a:lnTo>
                      <a:lnTo>
                        <a:pt x="477" y="540"/>
                      </a:lnTo>
                      <a:lnTo>
                        <a:pt x="478" y="540"/>
                      </a:lnTo>
                      <a:lnTo>
                        <a:pt x="478" y="540"/>
                      </a:lnTo>
                      <a:lnTo>
                        <a:pt x="479" y="539"/>
                      </a:lnTo>
                      <a:lnTo>
                        <a:pt x="479" y="539"/>
                      </a:lnTo>
                      <a:lnTo>
                        <a:pt x="480" y="538"/>
                      </a:lnTo>
                      <a:lnTo>
                        <a:pt x="480" y="538"/>
                      </a:lnTo>
                      <a:lnTo>
                        <a:pt x="481" y="538"/>
                      </a:lnTo>
                      <a:lnTo>
                        <a:pt x="481" y="537"/>
                      </a:lnTo>
                      <a:lnTo>
                        <a:pt x="482" y="537"/>
                      </a:lnTo>
                      <a:lnTo>
                        <a:pt x="482" y="537"/>
                      </a:lnTo>
                      <a:lnTo>
                        <a:pt x="483" y="536"/>
                      </a:lnTo>
                      <a:lnTo>
                        <a:pt x="483" y="536"/>
                      </a:lnTo>
                      <a:lnTo>
                        <a:pt x="484" y="536"/>
                      </a:lnTo>
                      <a:lnTo>
                        <a:pt x="485" y="535"/>
                      </a:lnTo>
                      <a:lnTo>
                        <a:pt x="485" y="535"/>
                      </a:lnTo>
                      <a:lnTo>
                        <a:pt x="486" y="534"/>
                      </a:lnTo>
                      <a:lnTo>
                        <a:pt x="486" y="534"/>
                      </a:lnTo>
                      <a:lnTo>
                        <a:pt x="487" y="534"/>
                      </a:lnTo>
                      <a:lnTo>
                        <a:pt x="487" y="533"/>
                      </a:lnTo>
                      <a:lnTo>
                        <a:pt x="488" y="533"/>
                      </a:lnTo>
                      <a:lnTo>
                        <a:pt x="489" y="533"/>
                      </a:lnTo>
                      <a:lnTo>
                        <a:pt x="489" y="532"/>
                      </a:lnTo>
                      <a:lnTo>
                        <a:pt x="490" y="532"/>
                      </a:lnTo>
                      <a:lnTo>
                        <a:pt x="490" y="532"/>
                      </a:lnTo>
                      <a:lnTo>
                        <a:pt x="491" y="531"/>
                      </a:lnTo>
                      <a:lnTo>
                        <a:pt x="491" y="531"/>
                      </a:lnTo>
                      <a:lnTo>
                        <a:pt x="491" y="530"/>
                      </a:lnTo>
                      <a:lnTo>
                        <a:pt x="492" y="530"/>
                      </a:lnTo>
                      <a:lnTo>
                        <a:pt x="493" y="530"/>
                      </a:lnTo>
                      <a:lnTo>
                        <a:pt x="493" y="529"/>
                      </a:lnTo>
                      <a:lnTo>
                        <a:pt x="494" y="529"/>
                      </a:lnTo>
                      <a:lnTo>
                        <a:pt x="494" y="529"/>
                      </a:lnTo>
                      <a:lnTo>
                        <a:pt x="495" y="528"/>
                      </a:lnTo>
                      <a:lnTo>
                        <a:pt x="496" y="528"/>
                      </a:lnTo>
                      <a:lnTo>
                        <a:pt x="496" y="528"/>
                      </a:lnTo>
                      <a:lnTo>
                        <a:pt x="497" y="527"/>
                      </a:lnTo>
                      <a:lnTo>
                        <a:pt x="497" y="527"/>
                      </a:lnTo>
                      <a:lnTo>
                        <a:pt x="498" y="526"/>
                      </a:lnTo>
                      <a:lnTo>
                        <a:pt x="498" y="526"/>
                      </a:lnTo>
                      <a:lnTo>
                        <a:pt x="499" y="525"/>
                      </a:lnTo>
                      <a:lnTo>
                        <a:pt x="499" y="525"/>
                      </a:lnTo>
                      <a:lnTo>
                        <a:pt x="500" y="525"/>
                      </a:lnTo>
                      <a:lnTo>
                        <a:pt x="500" y="524"/>
                      </a:lnTo>
                      <a:lnTo>
                        <a:pt x="501" y="524"/>
                      </a:lnTo>
                      <a:lnTo>
                        <a:pt x="501" y="524"/>
                      </a:lnTo>
                      <a:lnTo>
                        <a:pt x="502" y="523"/>
                      </a:lnTo>
                      <a:lnTo>
                        <a:pt x="502" y="523"/>
                      </a:lnTo>
                      <a:lnTo>
                        <a:pt x="503" y="522"/>
                      </a:lnTo>
                      <a:lnTo>
                        <a:pt x="504" y="522"/>
                      </a:lnTo>
                      <a:lnTo>
                        <a:pt x="504" y="522"/>
                      </a:lnTo>
                      <a:lnTo>
                        <a:pt x="505" y="522"/>
                      </a:lnTo>
                      <a:lnTo>
                        <a:pt x="505" y="521"/>
                      </a:lnTo>
                      <a:lnTo>
                        <a:pt x="506" y="521"/>
                      </a:lnTo>
                      <a:lnTo>
                        <a:pt x="506" y="521"/>
                      </a:lnTo>
                      <a:lnTo>
                        <a:pt x="507" y="520"/>
                      </a:lnTo>
                      <a:lnTo>
                        <a:pt x="507" y="520"/>
                      </a:lnTo>
                      <a:lnTo>
                        <a:pt x="508" y="520"/>
                      </a:lnTo>
                      <a:lnTo>
                        <a:pt x="508" y="519"/>
                      </a:lnTo>
                      <a:lnTo>
                        <a:pt x="509" y="519"/>
                      </a:lnTo>
                      <a:lnTo>
                        <a:pt x="509" y="518"/>
                      </a:lnTo>
                      <a:lnTo>
                        <a:pt x="510" y="518"/>
                      </a:lnTo>
                      <a:lnTo>
                        <a:pt x="511" y="518"/>
                      </a:lnTo>
                      <a:lnTo>
                        <a:pt x="511" y="517"/>
                      </a:lnTo>
                      <a:lnTo>
                        <a:pt x="512" y="517"/>
                      </a:lnTo>
                      <a:lnTo>
                        <a:pt x="512" y="517"/>
                      </a:lnTo>
                      <a:lnTo>
                        <a:pt x="513" y="516"/>
                      </a:lnTo>
                      <a:lnTo>
                        <a:pt x="513" y="516"/>
                      </a:lnTo>
                      <a:lnTo>
                        <a:pt x="514" y="515"/>
                      </a:lnTo>
                      <a:lnTo>
                        <a:pt x="514" y="515"/>
                      </a:lnTo>
                      <a:lnTo>
                        <a:pt x="515" y="515"/>
                      </a:lnTo>
                      <a:lnTo>
                        <a:pt x="515" y="514"/>
                      </a:lnTo>
                      <a:lnTo>
                        <a:pt x="516" y="514"/>
                      </a:lnTo>
                      <a:lnTo>
                        <a:pt x="516" y="514"/>
                      </a:lnTo>
                      <a:lnTo>
                        <a:pt x="517" y="513"/>
                      </a:lnTo>
                      <a:lnTo>
                        <a:pt x="518" y="513"/>
                      </a:lnTo>
                      <a:lnTo>
                        <a:pt x="518" y="513"/>
                      </a:lnTo>
                      <a:lnTo>
                        <a:pt x="519" y="512"/>
                      </a:lnTo>
                      <a:lnTo>
                        <a:pt x="519" y="512"/>
                      </a:lnTo>
                      <a:lnTo>
                        <a:pt x="520" y="511"/>
                      </a:lnTo>
                      <a:lnTo>
                        <a:pt x="520" y="511"/>
                      </a:lnTo>
                      <a:lnTo>
                        <a:pt x="521" y="511"/>
                      </a:lnTo>
                      <a:lnTo>
                        <a:pt x="521" y="510"/>
                      </a:lnTo>
                      <a:lnTo>
                        <a:pt x="522" y="510"/>
                      </a:lnTo>
                      <a:lnTo>
                        <a:pt x="522" y="510"/>
                      </a:lnTo>
                      <a:lnTo>
                        <a:pt x="523" y="509"/>
                      </a:lnTo>
                      <a:lnTo>
                        <a:pt x="523" y="509"/>
                      </a:lnTo>
                      <a:lnTo>
                        <a:pt x="524" y="509"/>
                      </a:lnTo>
                      <a:lnTo>
                        <a:pt x="524" y="508"/>
                      </a:lnTo>
                      <a:lnTo>
                        <a:pt x="525" y="508"/>
                      </a:lnTo>
                      <a:lnTo>
                        <a:pt x="526" y="507"/>
                      </a:lnTo>
                      <a:lnTo>
                        <a:pt x="526" y="507"/>
                      </a:lnTo>
                      <a:lnTo>
                        <a:pt x="527" y="507"/>
                      </a:lnTo>
                      <a:lnTo>
                        <a:pt x="527" y="506"/>
                      </a:lnTo>
                      <a:lnTo>
                        <a:pt x="528" y="506"/>
                      </a:lnTo>
                      <a:lnTo>
                        <a:pt x="529" y="506"/>
                      </a:lnTo>
                      <a:lnTo>
                        <a:pt x="529" y="505"/>
                      </a:lnTo>
                      <a:lnTo>
                        <a:pt x="530" y="505"/>
                      </a:lnTo>
                      <a:lnTo>
                        <a:pt x="530" y="505"/>
                      </a:lnTo>
                      <a:lnTo>
                        <a:pt x="530" y="504"/>
                      </a:lnTo>
                      <a:lnTo>
                        <a:pt x="531" y="504"/>
                      </a:lnTo>
                      <a:lnTo>
                        <a:pt x="531" y="503"/>
                      </a:lnTo>
                      <a:lnTo>
                        <a:pt x="532" y="503"/>
                      </a:lnTo>
                      <a:lnTo>
                        <a:pt x="533" y="503"/>
                      </a:lnTo>
                      <a:lnTo>
                        <a:pt x="533" y="502"/>
                      </a:lnTo>
                      <a:lnTo>
                        <a:pt x="534" y="502"/>
                      </a:lnTo>
                      <a:lnTo>
                        <a:pt x="534" y="502"/>
                      </a:lnTo>
                      <a:lnTo>
                        <a:pt x="535" y="502"/>
                      </a:lnTo>
                      <a:lnTo>
                        <a:pt x="535" y="501"/>
                      </a:lnTo>
                      <a:lnTo>
                        <a:pt x="536" y="501"/>
                      </a:lnTo>
                      <a:lnTo>
                        <a:pt x="537" y="501"/>
                      </a:lnTo>
                      <a:lnTo>
                        <a:pt x="537" y="500"/>
                      </a:lnTo>
                      <a:lnTo>
                        <a:pt x="538" y="500"/>
                      </a:lnTo>
                      <a:lnTo>
                        <a:pt x="538" y="499"/>
                      </a:lnTo>
                      <a:lnTo>
                        <a:pt x="539" y="499"/>
                      </a:lnTo>
                      <a:lnTo>
                        <a:pt x="539" y="499"/>
                      </a:lnTo>
                      <a:lnTo>
                        <a:pt x="540" y="498"/>
                      </a:lnTo>
                      <a:lnTo>
                        <a:pt x="540" y="498"/>
                      </a:lnTo>
                      <a:lnTo>
                        <a:pt x="541" y="498"/>
                      </a:lnTo>
                      <a:lnTo>
                        <a:pt x="541" y="497"/>
                      </a:lnTo>
                      <a:lnTo>
                        <a:pt x="542" y="497"/>
                      </a:lnTo>
                      <a:lnTo>
                        <a:pt x="542" y="497"/>
                      </a:lnTo>
                      <a:lnTo>
                        <a:pt x="543" y="496"/>
                      </a:lnTo>
                      <a:lnTo>
                        <a:pt x="544" y="496"/>
                      </a:lnTo>
                      <a:lnTo>
                        <a:pt x="544" y="495"/>
                      </a:lnTo>
                      <a:lnTo>
                        <a:pt x="545" y="495"/>
                      </a:lnTo>
                      <a:lnTo>
                        <a:pt x="545" y="495"/>
                      </a:lnTo>
                      <a:lnTo>
                        <a:pt x="546" y="494"/>
                      </a:lnTo>
                      <a:lnTo>
                        <a:pt x="546" y="494"/>
                      </a:lnTo>
                      <a:lnTo>
                        <a:pt x="547" y="494"/>
                      </a:lnTo>
                      <a:lnTo>
                        <a:pt x="547" y="494"/>
                      </a:lnTo>
                      <a:lnTo>
                        <a:pt x="548" y="493"/>
                      </a:lnTo>
                      <a:lnTo>
                        <a:pt x="548" y="493"/>
                      </a:lnTo>
                      <a:lnTo>
                        <a:pt x="549" y="492"/>
                      </a:lnTo>
                      <a:lnTo>
                        <a:pt x="549" y="492"/>
                      </a:lnTo>
                      <a:lnTo>
                        <a:pt x="550" y="492"/>
                      </a:lnTo>
                      <a:lnTo>
                        <a:pt x="551" y="491"/>
                      </a:lnTo>
                      <a:lnTo>
                        <a:pt x="551" y="491"/>
                      </a:lnTo>
                      <a:lnTo>
                        <a:pt x="552" y="491"/>
                      </a:lnTo>
                      <a:lnTo>
                        <a:pt x="552" y="490"/>
                      </a:lnTo>
                      <a:lnTo>
                        <a:pt x="553" y="490"/>
                      </a:lnTo>
                      <a:lnTo>
                        <a:pt x="553" y="490"/>
                      </a:lnTo>
                      <a:lnTo>
                        <a:pt x="554" y="489"/>
                      </a:lnTo>
                      <a:lnTo>
                        <a:pt x="554" y="489"/>
                      </a:lnTo>
                      <a:lnTo>
                        <a:pt x="555" y="488"/>
                      </a:lnTo>
                      <a:lnTo>
                        <a:pt x="555" y="488"/>
                      </a:lnTo>
                      <a:lnTo>
                        <a:pt x="556" y="488"/>
                      </a:lnTo>
                      <a:lnTo>
                        <a:pt x="556" y="487"/>
                      </a:lnTo>
                      <a:lnTo>
                        <a:pt x="557" y="487"/>
                      </a:lnTo>
                      <a:lnTo>
                        <a:pt x="557" y="487"/>
                      </a:lnTo>
                      <a:lnTo>
                        <a:pt x="558" y="487"/>
                      </a:lnTo>
                      <a:lnTo>
                        <a:pt x="559" y="486"/>
                      </a:lnTo>
                      <a:lnTo>
                        <a:pt x="559" y="486"/>
                      </a:lnTo>
                      <a:lnTo>
                        <a:pt x="560" y="486"/>
                      </a:lnTo>
                      <a:lnTo>
                        <a:pt x="560" y="485"/>
                      </a:lnTo>
                      <a:lnTo>
                        <a:pt x="561" y="485"/>
                      </a:lnTo>
                      <a:lnTo>
                        <a:pt x="561" y="484"/>
                      </a:lnTo>
                      <a:lnTo>
                        <a:pt x="562" y="484"/>
                      </a:lnTo>
                      <a:lnTo>
                        <a:pt x="562" y="484"/>
                      </a:lnTo>
                      <a:lnTo>
                        <a:pt x="563" y="483"/>
                      </a:lnTo>
                      <a:lnTo>
                        <a:pt x="563" y="483"/>
                      </a:lnTo>
                      <a:lnTo>
                        <a:pt x="564" y="483"/>
                      </a:lnTo>
                      <a:lnTo>
                        <a:pt x="564" y="482"/>
                      </a:lnTo>
                      <a:lnTo>
                        <a:pt x="565" y="482"/>
                      </a:lnTo>
                      <a:lnTo>
                        <a:pt x="566" y="482"/>
                      </a:lnTo>
                      <a:lnTo>
                        <a:pt x="566" y="481"/>
                      </a:lnTo>
                      <a:lnTo>
                        <a:pt x="567" y="481"/>
                      </a:lnTo>
                      <a:lnTo>
                        <a:pt x="567" y="481"/>
                      </a:lnTo>
                      <a:lnTo>
                        <a:pt x="568" y="480"/>
                      </a:lnTo>
                      <a:lnTo>
                        <a:pt x="568" y="480"/>
                      </a:lnTo>
                      <a:lnTo>
                        <a:pt x="569" y="480"/>
                      </a:lnTo>
                      <a:lnTo>
                        <a:pt x="569" y="479"/>
                      </a:lnTo>
                      <a:lnTo>
                        <a:pt x="570" y="479"/>
                      </a:lnTo>
                      <a:lnTo>
                        <a:pt x="570" y="479"/>
                      </a:lnTo>
                      <a:lnTo>
                        <a:pt x="571" y="478"/>
                      </a:lnTo>
                      <a:lnTo>
                        <a:pt x="571" y="478"/>
                      </a:lnTo>
                      <a:lnTo>
                        <a:pt x="572" y="478"/>
                      </a:lnTo>
                      <a:lnTo>
                        <a:pt x="573" y="477"/>
                      </a:lnTo>
                      <a:lnTo>
                        <a:pt x="573" y="477"/>
                      </a:lnTo>
                      <a:lnTo>
                        <a:pt x="574" y="476"/>
                      </a:lnTo>
                      <a:lnTo>
                        <a:pt x="574" y="476"/>
                      </a:lnTo>
                      <a:lnTo>
                        <a:pt x="575" y="476"/>
                      </a:lnTo>
                      <a:lnTo>
                        <a:pt x="575" y="476"/>
                      </a:lnTo>
                      <a:lnTo>
                        <a:pt x="576" y="475"/>
                      </a:lnTo>
                      <a:lnTo>
                        <a:pt x="577" y="475"/>
                      </a:lnTo>
                      <a:lnTo>
                        <a:pt x="577" y="475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8" y="474"/>
                      </a:lnTo>
                      <a:lnTo>
                        <a:pt x="579" y="473"/>
                      </a:lnTo>
                      <a:lnTo>
                        <a:pt x="579" y="473"/>
                      </a:lnTo>
                      <a:lnTo>
                        <a:pt x="580" y="472"/>
                      </a:lnTo>
                      <a:lnTo>
                        <a:pt x="581" y="472"/>
                      </a:lnTo>
                      <a:lnTo>
                        <a:pt x="581" y="472"/>
                      </a:lnTo>
                      <a:lnTo>
                        <a:pt x="582" y="472"/>
                      </a:lnTo>
                      <a:lnTo>
                        <a:pt x="582" y="471"/>
                      </a:lnTo>
                      <a:lnTo>
                        <a:pt x="583" y="471"/>
                      </a:lnTo>
                      <a:lnTo>
                        <a:pt x="584" y="471"/>
                      </a:lnTo>
                      <a:lnTo>
                        <a:pt x="584" y="470"/>
                      </a:lnTo>
                      <a:lnTo>
                        <a:pt x="585" y="470"/>
                      </a:lnTo>
                      <a:lnTo>
                        <a:pt x="585" y="470"/>
                      </a:lnTo>
                      <a:lnTo>
                        <a:pt x="586" y="469"/>
                      </a:lnTo>
                      <a:lnTo>
                        <a:pt x="586" y="469"/>
                      </a:lnTo>
                      <a:lnTo>
                        <a:pt x="587" y="468"/>
                      </a:lnTo>
                      <a:lnTo>
                        <a:pt x="587" y="468"/>
                      </a:lnTo>
                      <a:lnTo>
                        <a:pt x="588" y="468"/>
                      </a:lnTo>
                      <a:lnTo>
                        <a:pt x="588" y="467"/>
                      </a:lnTo>
                      <a:lnTo>
                        <a:pt x="589" y="467"/>
                      </a:lnTo>
                      <a:lnTo>
                        <a:pt x="589" y="467"/>
                      </a:lnTo>
                      <a:lnTo>
                        <a:pt x="590" y="467"/>
                      </a:lnTo>
                      <a:lnTo>
                        <a:pt x="590" y="466"/>
                      </a:lnTo>
                      <a:lnTo>
                        <a:pt x="591" y="466"/>
                      </a:lnTo>
                      <a:lnTo>
                        <a:pt x="592" y="465"/>
                      </a:lnTo>
                      <a:lnTo>
                        <a:pt x="592" y="465"/>
                      </a:lnTo>
                      <a:lnTo>
                        <a:pt x="593" y="465"/>
                      </a:lnTo>
                      <a:lnTo>
                        <a:pt x="593" y="464"/>
                      </a:lnTo>
                      <a:lnTo>
                        <a:pt x="594" y="464"/>
                      </a:lnTo>
                      <a:lnTo>
                        <a:pt x="594" y="464"/>
                      </a:lnTo>
                      <a:lnTo>
                        <a:pt x="595" y="464"/>
                      </a:lnTo>
                      <a:lnTo>
                        <a:pt x="595" y="463"/>
                      </a:lnTo>
                      <a:lnTo>
                        <a:pt x="596" y="463"/>
                      </a:lnTo>
                      <a:lnTo>
                        <a:pt x="596" y="463"/>
                      </a:lnTo>
                      <a:lnTo>
                        <a:pt x="597" y="462"/>
                      </a:lnTo>
                      <a:lnTo>
                        <a:pt x="597" y="462"/>
                      </a:lnTo>
                      <a:lnTo>
                        <a:pt x="598" y="461"/>
                      </a:lnTo>
                      <a:lnTo>
                        <a:pt x="599" y="461"/>
                      </a:lnTo>
                      <a:lnTo>
                        <a:pt x="599" y="461"/>
                      </a:lnTo>
                      <a:lnTo>
                        <a:pt x="600" y="460"/>
                      </a:lnTo>
                      <a:lnTo>
                        <a:pt x="600" y="460"/>
                      </a:lnTo>
                      <a:lnTo>
                        <a:pt x="601" y="460"/>
                      </a:lnTo>
                      <a:lnTo>
                        <a:pt x="601" y="460"/>
                      </a:lnTo>
                      <a:lnTo>
                        <a:pt x="602" y="459"/>
                      </a:lnTo>
                      <a:lnTo>
                        <a:pt x="602" y="459"/>
                      </a:lnTo>
                      <a:lnTo>
                        <a:pt x="603" y="459"/>
                      </a:lnTo>
                      <a:lnTo>
                        <a:pt x="603" y="458"/>
                      </a:lnTo>
                      <a:lnTo>
                        <a:pt x="604" y="458"/>
                      </a:lnTo>
                      <a:lnTo>
                        <a:pt x="604" y="457"/>
                      </a:lnTo>
                      <a:lnTo>
                        <a:pt x="605" y="457"/>
                      </a:lnTo>
                      <a:lnTo>
                        <a:pt x="606" y="457"/>
                      </a:lnTo>
                      <a:lnTo>
                        <a:pt x="606" y="456"/>
                      </a:lnTo>
                      <a:lnTo>
                        <a:pt x="607" y="456"/>
                      </a:lnTo>
                      <a:lnTo>
                        <a:pt x="607" y="456"/>
                      </a:lnTo>
                      <a:lnTo>
                        <a:pt x="608" y="456"/>
                      </a:lnTo>
                      <a:lnTo>
                        <a:pt x="608" y="455"/>
                      </a:lnTo>
                      <a:lnTo>
                        <a:pt x="609" y="455"/>
                      </a:lnTo>
                      <a:lnTo>
                        <a:pt x="609" y="455"/>
                      </a:lnTo>
                      <a:lnTo>
                        <a:pt x="610" y="454"/>
                      </a:lnTo>
                      <a:lnTo>
                        <a:pt x="610" y="454"/>
                      </a:lnTo>
                      <a:lnTo>
                        <a:pt x="611" y="453"/>
                      </a:lnTo>
                      <a:lnTo>
                        <a:pt x="611" y="453"/>
                      </a:lnTo>
                      <a:lnTo>
                        <a:pt x="612" y="453"/>
                      </a:lnTo>
                      <a:lnTo>
                        <a:pt x="612" y="453"/>
                      </a:lnTo>
                      <a:lnTo>
                        <a:pt x="613" y="452"/>
                      </a:lnTo>
                      <a:lnTo>
                        <a:pt x="614" y="452"/>
                      </a:lnTo>
                      <a:lnTo>
                        <a:pt x="614" y="452"/>
                      </a:lnTo>
                      <a:lnTo>
                        <a:pt x="615" y="451"/>
                      </a:lnTo>
                      <a:lnTo>
                        <a:pt x="615" y="451"/>
                      </a:lnTo>
                      <a:lnTo>
                        <a:pt x="616" y="451"/>
                      </a:lnTo>
                      <a:lnTo>
                        <a:pt x="616" y="450"/>
                      </a:lnTo>
                      <a:lnTo>
                        <a:pt x="617" y="450"/>
                      </a:lnTo>
                      <a:lnTo>
                        <a:pt x="617" y="450"/>
                      </a:lnTo>
                      <a:lnTo>
                        <a:pt x="618" y="449"/>
                      </a:lnTo>
                      <a:lnTo>
                        <a:pt x="618" y="449"/>
                      </a:lnTo>
                      <a:lnTo>
                        <a:pt x="619" y="449"/>
                      </a:lnTo>
                      <a:lnTo>
                        <a:pt x="619" y="448"/>
                      </a:lnTo>
                      <a:lnTo>
                        <a:pt x="620" y="448"/>
                      </a:lnTo>
                      <a:lnTo>
                        <a:pt x="621" y="448"/>
                      </a:lnTo>
                      <a:lnTo>
                        <a:pt x="621" y="447"/>
                      </a:lnTo>
                      <a:lnTo>
                        <a:pt x="622" y="447"/>
                      </a:lnTo>
                      <a:lnTo>
                        <a:pt x="622" y="447"/>
                      </a:lnTo>
                      <a:lnTo>
                        <a:pt x="623" y="447"/>
                      </a:lnTo>
                      <a:lnTo>
                        <a:pt x="623" y="446"/>
                      </a:lnTo>
                      <a:lnTo>
                        <a:pt x="624" y="446"/>
                      </a:lnTo>
                      <a:lnTo>
                        <a:pt x="625" y="445"/>
                      </a:lnTo>
                      <a:lnTo>
                        <a:pt x="625" y="445"/>
                      </a:lnTo>
                      <a:lnTo>
                        <a:pt x="626" y="445"/>
                      </a:lnTo>
                      <a:lnTo>
                        <a:pt x="626" y="444"/>
                      </a:lnTo>
                      <a:lnTo>
                        <a:pt x="626" y="444"/>
                      </a:lnTo>
                      <a:lnTo>
                        <a:pt x="627" y="444"/>
                      </a:lnTo>
                      <a:lnTo>
                        <a:pt x="628" y="444"/>
                      </a:lnTo>
                      <a:lnTo>
                        <a:pt x="628" y="443"/>
                      </a:lnTo>
                      <a:lnTo>
                        <a:pt x="629" y="443"/>
                      </a:lnTo>
                      <a:lnTo>
                        <a:pt x="629" y="442"/>
                      </a:lnTo>
                      <a:lnTo>
                        <a:pt x="630" y="442"/>
                      </a:lnTo>
                      <a:lnTo>
                        <a:pt x="630" y="442"/>
                      </a:lnTo>
                      <a:lnTo>
                        <a:pt x="631" y="441"/>
                      </a:lnTo>
                      <a:lnTo>
                        <a:pt x="632" y="441"/>
                      </a:lnTo>
                      <a:lnTo>
                        <a:pt x="632" y="441"/>
                      </a:lnTo>
                      <a:lnTo>
                        <a:pt x="633" y="441"/>
                      </a:lnTo>
                      <a:lnTo>
                        <a:pt x="633" y="440"/>
                      </a:lnTo>
                      <a:lnTo>
                        <a:pt x="634" y="440"/>
                      </a:lnTo>
                      <a:lnTo>
                        <a:pt x="634" y="440"/>
                      </a:lnTo>
                      <a:lnTo>
                        <a:pt x="635" y="439"/>
                      </a:lnTo>
                      <a:lnTo>
                        <a:pt x="635" y="439"/>
                      </a:lnTo>
                      <a:lnTo>
                        <a:pt x="636" y="439"/>
                      </a:lnTo>
                      <a:lnTo>
                        <a:pt x="636" y="438"/>
                      </a:lnTo>
                      <a:lnTo>
                        <a:pt x="637" y="438"/>
                      </a:lnTo>
                      <a:lnTo>
                        <a:pt x="637" y="438"/>
                      </a:lnTo>
                      <a:lnTo>
                        <a:pt x="638" y="437"/>
                      </a:lnTo>
                      <a:lnTo>
                        <a:pt x="639" y="437"/>
                      </a:lnTo>
                      <a:lnTo>
                        <a:pt x="639" y="437"/>
                      </a:lnTo>
                      <a:lnTo>
                        <a:pt x="640" y="436"/>
                      </a:lnTo>
                      <a:lnTo>
                        <a:pt x="640" y="436"/>
                      </a:lnTo>
                      <a:lnTo>
                        <a:pt x="641" y="436"/>
                      </a:lnTo>
                      <a:lnTo>
                        <a:pt x="641" y="436"/>
                      </a:lnTo>
                      <a:lnTo>
                        <a:pt x="642" y="435"/>
                      </a:lnTo>
                      <a:lnTo>
                        <a:pt x="642" y="435"/>
                      </a:lnTo>
                      <a:lnTo>
                        <a:pt x="643" y="434"/>
                      </a:lnTo>
                      <a:lnTo>
                        <a:pt x="643" y="434"/>
                      </a:lnTo>
                      <a:lnTo>
                        <a:pt x="644" y="434"/>
                      </a:lnTo>
                      <a:lnTo>
                        <a:pt x="644" y="434"/>
                      </a:lnTo>
                      <a:lnTo>
                        <a:pt x="645" y="433"/>
                      </a:lnTo>
                      <a:lnTo>
                        <a:pt x="645" y="433"/>
                      </a:lnTo>
                      <a:lnTo>
                        <a:pt x="646" y="433"/>
                      </a:lnTo>
                      <a:lnTo>
                        <a:pt x="647" y="432"/>
                      </a:lnTo>
                      <a:lnTo>
                        <a:pt x="647" y="432"/>
                      </a:lnTo>
                      <a:lnTo>
                        <a:pt x="648" y="432"/>
                      </a:lnTo>
                      <a:lnTo>
                        <a:pt x="648" y="432"/>
                      </a:lnTo>
                      <a:lnTo>
                        <a:pt x="649" y="431"/>
                      </a:lnTo>
                      <a:lnTo>
                        <a:pt x="649" y="431"/>
                      </a:lnTo>
                      <a:lnTo>
                        <a:pt x="650" y="430"/>
                      </a:lnTo>
                      <a:lnTo>
                        <a:pt x="650" y="430"/>
                      </a:lnTo>
                      <a:lnTo>
                        <a:pt x="651" y="430"/>
                      </a:lnTo>
                      <a:lnTo>
                        <a:pt x="651" y="429"/>
                      </a:lnTo>
                      <a:lnTo>
                        <a:pt x="652" y="429"/>
                      </a:lnTo>
                      <a:lnTo>
                        <a:pt x="652" y="429"/>
                      </a:lnTo>
                      <a:lnTo>
                        <a:pt x="653" y="429"/>
                      </a:lnTo>
                      <a:lnTo>
                        <a:pt x="654" y="428"/>
                      </a:lnTo>
                      <a:lnTo>
                        <a:pt x="654" y="428"/>
                      </a:lnTo>
                      <a:lnTo>
                        <a:pt x="655" y="428"/>
                      </a:lnTo>
                      <a:lnTo>
                        <a:pt x="655" y="427"/>
                      </a:lnTo>
                      <a:lnTo>
                        <a:pt x="656" y="427"/>
                      </a:lnTo>
                      <a:lnTo>
                        <a:pt x="656" y="427"/>
                      </a:lnTo>
                      <a:lnTo>
                        <a:pt x="657" y="426"/>
                      </a:lnTo>
                      <a:lnTo>
                        <a:pt x="657" y="426"/>
                      </a:lnTo>
                      <a:lnTo>
                        <a:pt x="658" y="426"/>
                      </a:lnTo>
                      <a:lnTo>
                        <a:pt x="658" y="425"/>
                      </a:lnTo>
                      <a:lnTo>
                        <a:pt x="659" y="425"/>
                      </a:lnTo>
                      <a:lnTo>
                        <a:pt x="659" y="425"/>
                      </a:lnTo>
                      <a:lnTo>
                        <a:pt x="660" y="425"/>
                      </a:lnTo>
                      <a:lnTo>
                        <a:pt x="661" y="424"/>
                      </a:lnTo>
                      <a:lnTo>
                        <a:pt x="661" y="424"/>
                      </a:lnTo>
                      <a:lnTo>
                        <a:pt x="662" y="424"/>
                      </a:lnTo>
                      <a:lnTo>
                        <a:pt x="662" y="423"/>
                      </a:lnTo>
                      <a:lnTo>
                        <a:pt x="663" y="423"/>
                      </a:lnTo>
                      <a:lnTo>
                        <a:pt x="663" y="422"/>
                      </a:lnTo>
                      <a:lnTo>
                        <a:pt x="664" y="422"/>
                      </a:lnTo>
                      <a:lnTo>
                        <a:pt x="665" y="422"/>
                      </a:lnTo>
                      <a:lnTo>
                        <a:pt x="665" y="422"/>
                      </a:lnTo>
                      <a:lnTo>
                        <a:pt x="665" y="421"/>
                      </a:lnTo>
                      <a:lnTo>
                        <a:pt x="666" y="421"/>
                      </a:lnTo>
                      <a:lnTo>
                        <a:pt x="666" y="421"/>
                      </a:lnTo>
                      <a:lnTo>
                        <a:pt x="667" y="420"/>
                      </a:lnTo>
                      <a:lnTo>
                        <a:pt x="667" y="420"/>
                      </a:lnTo>
                      <a:lnTo>
                        <a:pt x="668" y="420"/>
                      </a:lnTo>
                      <a:lnTo>
                        <a:pt x="669" y="419"/>
                      </a:lnTo>
                      <a:lnTo>
                        <a:pt x="669" y="419"/>
                      </a:lnTo>
                      <a:lnTo>
                        <a:pt x="670" y="419"/>
                      </a:lnTo>
                      <a:lnTo>
                        <a:pt x="670" y="418"/>
                      </a:lnTo>
                      <a:lnTo>
                        <a:pt x="671" y="418"/>
                      </a:lnTo>
                      <a:lnTo>
                        <a:pt x="672" y="418"/>
                      </a:lnTo>
                      <a:lnTo>
                        <a:pt x="672" y="418"/>
                      </a:lnTo>
                      <a:lnTo>
                        <a:pt x="673" y="417"/>
                      </a:lnTo>
                      <a:lnTo>
                        <a:pt x="673" y="417"/>
                      </a:lnTo>
                      <a:lnTo>
                        <a:pt x="674" y="417"/>
                      </a:lnTo>
                      <a:lnTo>
                        <a:pt x="674" y="416"/>
                      </a:lnTo>
                      <a:lnTo>
                        <a:pt x="674" y="416"/>
                      </a:lnTo>
                      <a:lnTo>
                        <a:pt x="675" y="416"/>
                      </a:lnTo>
                      <a:lnTo>
                        <a:pt x="676" y="415"/>
                      </a:lnTo>
                      <a:lnTo>
                        <a:pt x="676" y="415"/>
                      </a:lnTo>
                      <a:lnTo>
                        <a:pt x="677" y="415"/>
                      </a:lnTo>
                      <a:lnTo>
                        <a:pt x="677" y="414"/>
                      </a:lnTo>
                      <a:lnTo>
                        <a:pt x="678" y="414"/>
                      </a:lnTo>
                      <a:lnTo>
                        <a:pt x="679" y="414"/>
                      </a:lnTo>
                      <a:lnTo>
                        <a:pt x="679" y="414"/>
                      </a:lnTo>
                      <a:lnTo>
                        <a:pt x="680" y="413"/>
                      </a:lnTo>
                      <a:lnTo>
                        <a:pt x="680" y="413"/>
                      </a:lnTo>
                      <a:lnTo>
                        <a:pt x="681" y="413"/>
                      </a:lnTo>
                      <a:lnTo>
                        <a:pt x="681" y="412"/>
                      </a:lnTo>
                      <a:lnTo>
                        <a:pt x="682" y="412"/>
                      </a:lnTo>
                      <a:lnTo>
                        <a:pt x="682" y="412"/>
                      </a:lnTo>
                      <a:lnTo>
                        <a:pt x="683" y="411"/>
                      </a:lnTo>
                      <a:lnTo>
                        <a:pt x="683" y="411"/>
                      </a:lnTo>
                      <a:lnTo>
                        <a:pt x="684" y="411"/>
                      </a:lnTo>
                      <a:lnTo>
                        <a:pt x="684" y="410"/>
                      </a:lnTo>
                      <a:lnTo>
                        <a:pt x="685" y="410"/>
                      </a:lnTo>
                      <a:lnTo>
                        <a:pt x="685" y="410"/>
                      </a:lnTo>
                      <a:lnTo>
                        <a:pt x="686" y="410"/>
                      </a:lnTo>
                      <a:lnTo>
                        <a:pt x="687" y="409"/>
                      </a:lnTo>
                      <a:lnTo>
                        <a:pt x="687" y="409"/>
                      </a:lnTo>
                      <a:lnTo>
                        <a:pt x="688" y="409"/>
                      </a:lnTo>
                      <a:lnTo>
                        <a:pt x="688" y="408"/>
                      </a:lnTo>
                      <a:lnTo>
                        <a:pt x="689" y="408"/>
                      </a:lnTo>
                      <a:lnTo>
                        <a:pt x="689" y="408"/>
                      </a:lnTo>
                      <a:lnTo>
                        <a:pt x="690" y="407"/>
                      </a:lnTo>
                      <a:lnTo>
                        <a:pt x="690" y="407"/>
                      </a:lnTo>
                      <a:lnTo>
                        <a:pt x="691" y="407"/>
                      </a:lnTo>
                      <a:lnTo>
                        <a:pt x="691" y="406"/>
                      </a:lnTo>
                      <a:lnTo>
                        <a:pt x="692" y="406"/>
                      </a:lnTo>
                      <a:lnTo>
                        <a:pt x="692" y="406"/>
                      </a:lnTo>
                      <a:lnTo>
                        <a:pt x="693" y="406"/>
                      </a:lnTo>
                      <a:lnTo>
                        <a:pt x="694" y="405"/>
                      </a:lnTo>
                      <a:lnTo>
                        <a:pt x="694" y="405"/>
                      </a:lnTo>
                      <a:lnTo>
                        <a:pt x="695" y="405"/>
                      </a:lnTo>
                      <a:lnTo>
                        <a:pt x="695" y="405"/>
                      </a:lnTo>
                      <a:lnTo>
                        <a:pt x="696" y="404"/>
                      </a:lnTo>
                      <a:lnTo>
                        <a:pt x="696" y="404"/>
                      </a:lnTo>
                      <a:lnTo>
                        <a:pt x="697" y="403"/>
                      </a:lnTo>
                      <a:lnTo>
                        <a:pt x="697" y="403"/>
                      </a:lnTo>
                      <a:lnTo>
                        <a:pt x="698" y="403"/>
                      </a:lnTo>
                      <a:lnTo>
                        <a:pt x="698" y="403"/>
                      </a:lnTo>
                      <a:lnTo>
                        <a:pt x="699" y="402"/>
                      </a:lnTo>
                      <a:lnTo>
                        <a:pt x="699" y="402"/>
                      </a:lnTo>
                      <a:lnTo>
                        <a:pt x="700" y="402"/>
                      </a:lnTo>
                      <a:lnTo>
                        <a:pt x="701" y="401"/>
                      </a:lnTo>
                      <a:lnTo>
                        <a:pt x="701" y="401"/>
                      </a:lnTo>
                      <a:lnTo>
                        <a:pt x="702" y="401"/>
                      </a:lnTo>
                      <a:lnTo>
                        <a:pt x="702" y="401"/>
                      </a:lnTo>
                      <a:lnTo>
                        <a:pt x="703" y="400"/>
                      </a:lnTo>
                      <a:lnTo>
                        <a:pt x="703" y="400"/>
                      </a:lnTo>
                      <a:lnTo>
                        <a:pt x="704" y="399"/>
                      </a:lnTo>
                      <a:lnTo>
                        <a:pt x="704" y="399"/>
                      </a:lnTo>
                      <a:lnTo>
                        <a:pt x="705" y="399"/>
                      </a:lnTo>
                      <a:lnTo>
                        <a:pt x="705" y="399"/>
                      </a:lnTo>
                      <a:lnTo>
                        <a:pt x="706" y="398"/>
                      </a:lnTo>
                      <a:lnTo>
                        <a:pt x="706" y="398"/>
                      </a:lnTo>
                      <a:lnTo>
                        <a:pt x="707" y="398"/>
                      </a:lnTo>
                      <a:lnTo>
                        <a:pt x="707" y="398"/>
                      </a:lnTo>
                      <a:lnTo>
                        <a:pt x="708" y="397"/>
                      </a:lnTo>
                      <a:lnTo>
                        <a:pt x="709" y="397"/>
                      </a:lnTo>
                      <a:lnTo>
                        <a:pt x="709" y="396"/>
                      </a:lnTo>
                      <a:lnTo>
                        <a:pt x="710" y="396"/>
                      </a:lnTo>
                      <a:lnTo>
                        <a:pt x="710" y="396"/>
                      </a:lnTo>
                      <a:lnTo>
                        <a:pt x="711" y="396"/>
                      </a:lnTo>
                      <a:lnTo>
                        <a:pt x="712" y="395"/>
                      </a:lnTo>
                      <a:lnTo>
                        <a:pt x="712" y="395"/>
                      </a:lnTo>
                      <a:lnTo>
                        <a:pt x="713" y="395"/>
                      </a:lnTo>
                      <a:lnTo>
                        <a:pt x="713" y="394"/>
                      </a:lnTo>
                      <a:lnTo>
                        <a:pt x="713" y="394"/>
                      </a:lnTo>
                      <a:lnTo>
                        <a:pt x="714" y="394"/>
                      </a:lnTo>
                      <a:lnTo>
                        <a:pt x="714" y="394"/>
                      </a:lnTo>
                      <a:lnTo>
                        <a:pt x="715" y="393"/>
                      </a:lnTo>
                      <a:lnTo>
                        <a:pt x="716" y="393"/>
                      </a:lnTo>
                      <a:lnTo>
                        <a:pt x="716" y="392"/>
                      </a:lnTo>
                      <a:lnTo>
                        <a:pt x="717" y="392"/>
                      </a:lnTo>
                      <a:lnTo>
                        <a:pt x="717" y="392"/>
                      </a:lnTo>
                      <a:lnTo>
                        <a:pt x="718" y="392"/>
                      </a:lnTo>
                      <a:lnTo>
                        <a:pt x="718" y="391"/>
                      </a:lnTo>
                      <a:lnTo>
                        <a:pt x="719" y="391"/>
                      </a:lnTo>
                      <a:lnTo>
                        <a:pt x="720" y="391"/>
                      </a:lnTo>
                      <a:lnTo>
                        <a:pt x="720" y="391"/>
                      </a:lnTo>
                      <a:lnTo>
                        <a:pt x="721" y="390"/>
                      </a:lnTo>
                      <a:lnTo>
                        <a:pt x="721" y="390"/>
                      </a:lnTo>
                      <a:lnTo>
                        <a:pt x="722" y="390"/>
                      </a:lnTo>
                      <a:lnTo>
                        <a:pt x="722" y="389"/>
                      </a:lnTo>
                      <a:lnTo>
                        <a:pt x="723" y="389"/>
                      </a:lnTo>
                      <a:lnTo>
                        <a:pt x="723" y="389"/>
                      </a:lnTo>
                      <a:lnTo>
                        <a:pt x="724" y="388"/>
                      </a:lnTo>
                      <a:lnTo>
                        <a:pt x="724" y="388"/>
                      </a:lnTo>
                      <a:lnTo>
                        <a:pt x="725" y="388"/>
                      </a:lnTo>
                      <a:lnTo>
                        <a:pt x="725" y="388"/>
                      </a:lnTo>
                      <a:lnTo>
                        <a:pt x="726" y="387"/>
                      </a:lnTo>
                      <a:lnTo>
                        <a:pt x="727" y="387"/>
                      </a:lnTo>
                      <a:lnTo>
                        <a:pt x="727" y="387"/>
                      </a:lnTo>
                      <a:lnTo>
                        <a:pt x="728" y="386"/>
                      </a:lnTo>
                      <a:lnTo>
                        <a:pt x="728" y="386"/>
                      </a:lnTo>
                      <a:lnTo>
                        <a:pt x="729" y="386"/>
                      </a:lnTo>
                      <a:lnTo>
                        <a:pt x="729" y="386"/>
                      </a:lnTo>
                      <a:lnTo>
                        <a:pt x="730" y="385"/>
                      </a:lnTo>
                      <a:lnTo>
                        <a:pt x="730" y="385"/>
                      </a:lnTo>
                      <a:lnTo>
                        <a:pt x="731" y="384"/>
                      </a:lnTo>
                      <a:lnTo>
                        <a:pt x="731" y="384"/>
                      </a:lnTo>
                      <a:lnTo>
                        <a:pt x="732" y="384"/>
                      </a:lnTo>
                      <a:lnTo>
                        <a:pt x="732" y="384"/>
                      </a:lnTo>
                      <a:lnTo>
                        <a:pt x="733" y="383"/>
                      </a:lnTo>
                      <a:lnTo>
                        <a:pt x="734" y="383"/>
                      </a:lnTo>
                      <a:lnTo>
                        <a:pt x="734" y="383"/>
                      </a:lnTo>
                      <a:lnTo>
                        <a:pt x="735" y="383"/>
                      </a:lnTo>
                      <a:lnTo>
                        <a:pt x="735" y="382"/>
                      </a:lnTo>
                      <a:lnTo>
                        <a:pt x="736" y="382"/>
                      </a:lnTo>
                      <a:lnTo>
                        <a:pt x="736" y="382"/>
                      </a:lnTo>
                      <a:lnTo>
                        <a:pt x="737" y="382"/>
                      </a:lnTo>
                      <a:lnTo>
                        <a:pt x="737" y="381"/>
                      </a:lnTo>
                      <a:lnTo>
                        <a:pt x="738" y="381"/>
                      </a:lnTo>
                      <a:lnTo>
                        <a:pt x="738" y="380"/>
                      </a:lnTo>
                      <a:lnTo>
                        <a:pt x="739" y="380"/>
                      </a:lnTo>
                      <a:lnTo>
                        <a:pt x="739" y="380"/>
                      </a:lnTo>
                      <a:lnTo>
                        <a:pt x="740" y="380"/>
                      </a:lnTo>
                      <a:lnTo>
                        <a:pt x="740" y="379"/>
                      </a:lnTo>
                      <a:lnTo>
                        <a:pt x="741" y="379"/>
                      </a:lnTo>
                      <a:lnTo>
                        <a:pt x="742" y="379"/>
                      </a:lnTo>
                      <a:lnTo>
                        <a:pt x="742" y="379"/>
                      </a:lnTo>
                      <a:lnTo>
                        <a:pt x="743" y="378"/>
                      </a:lnTo>
                      <a:lnTo>
                        <a:pt x="743" y="378"/>
                      </a:lnTo>
                      <a:lnTo>
                        <a:pt x="744" y="378"/>
                      </a:lnTo>
                      <a:lnTo>
                        <a:pt x="744" y="377"/>
                      </a:lnTo>
                      <a:lnTo>
                        <a:pt x="745" y="377"/>
                      </a:lnTo>
                      <a:lnTo>
                        <a:pt x="745" y="377"/>
                      </a:lnTo>
                      <a:lnTo>
                        <a:pt x="746" y="376"/>
                      </a:lnTo>
                      <a:lnTo>
                        <a:pt x="746" y="376"/>
                      </a:lnTo>
                      <a:lnTo>
                        <a:pt x="747" y="376"/>
                      </a:lnTo>
                      <a:lnTo>
                        <a:pt x="747" y="376"/>
                      </a:lnTo>
                      <a:lnTo>
                        <a:pt x="748" y="375"/>
                      </a:lnTo>
                      <a:lnTo>
                        <a:pt x="749" y="375"/>
                      </a:lnTo>
                      <a:lnTo>
                        <a:pt x="749" y="375"/>
                      </a:lnTo>
                      <a:lnTo>
                        <a:pt x="750" y="374"/>
                      </a:lnTo>
                      <a:lnTo>
                        <a:pt x="750" y="374"/>
                      </a:lnTo>
                      <a:lnTo>
                        <a:pt x="751" y="374"/>
                      </a:lnTo>
                      <a:lnTo>
                        <a:pt x="751" y="374"/>
                      </a:lnTo>
                      <a:lnTo>
                        <a:pt x="752" y="373"/>
                      </a:lnTo>
                      <a:lnTo>
                        <a:pt x="752" y="373"/>
                      </a:lnTo>
                      <a:lnTo>
                        <a:pt x="753" y="373"/>
                      </a:lnTo>
                      <a:lnTo>
                        <a:pt x="753" y="372"/>
                      </a:lnTo>
                      <a:lnTo>
                        <a:pt x="754" y="372"/>
                      </a:lnTo>
                      <a:lnTo>
                        <a:pt x="754" y="372"/>
                      </a:lnTo>
                      <a:lnTo>
                        <a:pt x="755" y="372"/>
                      </a:lnTo>
                      <a:lnTo>
                        <a:pt x="756" y="371"/>
                      </a:lnTo>
                      <a:lnTo>
                        <a:pt x="756" y="371"/>
                      </a:lnTo>
                      <a:lnTo>
                        <a:pt x="757" y="371"/>
                      </a:lnTo>
                      <a:lnTo>
                        <a:pt x="757" y="370"/>
                      </a:lnTo>
                      <a:lnTo>
                        <a:pt x="758" y="370"/>
                      </a:lnTo>
                      <a:lnTo>
                        <a:pt x="758" y="370"/>
                      </a:lnTo>
                      <a:lnTo>
                        <a:pt x="759" y="369"/>
                      </a:lnTo>
                      <a:lnTo>
                        <a:pt x="760" y="369"/>
                      </a:lnTo>
                      <a:lnTo>
                        <a:pt x="760" y="369"/>
                      </a:lnTo>
                      <a:lnTo>
                        <a:pt x="761" y="369"/>
                      </a:lnTo>
                      <a:lnTo>
                        <a:pt x="761" y="368"/>
                      </a:lnTo>
                      <a:lnTo>
                        <a:pt x="761" y="368"/>
                      </a:lnTo>
                      <a:lnTo>
                        <a:pt x="762" y="368"/>
                      </a:lnTo>
                      <a:lnTo>
                        <a:pt x="762" y="367"/>
                      </a:lnTo>
                      <a:lnTo>
                        <a:pt x="763" y="367"/>
                      </a:lnTo>
                      <a:lnTo>
                        <a:pt x="764" y="367"/>
                      </a:lnTo>
                      <a:lnTo>
                        <a:pt x="764" y="367"/>
                      </a:lnTo>
                      <a:lnTo>
                        <a:pt x="765" y="366"/>
                      </a:lnTo>
                      <a:lnTo>
                        <a:pt x="765" y="366"/>
                      </a:lnTo>
                      <a:lnTo>
                        <a:pt x="766" y="366"/>
                      </a:lnTo>
                      <a:lnTo>
                        <a:pt x="767" y="365"/>
                      </a:lnTo>
                      <a:lnTo>
                        <a:pt x="767" y="365"/>
                      </a:lnTo>
                      <a:lnTo>
                        <a:pt x="768" y="365"/>
                      </a:lnTo>
                      <a:lnTo>
                        <a:pt x="768" y="365"/>
                      </a:lnTo>
                      <a:lnTo>
                        <a:pt x="769" y="364"/>
                      </a:lnTo>
                      <a:lnTo>
                        <a:pt x="769" y="364"/>
                      </a:lnTo>
                      <a:lnTo>
                        <a:pt x="770" y="364"/>
                      </a:lnTo>
                      <a:lnTo>
                        <a:pt x="770" y="363"/>
                      </a:lnTo>
                      <a:lnTo>
                        <a:pt x="771" y="363"/>
                      </a:lnTo>
                      <a:lnTo>
                        <a:pt x="771" y="363"/>
                      </a:lnTo>
                      <a:lnTo>
                        <a:pt x="772" y="363"/>
                      </a:lnTo>
                      <a:lnTo>
                        <a:pt x="772" y="362"/>
                      </a:lnTo>
                      <a:lnTo>
                        <a:pt x="773" y="362"/>
                      </a:lnTo>
                      <a:lnTo>
                        <a:pt x="773" y="362"/>
                      </a:lnTo>
                      <a:lnTo>
                        <a:pt x="774" y="361"/>
                      </a:lnTo>
                      <a:lnTo>
                        <a:pt x="775" y="361"/>
                      </a:lnTo>
                      <a:lnTo>
                        <a:pt x="775" y="361"/>
                      </a:lnTo>
                      <a:lnTo>
                        <a:pt x="776" y="361"/>
                      </a:lnTo>
                      <a:lnTo>
                        <a:pt x="776" y="360"/>
                      </a:lnTo>
                      <a:lnTo>
                        <a:pt x="777" y="360"/>
                      </a:lnTo>
                      <a:lnTo>
                        <a:pt x="777" y="360"/>
                      </a:lnTo>
                      <a:lnTo>
                        <a:pt x="778" y="360"/>
                      </a:lnTo>
                      <a:lnTo>
                        <a:pt x="778" y="359"/>
                      </a:lnTo>
                      <a:lnTo>
                        <a:pt x="779" y="359"/>
                      </a:lnTo>
                      <a:lnTo>
                        <a:pt x="779" y="359"/>
                      </a:lnTo>
                      <a:lnTo>
                        <a:pt x="780" y="358"/>
                      </a:lnTo>
                      <a:lnTo>
                        <a:pt x="780" y="358"/>
                      </a:lnTo>
                      <a:lnTo>
                        <a:pt x="781" y="358"/>
                      </a:lnTo>
                      <a:lnTo>
                        <a:pt x="782" y="357"/>
                      </a:lnTo>
                      <a:lnTo>
                        <a:pt x="782" y="357"/>
                      </a:lnTo>
                      <a:lnTo>
                        <a:pt x="783" y="357"/>
                      </a:lnTo>
                      <a:lnTo>
                        <a:pt x="783" y="357"/>
                      </a:lnTo>
                      <a:lnTo>
                        <a:pt x="784" y="356"/>
                      </a:lnTo>
                      <a:lnTo>
                        <a:pt x="784" y="356"/>
                      </a:lnTo>
                      <a:lnTo>
                        <a:pt x="785" y="356"/>
                      </a:lnTo>
                      <a:lnTo>
                        <a:pt x="785" y="356"/>
                      </a:lnTo>
                      <a:lnTo>
                        <a:pt x="786" y="355"/>
                      </a:lnTo>
                      <a:lnTo>
                        <a:pt x="786" y="355"/>
                      </a:lnTo>
                      <a:lnTo>
                        <a:pt x="787" y="355"/>
                      </a:lnTo>
                      <a:lnTo>
                        <a:pt x="787" y="355"/>
                      </a:lnTo>
                      <a:lnTo>
                        <a:pt x="788" y="354"/>
                      </a:lnTo>
                      <a:lnTo>
                        <a:pt x="789" y="354"/>
                      </a:lnTo>
                      <a:lnTo>
                        <a:pt x="789" y="353"/>
                      </a:lnTo>
                      <a:lnTo>
                        <a:pt x="790" y="353"/>
                      </a:lnTo>
                      <a:lnTo>
                        <a:pt x="790" y="353"/>
                      </a:lnTo>
                      <a:lnTo>
                        <a:pt x="791" y="353"/>
                      </a:lnTo>
                      <a:lnTo>
                        <a:pt x="791" y="352"/>
                      </a:lnTo>
                      <a:lnTo>
                        <a:pt x="792" y="352"/>
                      </a:lnTo>
                      <a:lnTo>
                        <a:pt x="792" y="352"/>
                      </a:lnTo>
                      <a:lnTo>
                        <a:pt x="793" y="352"/>
                      </a:lnTo>
                      <a:lnTo>
                        <a:pt x="793" y="351"/>
                      </a:lnTo>
                      <a:lnTo>
                        <a:pt x="794" y="351"/>
                      </a:lnTo>
                      <a:lnTo>
                        <a:pt x="794" y="351"/>
                      </a:lnTo>
                      <a:lnTo>
                        <a:pt x="795" y="351"/>
                      </a:lnTo>
                      <a:lnTo>
                        <a:pt x="795" y="350"/>
                      </a:lnTo>
                      <a:lnTo>
                        <a:pt x="796" y="350"/>
                      </a:lnTo>
                      <a:lnTo>
                        <a:pt x="797" y="350"/>
                      </a:lnTo>
                      <a:lnTo>
                        <a:pt x="797" y="349"/>
                      </a:lnTo>
                      <a:lnTo>
                        <a:pt x="798" y="349"/>
                      </a:lnTo>
                      <a:lnTo>
                        <a:pt x="798" y="349"/>
                      </a:lnTo>
                      <a:lnTo>
                        <a:pt x="799" y="349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0" y="348"/>
                      </a:lnTo>
                      <a:lnTo>
                        <a:pt x="801" y="348"/>
                      </a:lnTo>
                      <a:lnTo>
                        <a:pt x="801" y="347"/>
                      </a:lnTo>
                      <a:lnTo>
                        <a:pt x="802" y="347"/>
                      </a:lnTo>
                      <a:lnTo>
                        <a:pt x="802" y="346"/>
                      </a:lnTo>
                      <a:lnTo>
                        <a:pt x="803" y="346"/>
                      </a:lnTo>
                      <a:lnTo>
                        <a:pt x="804" y="346"/>
                      </a:lnTo>
                      <a:lnTo>
                        <a:pt x="804" y="346"/>
                      </a:lnTo>
                      <a:lnTo>
                        <a:pt x="805" y="345"/>
                      </a:lnTo>
                      <a:lnTo>
                        <a:pt x="805" y="345"/>
                      </a:lnTo>
                      <a:lnTo>
                        <a:pt x="806" y="345"/>
                      </a:lnTo>
                      <a:lnTo>
                        <a:pt x="806" y="345"/>
                      </a:lnTo>
                      <a:lnTo>
                        <a:pt x="807" y="344"/>
                      </a:lnTo>
                      <a:lnTo>
                        <a:pt x="808" y="344"/>
                      </a:lnTo>
                      <a:lnTo>
                        <a:pt x="808" y="344"/>
                      </a:lnTo>
                      <a:lnTo>
                        <a:pt x="809" y="344"/>
                      </a:lnTo>
                      <a:lnTo>
                        <a:pt x="809" y="343"/>
                      </a:lnTo>
                      <a:lnTo>
                        <a:pt x="809" y="343"/>
                      </a:lnTo>
                      <a:lnTo>
                        <a:pt x="810" y="343"/>
                      </a:lnTo>
                      <a:lnTo>
                        <a:pt x="811" y="342"/>
                      </a:lnTo>
                      <a:lnTo>
                        <a:pt x="811" y="342"/>
                      </a:lnTo>
                      <a:lnTo>
                        <a:pt x="812" y="342"/>
                      </a:lnTo>
                      <a:lnTo>
                        <a:pt x="812" y="342"/>
                      </a:lnTo>
                      <a:lnTo>
                        <a:pt x="813" y="341"/>
                      </a:lnTo>
                      <a:lnTo>
                        <a:pt x="813" y="341"/>
                      </a:lnTo>
                      <a:lnTo>
                        <a:pt x="814" y="341"/>
                      </a:lnTo>
                      <a:lnTo>
                        <a:pt x="815" y="341"/>
                      </a:lnTo>
                      <a:lnTo>
                        <a:pt x="815" y="340"/>
                      </a:lnTo>
                      <a:lnTo>
                        <a:pt x="816" y="340"/>
                      </a:lnTo>
                      <a:lnTo>
                        <a:pt x="816" y="340"/>
                      </a:lnTo>
                      <a:lnTo>
                        <a:pt x="817" y="340"/>
                      </a:lnTo>
                      <a:lnTo>
                        <a:pt x="817" y="339"/>
                      </a:lnTo>
                      <a:lnTo>
                        <a:pt x="818" y="339"/>
                      </a:lnTo>
                      <a:lnTo>
                        <a:pt x="818" y="338"/>
                      </a:lnTo>
                      <a:lnTo>
                        <a:pt x="819" y="338"/>
                      </a:lnTo>
                      <a:lnTo>
                        <a:pt x="819" y="338"/>
                      </a:lnTo>
                      <a:lnTo>
                        <a:pt x="820" y="338"/>
                      </a:lnTo>
                      <a:lnTo>
                        <a:pt x="820" y="337"/>
                      </a:lnTo>
                      <a:lnTo>
                        <a:pt x="821" y="337"/>
                      </a:lnTo>
                      <a:lnTo>
                        <a:pt x="822" y="337"/>
                      </a:lnTo>
                      <a:lnTo>
                        <a:pt x="822" y="337"/>
                      </a:lnTo>
                      <a:lnTo>
                        <a:pt x="823" y="336"/>
                      </a:lnTo>
                      <a:lnTo>
                        <a:pt x="823" y="336"/>
                      </a:lnTo>
                      <a:lnTo>
                        <a:pt x="824" y="336"/>
                      </a:lnTo>
                      <a:lnTo>
                        <a:pt x="824" y="336"/>
                      </a:lnTo>
                      <a:lnTo>
                        <a:pt x="825" y="335"/>
                      </a:lnTo>
                      <a:lnTo>
                        <a:pt x="825" y="335"/>
                      </a:lnTo>
                      <a:lnTo>
                        <a:pt x="826" y="335"/>
                      </a:lnTo>
                      <a:lnTo>
                        <a:pt x="826" y="334"/>
                      </a:lnTo>
                      <a:lnTo>
                        <a:pt x="827" y="334"/>
                      </a:lnTo>
                      <a:lnTo>
                        <a:pt x="827" y="334"/>
                      </a:lnTo>
                      <a:lnTo>
                        <a:pt x="828" y="334"/>
                      </a:lnTo>
                      <a:lnTo>
                        <a:pt x="828" y="333"/>
                      </a:lnTo>
                      <a:lnTo>
                        <a:pt x="829" y="333"/>
                      </a:lnTo>
                      <a:lnTo>
                        <a:pt x="830" y="333"/>
                      </a:lnTo>
                      <a:lnTo>
                        <a:pt x="830" y="333"/>
                      </a:lnTo>
                      <a:lnTo>
                        <a:pt x="831" y="332"/>
                      </a:lnTo>
                      <a:lnTo>
                        <a:pt x="831" y="332"/>
                      </a:lnTo>
                      <a:lnTo>
                        <a:pt x="832" y="332"/>
                      </a:lnTo>
                      <a:lnTo>
                        <a:pt x="832" y="332"/>
                      </a:lnTo>
                      <a:lnTo>
                        <a:pt x="833" y="331"/>
                      </a:lnTo>
                      <a:lnTo>
                        <a:pt x="833" y="331"/>
                      </a:lnTo>
                      <a:lnTo>
                        <a:pt x="834" y="331"/>
                      </a:lnTo>
                      <a:lnTo>
                        <a:pt x="834" y="330"/>
                      </a:lnTo>
                      <a:lnTo>
                        <a:pt x="835" y="330"/>
                      </a:lnTo>
                      <a:lnTo>
                        <a:pt x="835" y="330"/>
                      </a:lnTo>
                      <a:lnTo>
                        <a:pt x="836" y="330"/>
                      </a:lnTo>
                      <a:lnTo>
                        <a:pt x="837" y="329"/>
                      </a:lnTo>
                      <a:lnTo>
                        <a:pt x="837" y="329"/>
                      </a:lnTo>
                      <a:lnTo>
                        <a:pt x="838" y="329"/>
                      </a:lnTo>
                      <a:lnTo>
                        <a:pt x="838" y="329"/>
                      </a:lnTo>
                      <a:lnTo>
                        <a:pt x="839" y="328"/>
                      </a:lnTo>
                      <a:lnTo>
                        <a:pt x="839" y="328"/>
                      </a:lnTo>
                      <a:lnTo>
                        <a:pt x="840" y="328"/>
                      </a:lnTo>
                      <a:lnTo>
                        <a:pt x="840" y="328"/>
                      </a:lnTo>
                      <a:lnTo>
                        <a:pt x="841" y="327"/>
                      </a:lnTo>
                      <a:lnTo>
                        <a:pt x="841" y="327"/>
                      </a:lnTo>
                      <a:lnTo>
                        <a:pt x="842" y="327"/>
                      </a:lnTo>
                      <a:lnTo>
                        <a:pt x="842" y="326"/>
                      </a:lnTo>
                      <a:lnTo>
                        <a:pt x="843" y="326"/>
                      </a:lnTo>
                      <a:lnTo>
                        <a:pt x="844" y="326"/>
                      </a:lnTo>
                      <a:lnTo>
                        <a:pt x="844" y="326"/>
                      </a:lnTo>
                      <a:lnTo>
                        <a:pt x="845" y="325"/>
                      </a:lnTo>
                      <a:lnTo>
                        <a:pt x="845" y="325"/>
                      </a:lnTo>
                      <a:lnTo>
                        <a:pt x="846" y="325"/>
                      </a:lnTo>
                      <a:lnTo>
                        <a:pt x="846" y="325"/>
                      </a:lnTo>
                      <a:lnTo>
                        <a:pt x="847" y="324"/>
                      </a:lnTo>
                      <a:lnTo>
                        <a:pt x="848" y="324"/>
                      </a:lnTo>
                      <a:lnTo>
                        <a:pt x="848" y="324"/>
                      </a:lnTo>
                      <a:lnTo>
                        <a:pt x="848" y="323"/>
                      </a:lnTo>
                      <a:lnTo>
                        <a:pt x="849" y="323"/>
                      </a:lnTo>
                      <a:lnTo>
                        <a:pt x="849" y="323"/>
                      </a:lnTo>
                      <a:lnTo>
                        <a:pt x="850" y="323"/>
                      </a:lnTo>
                      <a:lnTo>
                        <a:pt x="850" y="322"/>
                      </a:lnTo>
                      <a:lnTo>
                        <a:pt x="851" y="322"/>
                      </a:lnTo>
                      <a:lnTo>
                        <a:pt x="852" y="322"/>
                      </a:lnTo>
                      <a:lnTo>
                        <a:pt x="852" y="322"/>
                      </a:lnTo>
                      <a:lnTo>
                        <a:pt x="853" y="321"/>
                      </a:lnTo>
                      <a:lnTo>
                        <a:pt x="853" y="321"/>
                      </a:lnTo>
                      <a:lnTo>
                        <a:pt x="854" y="321"/>
                      </a:lnTo>
                      <a:lnTo>
                        <a:pt x="855" y="321"/>
                      </a:lnTo>
                      <a:lnTo>
                        <a:pt x="855" y="320"/>
                      </a:lnTo>
                      <a:lnTo>
                        <a:pt x="856" y="320"/>
                      </a:lnTo>
                      <a:lnTo>
                        <a:pt x="856" y="320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7" y="319"/>
                      </a:lnTo>
                      <a:lnTo>
                        <a:pt x="858" y="319"/>
                      </a:lnTo>
                      <a:lnTo>
                        <a:pt x="859" y="318"/>
                      </a:lnTo>
                      <a:lnTo>
                        <a:pt x="859" y="318"/>
                      </a:lnTo>
                      <a:lnTo>
                        <a:pt x="860" y="318"/>
                      </a:lnTo>
                      <a:lnTo>
                        <a:pt x="860" y="318"/>
                      </a:lnTo>
                      <a:lnTo>
                        <a:pt x="861" y="317"/>
                      </a:lnTo>
                      <a:lnTo>
                        <a:pt x="861" y="317"/>
                      </a:lnTo>
                      <a:lnTo>
                        <a:pt x="862" y="317"/>
                      </a:lnTo>
                      <a:lnTo>
                        <a:pt x="863" y="317"/>
                      </a:lnTo>
                      <a:lnTo>
                        <a:pt x="863" y="316"/>
                      </a:lnTo>
                      <a:lnTo>
                        <a:pt x="864" y="316"/>
                      </a:lnTo>
                      <a:lnTo>
                        <a:pt x="864" y="316"/>
                      </a:lnTo>
                      <a:lnTo>
                        <a:pt x="865" y="315"/>
                      </a:lnTo>
                      <a:lnTo>
                        <a:pt x="865" y="315"/>
                      </a:lnTo>
                      <a:lnTo>
                        <a:pt x="866" y="315"/>
                      </a:lnTo>
                      <a:lnTo>
                        <a:pt x="866" y="315"/>
                      </a:lnTo>
                      <a:lnTo>
                        <a:pt x="867" y="314"/>
                      </a:lnTo>
                      <a:lnTo>
                        <a:pt x="867" y="314"/>
                      </a:lnTo>
                      <a:lnTo>
                        <a:pt x="868" y="314"/>
                      </a:lnTo>
                      <a:lnTo>
                        <a:pt x="868" y="314"/>
                      </a:lnTo>
                      <a:lnTo>
                        <a:pt x="869" y="313"/>
                      </a:lnTo>
                      <a:lnTo>
                        <a:pt x="870" y="313"/>
                      </a:lnTo>
                      <a:lnTo>
                        <a:pt x="870" y="313"/>
                      </a:lnTo>
                      <a:lnTo>
                        <a:pt x="871" y="313"/>
                      </a:lnTo>
                      <a:lnTo>
                        <a:pt x="871" y="312"/>
                      </a:lnTo>
                      <a:lnTo>
                        <a:pt x="872" y="312"/>
                      </a:lnTo>
                      <a:lnTo>
                        <a:pt x="872" y="312"/>
                      </a:lnTo>
                      <a:lnTo>
                        <a:pt x="873" y="311"/>
                      </a:lnTo>
                      <a:lnTo>
                        <a:pt x="873" y="311"/>
                      </a:lnTo>
                      <a:lnTo>
                        <a:pt x="874" y="311"/>
                      </a:lnTo>
                      <a:lnTo>
                        <a:pt x="874" y="311"/>
                      </a:lnTo>
                      <a:lnTo>
                        <a:pt x="875" y="310"/>
                      </a:lnTo>
                      <a:lnTo>
                        <a:pt x="875" y="310"/>
                      </a:lnTo>
                      <a:lnTo>
                        <a:pt x="876" y="310"/>
                      </a:lnTo>
                      <a:lnTo>
                        <a:pt x="877" y="310"/>
                      </a:lnTo>
                      <a:lnTo>
                        <a:pt x="877" y="309"/>
                      </a:lnTo>
                      <a:lnTo>
                        <a:pt x="878" y="309"/>
                      </a:lnTo>
                      <a:lnTo>
                        <a:pt x="878" y="309"/>
                      </a:lnTo>
                      <a:lnTo>
                        <a:pt x="879" y="309"/>
                      </a:lnTo>
                      <a:lnTo>
                        <a:pt x="879" y="309"/>
                      </a:lnTo>
                      <a:lnTo>
                        <a:pt x="880" y="308"/>
                      </a:lnTo>
                      <a:lnTo>
                        <a:pt x="880" y="308"/>
                      </a:lnTo>
                      <a:lnTo>
                        <a:pt x="881" y="307"/>
                      </a:lnTo>
                      <a:lnTo>
                        <a:pt x="881" y="307"/>
                      </a:lnTo>
                      <a:lnTo>
                        <a:pt x="882" y="307"/>
                      </a:lnTo>
                      <a:lnTo>
                        <a:pt x="882" y="307"/>
                      </a:lnTo>
                      <a:lnTo>
                        <a:pt x="883" y="307"/>
                      </a:lnTo>
                      <a:lnTo>
                        <a:pt x="884" y="306"/>
                      </a:lnTo>
                      <a:lnTo>
                        <a:pt x="884" y="306"/>
                      </a:lnTo>
                      <a:lnTo>
                        <a:pt x="885" y="306"/>
                      </a:lnTo>
                      <a:lnTo>
                        <a:pt x="885" y="306"/>
                      </a:lnTo>
                      <a:lnTo>
                        <a:pt x="886" y="305"/>
                      </a:lnTo>
                      <a:lnTo>
                        <a:pt x="886" y="305"/>
                      </a:lnTo>
                      <a:lnTo>
                        <a:pt x="887" y="305"/>
                      </a:lnTo>
                      <a:lnTo>
                        <a:pt x="887" y="305"/>
                      </a:lnTo>
                      <a:lnTo>
                        <a:pt x="888" y="304"/>
                      </a:lnTo>
                      <a:lnTo>
                        <a:pt x="888" y="304"/>
                      </a:lnTo>
                      <a:lnTo>
                        <a:pt x="889" y="304"/>
                      </a:lnTo>
                      <a:lnTo>
                        <a:pt x="889" y="303"/>
                      </a:lnTo>
                      <a:lnTo>
                        <a:pt x="890" y="303"/>
                      </a:lnTo>
                      <a:lnTo>
                        <a:pt x="890" y="303"/>
                      </a:lnTo>
                      <a:lnTo>
                        <a:pt x="891" y="303"/>
                      </a:lnTo>
                      <a:lnTo>
                        <a:pt x="892" y="302"/>
                      </a:lnTo>
                      <a:lnTo>
                        <a:pt x="892" y="302"/>
                      </a:lnTo>
                      <a:lnTo>
                        <a:pt x="893" y="302"/>
                      </a:lnTo>
                      <a:lnTo>
                        <a:pt x="893" y="302"/>
                      </a:lnTo>
                      <a:lnTo>
                        <a:pt x="894" y="301"/>
                      </a:lnTo>
                      <a:lnTo>
                        <a:pt x="895" y="301"/>
                      </a:lnTo>
                      <a:lnTo>
                        <a:pt x="895" y="301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6" y="300"/>
                      </a:lnTo>
                      <a:lnTo>
                        <a:pt x="897" y="300"/>
                      </a:lnTo>
                      <a:lnTo>
                        <a:pt x="897" y="299"/>
                      </a:lnTo>
                      <a:lnTo>
                        <a:pt x="898" y="299"/>
                      </a:lnTo>
                      <a:lnTo>
                        <a:pt x="899" y="299"/>
                      </a:lnTo>
                      <a:lnTo>
                        <a:pt x="899" y="299"/>
                      </a:lnTo>
                      <a:lnTo>
                        <a:pt x="900" y="299"/>
                      </a:lnTo>
                      <a:lnTo>
                        <a:pt x="900" y="298"/>
                      </a:lnTo>
                      <a:lnTo>
                        <a:pt x="901" y="298"/>
                      </a:lnTo>
                      <a:lnTo>
                        <a:pt x="901" y="298"/>
                      </a:lnTo>
                      <a:lnTo>
                        <a:pt x="902" y="298"/>
                      </a:lnTo>
                      <a:lnTo>
                        <a:pt x="903" y="297"/>
                      </a:lnTo>
                      <a:lnTo>
                        <a:pt x="903" y="297"/>
                      </a:lnTo>
                      <a:lnTo>
                        <a:pt x="904" y="297"/>
                      </a:lnTo>
                      <a:lnTo>
                        <a:pt x="904" y="296"/>
                      </a:lnTo>
                      <a:lnTo>
                        <a:pt x="905" y="296"/>
                      </a:lnTo>
                      <a:lnTo>
                        <a:pt x="905" y="296"/>
                      </a:lnTo>
                      <a:lnTo>
                        <a:pt x="906" y="296"/>
                      </a:lnTo>
                      <a:lnTo>
                        <a:pt x="906" y="295"/>
                      </a:lnTo>
                      <a:lnTo>
                        <a:pt x="907" y="295"/>
                      </a:lnTo>
                      <a:lnTo>
                        <a:pt x="907" y="295"/>
                      </a:lnTo>
                      <a:lnTo>
                        <a:pt x="908" y="295"/>
                      </a:lnTo>
                      <a:lnTo>
                        <a:pt x="908" y="294"/>
                      </a:lnTo>
                      <a:lnTo>
                        <a:pt x="909" y="294"/>
                      </a:lnTo>
                      <a:lnTo>
                        <a:pt x="910" y="294"/>
                      </a:lnTo>
                      <a:lnTo>
                        <a:pt x="910" y="294"/>
                      </a:lnTo>
                      <a:lnTo>
                        <a:pt x="911" y="294"/>
                      </a:lnTo>
                      <a:lnTo>
                        <a:pt x="911" y="293"/>
                      </a:lnTo>
                      <a:lnTo>
                        <a:pt x="912" y="293"/>
                      </a:lnTo>
                      <a:lnTo>
                        <a:pt x="912" y="293"/>
                      </a:lnTo>
                      <a:lnTo>
                        <a:pt x="913" y="292"/>
                      </a:lnTo>
                      <a:lnTo>
                        <a:pt x="913" y="292"/>
                      </a:lnTo>
                      <a:lnTo>
                        <a:pt x="914" y="292"/>
                      </a:lnTo>
                      <a:lnTo>
                        <a:pt x="914" y="292"/>
                      </a:lnTo>
                      <a:lnTo>
                        <a:pt x="915" y="291"/>
                      </a:lnTo>
                      <a:lnTo>
                        <a:pt x="915" y="291"/>
                      </a:lnTo>
                      <a:lnTo>
                        <a:pt x="916" y="291"/>
                      </a:lnTo>
                      <a:lnTo>
                        <a:pt x="917" y="291"/>
                      </a:lnTo>
                      <a:lnTo>
                        <a:pt x="917" y="290"/>
                      </a:lnTo>
                      <a:lnTo>
                        <a:pt x="918" y="290"/>
                      </a:lnTo>
                      <a:lnTo>
                        <a:pt x="918" y="290"/>
                      </a:lnTo>
                      <a:lnTo>
                        <a:pt x="919" y="290"/>
                      </a:lnTo>
                      <a:lnTo>
                        <a:pt x="919" y="290"/>
                      </a:lnTo>
                      <a:lnTo>
                        <a:pt x="920" y="289"/>
                      </a:lnTo>
                      <a:lnTo>
                        <a:pt x="920" y="289"/>
                      </a:lnTo>
                      <a:lnTo>
                        <a:pt x="921" y="288"/>
                      </a:lnTo>
                      <a:lnTo>
                        <a:pt x="921" y="288"/>
                      </a:lnTo>
                      <a:lnTo>
                        <a:pt x="922" y="288"/>
                      </a:lnTo>
                      <a:lnTo>
                        <a:pt x="922" y="288"/>
                      </a:lnTo>
                      <a:lnTo>
                        <a:pt x="923" y="288"/>
                      </a:lnTo>
                      <a:lnTo>
                        <a:pt x="923" y="287"/>
                      </a:lnTo>
                      <a:lnTo>
                        <a:pt x="924" y="287"/>
                      </a:lnTo>
                      <a:lnTo>
                        <a:pt x="925" y="287"/>
                      </a:lnTo>
                      <a:lnTo>
                        <a:pt x="925" y="287"/>
                      </a:lnTo>
                      <a:lnTo>
                        <a:pt x="926" y="286"/>
                      </a:lnTo>
                      <a:lnTo>
                        <a:pt x="926" y="286"/>
                      </a:lnTo>
                      <a:lnTo>
                        <a:pt x="927" y="286"/>
                      </a:lnTo>
                      <a:lnTo>
                        <a:pt x="927" y="286"/>
                      </a:lnTo>
                      <a:lnTo>
                        <a:pt x="928" y="286"/>
                      </a:lnTo>
                      <a:lnTo>
                        <a:pt x="928" y="285"/>
                      </a:lnTo>
                      <a:lnTo>
                        <a:pt x="929" y="285"/>
                      </a:lnTo>
                      <a:lnTo>
                        <a:pt x="929" y="284"/>
                      </a:lnTo>
                      <a:lnTo>
                        <a:pt x="930" y="284"/>
                      </a:lnTo>
                      <a:lnTo>
                        <a:pt x="930" y="284"/>
                      </a:lnTo>
                      <a:lnTo>
                        <a:pt x="931" y="284"/>
                      </a:lnTo>
                      <a:lnTo>
                        <a:pt x="932" y="284"/>
                      </a:lnTo>
                      <a:lnTo>
                        <a:pt x="932" y="283"/>
                      </a:lnTo>
                      <a:lnTo>
                        <a:pt x="933" y="283"/>
                      </a:lnTo>
                      <a:lnTo>
                        <a:pt x="933" y="283"/>
                      </a:lnTo>
                      <a:lnTo>
                        <a:pt x="934" y="283"/>
                      </a:lnTo>
                      <a:lnTo>
                        <a:pt x="934" y="282"/>
                      </a:lnTo>
                      <a:lnTo>
                        <a:pt x="935" y="282"/>
                      </a:lnTo>
                      <a:lnTo>
                        <a:pt x="935" y="282"/>
                      </a:lnTo>
                      <a:lnTo>
                        <a:pt x="936" y="282"/>
                      </a:lnTo>
                      <a:lnTo>
                        <a:pt x="936" y="282"/>
                      </a:lnTo>
                      <a:lnTo>
                        <a:pt x="937" y="281"/>
                      </a:lnTo>
                      <a:lnTo>
                        <a:pt x="937" y="281"/>
                      </a:lnTo>
                      <a:lnTo>
                        <a:pt x="938" y="281"/>
                      </a:lnTo>
                      <a:lnTo>
                        <a:pt x="939" y="280"/>
                      </a:lnTo>
                      <a:lnTo>
                        <a:pt x="939" y="280"/>
                      </a:lnTo>
                      <a:lnTo>
                        <a:pt x="940" y="280"/>
                      </a:lnTo>
                      <a:lnTo>
                        <a:pt x="940" y="280"/>
                      </a:lnTo>
                      <a:lnTo>
                        <a:pt x="941" y="279"/>
                      </a:lnTo>
                      <a:lnTo>
                        <a:pt x="941" y="279"/>
                      </a:lnTo>
                      <a:lnTo>
                        <a:pt x="942" y="279"/>
                      </a:lnTo>
                      <a:lnTo>
                        <a:pt x="943" y="279"/>
                      </a:lnTo>
                      <a:lnTo>
                        <a:pt x="943" y="278"/>
                      </a:lnTo>
                      <a:lnTo>
                        <a:pt x="944" y="278"/>
                      </a:lnTo>
                      <a:lnTo>
                        <a:pt x="944" y="278"/>
                      </a:lnTo>
                      <a:lnTo>
                        <a:pt x="944" y="277"/>
                      </a:lnTo>
                      <a:lnTo>
                        <a:pt x="945" y="277"/>
                      </a:lnTo>
                      <a:lnTo>
                        <a:pt x="945" y="277"/>
                      </a:lnTo>
                      <a:lnTo>
                        <a:pt x="946" y="277"/>
                      </a:lnTo>
                      <a:lnTo>
                        <a:pt x="947" y="277"/>
                      </a:lnTo>
                      <a:lnTo>
                        <a:pt x="947" y="276"/>
                      </a:lnTo>
                      <a:lnTo>
                        <a:pt x="948" y="276"/>
                      </a:lnTo>
                      <a:lnTo>
                        <a:pt x="948" y="276"/>
                      </a:lnTo>
                      <a:lnTo>
                        <a:pt x="949" y="276"/>
                      </a:lnTo>
                      <a:lnTo>
                        <a:pt x="950" y="275"/>
                      </a:lnTo>
                      <a:lnTo>
                        <a:pt x="950" y="275"/>
                      </a:lnTo>
                      <a:lnTo>
                        <a:pt x="951" y="275"/>
                      </a:lnTo>
                      <a:lnTo>
                        <a:pt x="951" y="275"/>
                      </a:lnTo>
                      <a:lnTo>
                        <a:pt x="952" y="275"/>
                      </a:lnTo>
                      <a:lnTo>
                        <a:pt x="952" y="274"/>
                      </a:lnTo>
                      <a:lnTo>
                        <a:pt x="953" y="274"/>
                      </a:lnTo>
                      <a:lnTo>
                        <a:pt x="953" y="274"/>
                      </a:lnTo>
                      <a:lnTo>
                        <a:pt x="954" y="273"/>
                      </a:lnTo>
                      <a:lnTo>
                        <a:pt x="954" y="273"/>
                      </a:lnTo>
                      <a:lnTo>
                        <a:pt x="955" y="273"/>
                      </a:lnTo>
                      <a:lnTo>
                        <a:pt x="955" y="273"/>
                      </a:lnTo>
                      <a:lnTo>
                        <a:pt x="956" y="272"/>
                      </a:lnTo>
                      <a:lnTo>
                        <a:pt x="956" y="272"/>
                      </a:lnTo>
                      <a:lnTo>
                        <a:pt x="957" y="272"/>
                      </a:lnTo>
                      <a:lnTo>
                        <a:pt x="958" y="272"/>
                      </a:lnTo>
                      <a:lnTo>
                        <a:pt x="958" y="272"/>
                      </a:lnTo>
                      <a:lnTo>
                        <a:pt x="959" y="271"/>
                      </a:lnTo>
                      <a:lnTo>
                        <a:pt x="959" y="271"/>
                      </a:lnTo>
                      <a:lnTo>
                        <a:pt x="960" y="271"/>
                      </a:lnTo>
                      <a:lnTo>
                        <a:pt x="960" y="271"/>
                      </a:lnTo>
                      <a:lnTo>
                        <a:pt x="961" y="270"/>
                      </a:lnTo>
                      <a:lnTo>
                        <a:pt x="961" y="270"/>
                      </a:lnTo>
                      <a:lnTo>
                        <a:pt x="962" y="270"/>
                      </a:lnTo>
                      <a:lnTo>
                        <a:pt x="962" y="269"/>
                      </a:lnTo>
                      <a:lnTo>
                        <a:pt x="963" y="269"/>
                      </a:lnTo>
                      <a:lnTo>
                        <a:pt x="963" y="269"/>
                      </a:lnTo>
                      <a:lnTo>
                        <a:pt x="964" y="269"/>
                      </a:lnTo>
                      <a:lnTo>
                        <a:pt x="965" y="269"/>
                      </a:lnTo>
                      <a:lnTo>
                        <a:pt x="965" y="268"/>
                      </a:lnTo>
                      <a:lnTo>
                        <a:pt x="966" y="268"/>
                      </a:lnTo>
                      <a:lnTo>
                        <a:pt x="966" y="268"/>
                      </a:lnTo>
                      <a:lnTo>
                        <a:pt x="967" y="268"/>
                      </a:lnTo>
                      <a:lnTo>
                        <a:pt x="967" y="267"/>
                      </a:lnTo>
                      <a:lnTo>
                        <a:pt x="968" y="267"/>
                      </a:lnTo>
                      <a:lnTo>
                        <a:pt x="968" y="267"/>
                      </a:lnTo>
                      <a:lnTo>
                        <a:pt x="969" y="267"/>
                      </a:lnTo>
                      <a:lnTo>
                        <a:pt x="969" y="267"/>
                      </a:lnTo>
                      <a:lnTo>
                        <a:pt x="970" y="266"/>
                      </a:lnTo>
                      <a:lnTo>
                        <a:pt x="970" y="266"/>
                      </a:lnTo>
                      <a:lnTo>
                        <a:pt x="971" y="266"/>
                      </a:lnTo>
                      <a:lnTo>
                        <a:pt x="972" y="265"/>
                      </a:lnTo>
                      <a:lnTo>
                        <a:pt x="972" y="265"/>
                      </a:lnTo>
                      <a:lnTo>
                        <a:pt x="973" y="265"/>
                      </a:lnTo>
                      <a:lnTo>
                        <a:pt x="973" y="265"/>
                      </a:lnTo>
                      <a:lnTo>
                        <a:pt x="974" y="264"/>
                      </a:lnTo>
                      <a:lnTo>
                        <a:pt x="974" y="264"/>
                      </a:lnTo>
                      <a:lnTo>
                        <a:pt x="975" y="264"/>
                      </a:lnTo>
                      <a:lnTo>
                        <a:pt x="975" y="264"/>
                      </a:lnTo>
                      <a:lnTo>
                        <a:pt x="976" y="264"/>
                      </a:lnTo>
                      <a:lnTo>
                        <a:pt x="976" y="263"/>
                      </a:lnTo>
                      <a:lnTo>
                        <a:pt x="977" y="263"/>
                      </a:lnTo>
                      <a:lnTo>
                        <a:pt x="977" y="263"/>
                      </a:lnTo>
                      <a:lnTo>
                        <a:pt x="978" y="263"/>
                      </a:lnTo>
                      <a:lnTo>
                        <a:pt x="978" y="262"/>
                      </a:lnTo>
                      <a:lnTo>
                        <a:pt x="979" y="262"/>
                      </a:lnTo>
                      <a:lnTo>
                        <a:pt x="980" y="262"/>
                      </a:lnTo>
                      <a:lnTo>
                        <a:pt x="980" y="261"/>
                      </a:lnTo>
                      <a:lnTo>
                        <a:pt x="981" y="261"/>
                      </a:lnTo>
                      <a:lnTo>
                        <a:pt x="981" y="261"/>
                      </a:lnTo>
                      <a:lnTo>
                        <a:pt x="982" y="261"/>
                      </a:lnTo>
                      <a:lnTo>
                        <a:pt x="983" y="261"/>
                      </a:lnTo>
                      <a:lnTo>
                        <a:pt x="983" y="260"/>
                      </a:lnTo>
                      <a:lnTo>
                        <a:pt x="983" y="260"/>
                      </a:lnTo>
                      <a:lnTo>
                        <a:pt x="984" y="260"/>
                      </a:lnTo>
                      <a:lnTo>
                        <a:pt x="984" y="260"/>
                      </a:lnTo>
                      <a:lnTo>
                        <a:pt x="985" y="259"/>
                      </a:lnTo>
                      <a:lnTo>
                        <a:pt x="985" y="259"/>
                      </a:lnTo>
                      <a:lnTo>
                        <a:pt x="986" y="259"/>
                      </a:lnTo>
                      <a:lnTo>
                        <a:pt x="987" y="259"/>
                      </a:lnTo>
                      <a:lnTo>
                        <a:pt x="987" y="259"/>
                      </a:lnTo>
                      <a:lnTo>
                        <a:pt x="988" y="258"/>
                      </a:lnTo>
                      <a:lnTo>
                        <a:pt x="988" y="258"/>
                      </a:lnTo>
                      <a:lnTo>
                        <a:pt x="989" y="258"/>
                      </a:lnTo>
                      <a:lnTo>
                        <a:pt x="989" y="257"/>
                      </a:lnTo>
                      <a:lnTo>
                        <a:pt x="990" y="257"/>
                      </a:lnTo>
                      <a:lnTo>
                        <a:pt x="991" y="257"/>
                      </a:lnTo>
                      <a:lnTo>
                        <a:pt x="991" y="257"/>
                      </a:lnTo>
                      <a:lnTo>
                        <a:pt x="992" y="257"/>
                      </a:lnTo>
                      <a:lnTo>
                        <a:pt x="992" y="256"/>
                      </a:lnTo>
                      <a:lnTo>
                        <a:pt x="992" y="256"/>
                      </a:lnTo>
                      <a:lnTo>
                        <a:pt x="993" y="256"/>
                      </a:lnTo>
                      <a:lnTo>
                        <a:pt x="994" y="256"/>
                      </a:lnTo>
                      <a:lnTo>
                        <a:pt x="994" y="255"/>
                      </a:lnTo>
                      <a:lnTo>
                        <a:pt x="995" y="255"/>
                      </a:lnTo>
                      <a:lnTo>
                        <a:pt x="995" y="255"/>
                      </a:lnTo>
                      <a:lnTo>
                        <a:pt x="996" y="255"/>
                      </a:lnTo>
                      <a:lnTo>
                        <a:pt x="996" y="255"/>
                      </a:lnTo>
                      <a:lnTo>
                        <a:pt x="997" y="254"/>
                      </a:lnTo>
                      <a:lnTo>
                        <a:pt x="998" y="254"/>
                      </a:lnTo>
                      <a:lnTo>
                        <a:pt x="998" y="254"/>
                      </a:lnTo>
                      <a:lnTo>
                        <a:pt x="999" y="253"/>
                      </a:lnTo>
                      <a:lnTo>
                        <a:pt x="999" y="253"/>
                      </a:lnTo>
                      <a:lnTo>
                        <a:pt x="1000" y="253"/>
                      </a:lnTo>
                      <a:lnTo>
                        <a:pt x="1000" y="253"/>
                      </a:lnTo>
                      <a:lnTo>
                        <a:pt x="1001" y="253"/>
                      </a:lnTo>
                      <a:lnTo>
                        <a:pt x="1001" y="252"/>
                      </a:lnTo>
                      <a:lnTo>
                        <a:pt x="1002" y="252"/>
                      </a:lnTo>
                      <a:lnTo>
                        <a:pt x="1002" y="252"/>
                      </a:lnTo>
                      <a:lnTo>
                        <a:pt x="1003" y="252"/>
                      </a:lnTo>
                      <a:lnTo>
                        <a:pt x="1003" y="251"/>
                      </a:lnTo>
                      <a:lnTo>
                        <a:pt x="1004" y="251"/>
                      </a:lnTo>
                      <a:lnTo>
                        <a:pt x="1005" y="251"/>
                      </a:lnTo>
                      <a:lnTo>
                        <a:pt x="1005" y="250"/>
                      </a:lnTo>
                      <a:lnTo>
                        <a:pt x="1006" y="250"/>
                      </a:lnTo>
                      <a:lnTo>
                        <a:pt x="1006" y="250"/>
                      </a:lnTo>
                      <a:lnTo>
                        <a:pt x="1007" y="250"/>
                      </a:lnTo>
                      <a:lnTo>
                        <a:pt x="1007" y="250"/>
                      </a:lnTo>
                      <a:lnTo>
                        <a:pt x="1008" y="249"/>
                      </a:lnTo>
                      <a:lnTo>
                        <a:pt x="1008" y="249"/>
                      </a:lnTo>
                      <a:lnTo>
                        <a:pt x="1009" y="249"/>
                      </a:lnTo>
                      <a:lnTo>
                        <a:pt x="1009" y="249"/>
                      </a:lnTo>
                      <a:lnTo>
                        <a:pt x="1010" y="249"/>
                      </a:lnTo>
                      <a:lnTo>
                        <a:pt x="1010" y="248"/>
                      </a:lnTo>
                      <a:lnTo>
                        <a:pt x="1011" y="248"/>
                      </a:lnTo>
                      <a:lnTo>
                        <a:pt x="1011" y="248"/>
                      </a:lnTo>
                      <a:lnTo>
                        <a:pt x="1012" y="248"/>
                      </a:lnTo>
                      <a:lnTo>
                        <a:pt x="1013" y="247"/>
                      </a:lnTo>
                      <a:lnTo>
                        <a:pt x="1013" y="247"/>
                      </a:lnTo>
                      <a:lnTo>
                        <a:pt x="1014" y="247"/>
                      </a:lnTo>
                      <a:lnTo>
                        <a:pt x="1014" y="246"/>
                      </a:lnTo>
                      <a:lnTo>
                        <a:pt x="1015" y="246"/>
                      </a:lnTo>
                      <a:lnTo>
                        <a:pt x="1015" y="246"/>
                      </a:lnTo>
                      <a:lnTo>
                        <a:pt x="1016" y="246"/>
                      </a:lnTo>
                      <a:lnTo>
                        <a:pt x="1016" y="246"/>
                      </a:lnTo>
                      <a:lnTo>
                        <a:pt x="1017" y="245"/>
                      </a:lnTo>
                      <a:lnTo>
                        <a:pt x="1017" y="245"/>
                      </a:lnTo>
                      <a:lnTo>
                        <a:pt x="1018" y="245"/>
                      </a:lnTo>
                      <a:lnTo>
                        <a:pt x="1018" y="245"/>
                      </a:lnTo>
                      <a:lnTo>
                        <a:pt x="1019" y="245"/>
                      </a:lnTo>
                      <a:lnTo>
                        <a:pt x="1020" y="244"/>
                      </a:lnTo>
                      <a:lnTo>
                        <a:pt x="1020" y="244"/>
                      </a:lnTo>
                      <a:lnTo>
                        <a:pt x="1021" y="244"/>
                      </a:lnTo>
                      <a:lnTo>
                        <a:pt x="1021" y="244"/>
                      </a:lnTo>
                      <a:lnTo>
                        <a:pt x="1022" y="244"/>
                      </a:lnTo>
                      <a:lnTo>
                        <a:pt x="1022" y="243"/>
                      </a:lnTo>
                      <a:lnTo>
                        <a:pt x="1023" y="243"/>
                      </a:lnTo>
                      <a:lnTo>
                        <a:pt x="1023" y="243"/>
                      </a:lnTo>
                      <a:lnTo>
                        <a:pt x="1024" y="242"/>
                      </a:lnTo>
                      <a:lnTo>
                        <a:pt x="1024" y="242"/>
                      </a:lnTo>
                      <a:lnTo>
                        <a:pt x="1025" y="242"/>
                      </a:lnTo>
                      <a:lnTo>
                        <a:pt x="1025" y="242"/>
                      </a:lnTo>
                      <a:lnTo>
                        <a:pt x="1026" y="241"/>
                      </a:lnTo>
                      <a:lnTo>
                        <a:pt x="1027" y="241"/>
                      </a:lnTo>
                      <a:lnTo>
                        <a:pt x="1027" y="241"/>
                      </a:lnTo>
                      <a:lnTo>
                        <a:pt x="1028" y="241"/>
                      </a:lnTo>
                      <a:lnTo>
                        <a:pt x="1028" y="241"/>
                      </a:lnTo>
                      <a:lnTo>
                        <a:pt x="1029" y="240"/>
                      </a:lnTo>
                      <a:lnTo>
                        <a:pt x="1029" y="240"/>
                      </a:lnTo>
                      <a:lnTo>
                        <a:pt x="1030" y="240"/>
                      </a:lnTo>
                      <a:lnTo>
                        <a:pt x="1031" y="240"/>
                      </a:lnTo>
                      <a:lnTo>
                        <a:pt x="1031" y="240"/>
                      </a:lnTo>
                      <a:lnTo>
                        <a:pt x="1031" y="239"/>
                      </a:lnTo>
                      <a:lnTo>
                        <a:pt x="1032" y="239"/>
                      </a:lnTo>
                      <a:lnTo>
                        <a:pt x="1032" y="239"/>
                      </a:lnTo>
                      <a:lnTo>
                        <a:pt x="1033" y="238"/>
                      </a:lnTo>
                      <a:lnTo>
                        <a:pt x="1033" y="238"/>
                      </a:lnTo>
                      <a:lnTo>
                        <a:pt x="1034" y="238"/>
                      </a:lnTo>
                      <a:lnTo>
                        <a:pt x="1035" y="238"/>
                      </a:lnTo>
                      <a:lnTo>
                        <a:pt x="1035" y="238"/>
                      </a:lnTo>
                      <a:lnTo>
                        <a:pt x="1036" y="237"/>
                      </a:lnTo>
                      <a:lnTo>
                        <a:pt x="1036" y="237"/>
                      </a:lnTo>
                      <a:lnTo>
                        <a:pt x="1037" y="237"/>
                      </a:lnTo>
                      <a:lnTo>
                        <a:pt x="1038" y="237"/>
                      </a:lnTo>
                      <a:lnTo>
                        <a:pt x="1038" y="237"/>
                      </a:lnTo>
                      <a:lnTo>
                        <a:pt x="1039" y="236"/>
                      </a:lnTo>
                      <a:lnTo>
                        <a:pt x="1039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0" y="236"/>
                      </a:lnTo>
                      <a:lnTo>
                        <a:pt x="1041" y="235"/>
                      </a:lnTo>
                      <a:lnTo>
                        <a:pt x="1042" y="235"/>
                      </a:lnTo>
                      <a:lnTo>
                        <a:pt x="1042" y="235"/>
                      </a:lnTo>
                      <a:lnTo>
                        <a:pt x="1043" y="234"/>
                      </a:lnTo>
                      <a:lnTo>
                        <a:pt x="1043" y="234"/>
                      </a:lnTo>
                      <a:lnTo>
                        <a:pt x="1044" y="234"/>
                      </a:lnTo>
                      <a:lnTo>
                        <a:pt x="1044" y="234"/>
                      </a:lnTo>
                      <a:lnTo>
                        <a:pt x="1045" y="234"/>
                      </a:lnTo>
                      <a:lnTo>
                        <a:pt x="1046" y="233"/>
                      </a:lnTo>
                      <a:lnTo>
                        <a:pt x="1046" y="233"/>
                      </a:lnTo>
                      <a:lnTo>
                        <a:pt x="1047" y="233"/>
                      </a:lnTo>
                      <a:lnTo>
                        <a:pt x="1047" y="233"/>
                      </a:lnTo>
                      <a:lnTo>
                        <a:pt x="1048" y="232"/>
                      </a:lnTo>
                      <a:lnTo>
                        <a:pt x="1048" y="232"/>
                      </a:lnTo>
                      <a:lnTo>
                        <a:pt x="1049" y="232"/>
                      </a:lnTo>
                      <a:lnTo>
                        <a:pt x="1049" y="232"/>
                      </a:lnTo>
                      <a:lnTo>
                        <a:pt x="1050" y="232"/>
                      </a:lnTo>
                      <a:lnTo>
                        <a:pt x="1050" y="231"/>
                      </a:lnTo>
                      <a:lnTo>
                        <a:pt x="1051" y="231"/>
                      </a:lnTo>
                      <a:lnTo>
                        <a:pt x="1051" y="231"/>
                      </a:lnTo>
                      <a:lnTo>
                        <a:pt x="1052" y="230"/>
                      </a:lnTo>
                      <a:lnTo>
                        <a:pt x="1053" y="230"/>
                      </a:lnTo>
                      <a:lnTo>
                        <a:pt x="1053" y="230"/>
                      </a:lnTo>
                      <a:lnTo>
                        <a:pt x="1054" y="230"/>
                      </a:lnTo>
                      <a:lnTo>
                        <a:pt x="1054" y="230"/>
                      </a:lnTo>
                      <a:lnTo>
                        <a:pt x="1055" y="229"/>
                      </a:lnTo>
                      <a:lnTo>
                        <a:pt x="1055" y="229"/>
                      </a:lnTo>
                      <a:lnTo>
                        <a:pt x="1056" y="229"/>
                      </a:lnTo>
                      <a:lnTo>
                        <a:pt x="1056" y="229"/>
                      </a:lnTo>
                      <a:lnTo>
                        <a:pt x="1057" y="229"/>
                      </a:lnTo>
                      <a:lnTo>
                        <a:pt x="1057" y="228"/>
                      </a:lnTo>
                      <a:lnTo>
                        <a:pt x="1058" y="228"/>
                      </a:lnTo>
                      <a:lnTo>
                        <a:pt x="1058" y="228"/>
                      </a:lnTo>
                      <a:lnTo>
                        <a:pt x="1059" y="227"/>
                      </a:lnTo>
                      <a:lnTo>
                        <a:pt x="1060" y="227"/>
                      </a:lnTo>
                      <a:lnTo>
                        <a:pt x="1060" y="227"/>
                      </a:lnTo>
                      <a:lnTo>
                        <a:pt x="1061" y="227"/>
                      </a:lnTo>
                      <a:lnTo>
                        <a:pt x="1061" y="227"/>
                      </a:lnTo>
                      <a:lnTo>
                        <a:pt x="1062" y="226"/>
                      </a:lnTo>
                      <a:lnTo>
                        <a:pt x="1062" y="226"/>
                      </a:lnTo>
                      <a:lnTo>
                        <a:pt x="1063" y="226"/>
                      </a:lnTo>
                      <a:lnTo>
                        <a:pt x="1063" y="226"/>
                      </a:lnTo>
                      <a:lnTo>
                        <a:pt x="1064" y="226"/>
                      </a:lnTo>
                      <a:lnTo>
                        <a:pt x="1064" y="225"/>
                      </a:lnTo>
                      <a:lnTo>
                        <a:pt x="1065" y="225"/>
                      </a:lnTo>
                      <a:lnTo>
                        <a:pt x="1065" y="225"/>
                      </a:lnTo>
                      <a:lnTo>
                        <a:pt x="1066" y="225"/>
                      </a:lnTo>
                      <a:lnTo>
                        <a:pt x="1066" y="225"/>
                      </a:lnTo>
                      <a:lnTo>
                        <a:pt x="1067" y="224"/>
                      </a:lnTo>
                      <a:lnTo>
                        <a:pt x="1068" y="224"/>
                      </a:lnTo>
                      <a:lnTo>
                        <a:pt x="1068" y="224"/>
                      </a:lnTo>
                      <a:lnTo>
                        <a:pt x="1069" y="223"/>
                      </a:lnTo>
                      <a:lnTo>
                        <a:pt x="1069" y="223"/>
                      </a:lnTo>
                      <a:lnTo>
                        <a:pt x="1070" y="223"/>
                      </a:lnTo>
                      <a:lnTo>
                        <a:pt x="1070" y="223"/>
                      </a:lnTo>
                      <a:lnTo>
                        <a:pt x="1071" y="223"/>
                      </a:lnTo>
                      <a:lnTo>
                        <a:pt x="1071" y="222"/>
                      </a:lnTo>
                      <a:lnTo>
                        <a:pt x="1072" y="222"/>
                      </a:lnTo>
                      <a:lnTo>
                        <a:pt x="1072" y="222"/>
                      </a:lnTo>
                      <a:lnTo>
                        <a:pt x="1073" y="222"/>
                      </a:lnTo>
                      <a:lnTo>
                        <a:pt x="1073" y="222"/>
                      </a:lnTo>
                      <a:lnTo>
                        <a:pt x="1074" y="221"/>
                      </a:lnTo>
                      <a:lnTo>
                        <a:pt x="1075" y="221"/>
                      </a:lnTo>
                      <a:lnTo>
                        <a:pt x="1075" y="221"/>
                      </a:ln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7" y="220"/>
                      </a:lnTo>
                      <a:lnTo>
                        <a:pt x="1078" y="220"/>
                      </a:lnTo>
                      <a:lnTo>
                        <a:pt x="1078" y="220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79" y="219"/>
                      </a:lnTo>
                      <a:lnTo>
                        <a:pt x="1080" y="219"/>
                      </a:lnTo>
                      <a:lnTo>
                        <a:pt x="1080" y="219"/>
                      </a:lnTo>
                      <a:lnTo>
                        <a:pt x="1081" y="218"/>
                      </a:lnTo>
                      <a:lnTo>
                        <a:pt x="1082" y="218"/>
                      </a:lnTo>
                      <a:lnTo>
                        <a:pt x="1082" y="218"/>
                      </a:lnTo>
                      <a:lnTo>
                        <a:pt x="1083" y="218"/>
                      </a:lnTo>
                      <a:lnTo>
                        <a:pt x="1083" y="218"/>
                      </a:lnTo>
                      <a:lnTo>
                        <a:pt x="1084" y="217"/>
                      </a:lnTo>
                      <a:lnTo>
                        <a:pt x="1084" y="217"/>
                      </a:lnTo>
                      <a:lnTo>
                        <a:pt x="1085" y="217"/>
                      </a:lnTo>
                      <a:lnTo>
                        <a:pt x="1086" y="217"/>
                      </a:lnTo>
                      <a:lnTo>
                        <a:pt x="1086" y="217"/>
                      </a:lnTo>
                      <a:lnTo>
                        <a:pt x="1087" y="216"/>
                      </a:lnTo>
                      <a:lnTo>
                        <a:pt x="1087" y="216"/>
                      </a:lnTo>
                      <a:lnTo>
                        <a:pt x="1088" y="216"/>
                      </a:lnTo>
                      <a:lnTo>
                        <a:pt x="1088" y="216"/>
                      </a:lnTo>
                      <a:lnTo>
                        <a:pt x="1089" y="215"/>
                      </a:lnTo>
                      <a:lnTo>
                        <a:pt x="1089" y="215"/>
                      </a:lnTo>
                      <a:lnTo>
                        <a:pt x="1090" y="215"/>
                      </a:lnTo>
                      <a:lnTo>
                        <a:pt x="1090" y="215"/>
                      </a:lnTo>
                      <a:lnTo>
                        <a:pt x="1091" y="215"/>
                      </a:lnTo>
                      <a:lnTo>
                        <a:pt x="1091" y="214"/>
                      </a:lnTo>
                      <a:lnTo>
                        <a:pt x="1092" y="214"/>
                      </a:lnTo>
                      <a:lnTo>
                        <a:pt x="1093" y="214"/>
                      </a:lnTo>
                      <a:lnTo>
                        <a:pt x="1093" y="214"/>
                      </a:lnTo>
                      <a:lnTo>
                        <a:pt x="1094" y="214"/>
                      </a:lnTo>
                      <a:lnTo>
                        <a:pt x="1094" y="213"/>
                      </a:lnTo>
                      <a:lnTo>
                        <a:pt x="1095" y="213"/>
                      </a:lnTo>
                      <a:lnTo>
                        <a:pt x="1095" y="213"/>
                      </a:lnTo>
                      <a:lnTo>
                        <a:pt x="1096" y="213"/>
                      </a:lnTo>
                      <a:lnTo>
                        <a:pt x="1096" y="213"/>
                      </a:lnTo>
                      <a:lnTo>
                        <a:pt x="1097" y="212"/>
                      </a:lnTo>
                      <a:lnTo>
                        <a:pt x="1097" y="212"/>
                      </a:lnTo>
                      <a:lnTo>
                        <a:pt x="1098" y="212"/>
                      </a:lnTo>
                      <a:lnTo>
                        <a:pt x="1098" y="211"/>
                      </a:lnTo>
                      <a:lnTo>
                        <a:pt x="1099" y="211"/>
                      </a:lnTo>
                      <a:lnTo>
                        <a:pt x="1100" y="211"/>
                      </a:lnTo>
                      <a:lnTo>
                        <a:pt x="1100" y="211"/>
                      </a:lnTo>
                      <a:lnTo>
                        <a:pt x="1101" y="211"/>
                      </a:lnTo>
                      <a:lnTo>
                        <a:pt x="1101" y="210"/>
                      </a:lnTo>
                      <a:lnTo>
                        <a:pt x="1102" y="210"/>
                      </a:lnTo>
                      <a:lnTo>
                        <a:pt x="1102" y="210"/>
                      </a:lnTo>
                      <a:lnTo>
                        <a:pt x="1103" y="210"/>
                      </a:lnTo>
                      <a:lnTo>
                        <a:pt x="1103" y="210"/>
                      </a:lnTo>
                      <a:lnTo>
                        <a:pt x="1104" y="209"/>
                      </a:lnTo>
                      <a:lnTo>
                        <a:pt x="1104" y="209"/>
                      </a:lnTo>
                      <a:lnTo>
                        <a:pt x="1105" y="209"/>
                      </a:lnTo>
                      <a:lnTo>
                        <a:pt x="1105" y="209"/>
                      </a:lnTo>
                      <a:lnTo>
                        <a:pt x="1106" y="209"/>
                      </a:lnTo>
                      <a:lnTo>
                        <a:pt x="1106" y="208"/>
                      </a:lnTo>
                      <a:lnTo>
                        <a:pt x="1107" y="208"/>
                      </a:lnTo>
                      <a:lnTo>
                        <a:pt x="1108" y="208"/>
                      </a:lnTo>
                      <a:lnTo>
                        <a:pt x="1108" y="208"/>
                      </a:lnTo>
                      <a:lnTo>
                        <a:pt x="1109" y="207"/>
                      </a:lnTo>
                      <a:lnTo>
                        <a:pt x="1109" y="207"/>
                      </a:lnTo>
                      <a:lnTo>
                        <a:pt x="1110" y="207"/>
                      </a:lnTo>
                      <a:lnTo>
                        <a:pt x="1110" y="207"/>
                      </a:lnTo>
                      <a:lnTo>
                        <a:pt x="1111" y="207"/>
                      </a:lnTo>
                      <a:lnTo>
                        <a:pt x="1111" y="206"/>
                      </a:lnTo>
                      <a:lnTo>
                        <a:pt x="1112" y="206"/>
                      </a:lnTo>
                      <a:lnTo>
                        <a:pt x="1112" y="206"/>
                      </a:lnTo>
                      <a:lnTo>
                        <a:pt x="1113" y="206"/>
                      </a:lnTo>
                      <a:lnTo>
                        <a:pt x="1113" y="206"/>
                      </a:lnTo>
                      <a:lnTo>
                        <a:pt x="1114" y="205"/>
                      </a:lnTo>
                      <a:lnTo>
                        <a:pt x="1115" y="205"/>
                      </a:lnTo>
                      <a:lnTo>
                        <a:pt x="1115" y="205"/>
                      </a:lnTo>
                      <a:lnTo>
                        <a:pt x="1116" y="204"/>
                      </a:lnTo>
                      <a:lnTo>
                        <a:pt x="1116" y="204"/>
                      </a:lnTo>
                      <a:lnTo>
                        <a:pt x="1117" y="204"/>
                      </a:lnTo>
                      <a:lnTo>
                        <a:pt x="1117" y="204"/>
                      </a:lnTo>
                      <a:lnTo>
                        <a:pt x="1118" y="204"/>
                      </a:lnTo>
                      <a:lnTo>
                        <a:pt x="1118" y="203"/>
                      </a:lnTo>
                      <a:lnTo>
                        <a:pt x="1119" y="203"/>
                      </a:lnTo>
                      <a:lnTo>
                        <a:pt x="1119" y="203"/>
                      </a:lnTo>
                      <a:lnTo>
                        <a:pt x="1120" y="203"/>
                      </a:lnTo>
                      <a:lnTo>
                        <a:pt x="1120" y="203"/>
                      </a:lnTo>
                      <a:lnTo>
                        <a:pt x="1121" y="203"/>
                      </a:lnTo>
                      <a:lnTo>
                        <a:pt x="1122" y="202"/>
                      </a:lnTo>
                      <a:lnTo>
                        <a:pt x="1122" y="202"/>
                      </a:lnTo>
                      <a:lnTo>
                        <a:pt x="1123" y="202"/>
                      </a:lnTo>
                      <a:lnTo>
                        <a:pt x="1123" y="202"/>
                      </a:lnTo>
                      <a:lnTo>
                        <a:pt x="1124" y="202"/>
                      </a:lnTo>
                      <a:lnTo>
                        <a:pt x="1124" y="201"/>
                      </a:lnTo>
                      <a:lnTo>
                        <a:pt x="1125" y="201"/>
                      </a:lnTo>
                      <a:lnTo>
                        <a:pt x="1126" y="201"/>
                      </a:lnTo>
                      <a:lnTo>
                        <a:pt x="1126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7" y="200"/>
                      </a:lnTo>
                      <a:lnTo>
                        <a:pt x="1128" y="200"/>
                      </a:lnTo>
                      <a:lnTo>
                        <a:pt x="1128" y="199"/>
                      </a:lnTo>
                      <a:lnTo>
                        <a:pt x="1129" y="199"/>
                      </a:lnTo>
                      <a:lnTo>
                        <a:pt x="1130" y="199"/>
                      </a:lnTo>
                      <a:lnTo>
                        <a:pt x="1130" y="199"/>
                      </a:lnTo>
                      <a:lnTo>
                        <a:pt x="1131" y="199"/>
                      </a:lnTo>
                      <a:lnTo>
                        <a:pt x="1131" y="199"/>
                      </a:lnTo>
                      <a:lnTo>
                        <a:pt x="1132" y="198"/>
                      </a:lnTo>
                      <a:lnTo>
                        <a:pt x="1133" y="198"/>
                      </a:lnTo>
                      <a:lnTo>
                        <a:pt x="1133" y="198"/>
                      </a:lnTo>
                      <a:lnTo>
                        <a:pt x="1134" y="198"/>
                      </a:lnTo>
                      <a:lnTo>
                        <a:pt x="1134" y="198"/>
                      </a:lnTo>
                      <a:lnTo>
                        <a:pt x="1135" y="197"/>
                      </a:lnTo>
                      <a:lnTo>
                        <a:pt x="1135" y="197"/>
                      </a:lnTo>
                      <a:lnTo>
                        <a:pt x="1136" y="197"/>
                      </a:lnTo>
                      <a:lnTo>
                        <a:pt x="1136" y="196"/>
                      </a:lnTo>
                      <a:lnTo>
                        <a:pt x="1137" y="196"/>
                      </a:lnTo>
                      <a:lnTo>
                        <a:pt x="1137" y="196"/>
                      </a:lnTo>
                      <a:lnTo>
                        <a:pt x="1138" y="196"/>
                      </a:lnTo>
                      <a:lnTo>
                        <a:pt x="1138" y="196"/>
                      </a:lnTo>
                      <a:lnTo>
                        <a:pt x="1139" y="195"/>
                      </a:lnTo>
                      <a:lnTo>
                        <a:pt x="1139" y="195"/>
                      </a:lnTo>
                      <a:lnTo>
                        <a:pt x="1140" y="195"/>
                      </a:lnTo>
                      <a:lnTo>
                        <a:pt x="1141" y="195"/>
                      </a:lnTo>
                      <a:lnTo>
                        <a:pt x="1141" y="195"/>
                      </a:lnTo>
                      <a:lnTo>
                        <a:pt x="1142" y="195"/>
                      </a:lnTo>
                      <a:lnTo>
                        <a:pt x="1142" y="194"/>
                      </a:lnTo>
                      <a:lnTo>
                        <a:pt x="1143" y="194"/>
                      </a:lnTo>
                      <a:lnTo>
                        <a:pt x="1143" y="194"/>
                      </a:lnTo>
                      <a:lnTo>
                        <a:pt x="1144" y="194"/>
                      </a:lnTo>
                      <a:lnTo>
                        <a:pt x="1144" y="194"/>
                      </a:lnTo>
                      <a:lnTo>
                        <a:pt x="1145" y="193"/>
                      </a:lnTo>
                      <a:lnTo>
                        <a:pt x="1145" y="193"/>
                      </a:lnTo>
                      <a:lnTo>
                        <a:pt x="1146" y="193"/>
                      </a:lnTo>
                      <a:lnTo>
                        <a:pt x="1146" y="192"/>
                      </a:lnTo>
                      <a:lnTo>
                        <a:pt x="1147" y="192"/>
                      </a:lnTo>
                      <a:lnTo>
                        <a:pt x="1148" y="192"/>
                      </a:lnTo>
                      <a:lnTo>
                        <a:pt x="1148" y="192"/>
                      </a:lnTo>
                      <a:lnTo>
                        <a:pt x="1149" y="192"/>
                      </a:lnTo>
                      <a:lnTo>
                        <a:pt x="1149" y="192"/>
                      </a:lnTo>
                      <a:lnTo>
                        <a:pt x="1150" y="191"/>
                      </a:lnTo>
                      <a:lnTo>
                        <a:pt x="1150" y="191"/>
                      </a:lnTo>
                      <a:lnTo>
                        <a:pt x="1151" y="191"/>
                      </a:lnTo>
                      <a:lnTo>
                        <a:pt x="1151" y="191"/>
                      </a:lnTo>
                      <a:lnTo>
                        <a:pt x="1152" y="191"/>
                      </a:lnTo>
                      <a:lnTo>
                        <a:pt x="1152" y="190"/>
                      </a:lnTo>
                      <a:lnTo>
                        <a:pt x="1153" y="190"/>
                      </a:lnTo>
                      <a:lnTo>
                        <a:pt x="1153" y="190"/>
                      </a:lnTo>
                      <a:lnTo>
                        <a:pt x="1154" y="190"/>
                      </a:lnTo>
                      <a:lnTo>
                        <a:pt x="1155" y="190"/>
                      </a:lnTo>
                      <a:lnTo>
                        <a:pt x="1155" y="189"/>
                      </a:lnTo>
                      <a:lnTo>
                        <a:pt x="1156" y="189"/>
                      </a:lnTo>
                      <a:lnTo>
                        <a:pt x="1156" y="189"/>
                      </a:lnTo>
                      <a:lnTo>
                        <a:pt x="1157" y="189"/>
                      </a:lnTo>
                      <a:lnTo>
                        <a:pt x="1157" y="188"/>
                      </a:lnTo>
                      <a:lnTo>
                        <a:pt x="1158" y="188"/>
                      </a:lnTo>
                      <a:lnTo>
                        <a:pt x="1158" y="188"/>
                      </a:lnTo>
                      <a:lnTo>
                        <a:pt x="1159" y="188"/>
                      </a:lnTo>
                      <a:lnTo>
                        <a:pt x="1159" y="188"/>
                      </a:lnTo>
                      <a:lnTo>
                        <a:pt x="1160" y="187"/>
                      </a:lnTo>
                      <a:lnTo>
                        <a:pt x="1160" y="187"/>
                      </a:lnTo>
                      <a:lnTo>
                        <a:pt x="1161" y="187"/>
                      </a:lnTo>
                      <a:lnTo>
                        <a:pt x="1161" y="187"/>
                      </a:lnTo>
                      <a:lnTo>
                        <a:pt x="1162" y="187"/>
                      </a:lnTo>
                      <a:lnTo>
                        <a:pt x="1163" y="187"/>
                      </a:lnTo>
                      <a:lnTo>
                        <a:pt x="1163" y="186"/>
                      </a:lnTo>
                      <a:lnTo>
                        <a:pt x="1164" y="186"/>
                      </a:lnTo>
                      <a:lnTo>
                        <a:pt x="1164" y="186"/>
                      </a:lnTo>
                      <a:lnTo>
                        <a:pt x="1165" y="186"/>
                      </a:lnTo>
                      <a:lnTo>
                        <a:pt x="1166" y="186"/>
                      </a:lnTo>
                      <a:lnTo>
                        <a:pt x="1166" y="185"/>
                      </a:lnTo>
                      <a:lnTo>
                        <a:pt x="1166" y="185"/>
                      </a:lnTo>
                      <a:lnTo>
                        <a:pt x="1167" y="185"/>
                      </a:lnTo>
                      <a:lnTo>
                        <a:pt x="1167" y="184"/>
                      </a:lnTo>
                      <a:lnTo>
                        <a:pt x="1168" y="184"/>
                      </a:lnTo>
                      <a:lnTo>
                        <a:pt x="1168" y="184"/>
                      </a:lnTo>
                      <a:lnTo>
                        <a:pt x="1169" y="184"/>
                      </a:lnTo>
                      <a:lnTo>
                        <a:pt x="1170" y="184"/>
                      </a:lnTo>
                      <a:lnTo>
                        <a:pt x="1170" y="184"/>
                      </a:lnTo>
                      <a:lnTo>
                        <a:pt x="1171" y="183"/>
                      </a:lnTo>
                      <a:lnTo>
                        <a:pt x="1171" y="183"/>
                      </a:lnTo>
                      <a:lnTo>
                        <a:pt x="1172" y="183"/>
                      </a:lnTo>
                      <a:lnTo>
                        <a:pt x="1172" y="183"/>
                      </a:lnTo>
                      <a:lnTo>
                        <a:pt x="1173" y="183"/>
                      </a:lnTo>
                      <a:lnTo>
                        <a:pt x="1174" y="182"/>
                      </a:lnTo>
                      <a:lnTo>
                        <a:pt x="1174" y="182"/>
                      </a:lnTo>
                      <a:lnTo>
                        <a:pt x="1175" y="182"/>
                      </a:lnTo>
                      <a:lnTo>
                        <a:pt x="1175" y="182"/>
                      </a:lnTo>
                      <a:lnTo>
                        <a:pt x="1175" y="181"/>
                      </a:lnTo>
                      <a:lnTo>
                        <a:pt x="1176" y="181"/>
                      </a:lnTo>
                      <a:lnTo>
                        <a:pt x="1177" y="181"/>
                      </a:lnTo>
                      <a:lnTo>
                        <a:pt x="1177" y="181"/>
                      </a:lnTo>
                      <a:lnTo>
                        <a:pt x="1178" y="181"/>
                      </a:lnTo>
                      <a:lnTo>
                        <a:pt x="1178" y="180"/>
                      </a:lnTo>
                      <a:lnTo>
                        <a:pt x="1179" y="180"/>
                      </a:lnTo>
                      <a:lnTo>
                        <a:pt x="1179" y="180"/>
                      </a:lnTo>
                      <a:lnTo>
                        <a:pt x="1180" y="180"/>
                      </a:lnTo>
                      <a:lnTo>
                        <a:pt x="1181" y="180"/>
                      </a:lnTo>
                      <a:lnTo>
                        <a:pt x="1181" y="180"/>
                      </a:lnTo>
                      <a:lnTo>
                        <a:pt x="1182" y="179"/>
                      </a:lnTo>
                      <a:lnTo>
                        <a:pt x="1182" y="179"/>
                      </a:lnTo>
                      <a:lnTo>
                        <a:pt x="1183" y="179"/>
                      </a:lnTo>
                      <a:lnTo>
                        <a:pt x="1183" y="179"/>
                      </a:lnTo>
                      <a:lnTo>
                        <a:pt x="1184" y="179"/>
                      </a:lnTo>
                      <a:lnTo>
                        <a:pt x="1184" y="178"/>
                      </a:lnTo>
                      <a:lnTo>
                        <a:pt x="1185" y="178"/>
                      </a:lnTo>
                      <a:lnTo>
                        <a:pt x="1185" y="178"/>
                      </a:lnTo>
                      <a:lnTo>
                        <a:pt x="1186" y="178"/>
                      </a:lnTo>
                      <a:lnTo>
                        <a:pt x="1186" y="177"/>
                      </a:lnTo>
                      <a:lnTo>
                        <a:pt x="1187" y="177"/>
                      </a:lnTo>
                      <a:lnTo>
                        <a:pt x="1188" y="177"/>
                      </a:lnTo>
                      <a:lnTo>
                        <a:pt x="1188" y="177"/>
                      </a:lnTo>
                      <a:lnTo>
                        <a:pt x="1189" y="177"/>
                      </a:lnTo>
                      <a:lnTo>
                        <a:pt x="1189" y="176"/>
                      </a:lnTo>
                      <a:lnTo>
                        <a:pt x="1190" y="176"/>
                      </a:lnTo>
                      <a:lnTo>
                        <a:pt x="1190" y="176"/>
                      </a:lnTo>
                      <a:lnTo>
                        <a:pt x="1191" y="176"/>
                      </a:lnTo>
                      <a:lnTo>
                        <a:pt x="1191" y="176"/>
                      </a:lnTo>
                      <a:lnTo>
                        <a:pt x="1192" y="176"/>
                      </a:lnTo>
                      <a:lnTo>
                        <a:pt x="1192" y="175"/>
                      </a:lnTo>
                      <a:lnTo>
                        <a:pt x="1193" y="175"/>
                      </a:lnTo>
                      <a:lnTo>
                        <a:pt x="1193" y="175"/>
                      </a:lnTo>
                      <a:lnTo>
                        <a:pt x="1194" y="175"/>
                      </a:lnTo>
                      <a:lnTo>
                        <a:pt x="1194" y="175"/>
                      </a:lnTo>
                      <a:lnTo>
                        <a:pt x="1195" y="174"/>
                      </a:lnTo>
                      <a:lnTo>
                        <a:pt x="1196" y="174"/>
                      </a:lnTo>
                      <a:lnTo>
                        <a:pt x="1196" y="174"/>
                      </a:lnTo>
                      <a:lnTo>
                        <a:pt x="1197" y="174"/>
                      </a:lnTo>
                      <a:lnTo>
                        <a:pt x="1197" y="173"/>
                      </a:lnTo>
                      <a:lnTo>
                        <a:pt x="1198" y="173"/>
                      </a:lnTo>
                      <a:lnTo>
                        <a:pt x="1198" y="173"/>
                      </a:lnTo>
                      <a:lnTo>
                        <a:pt x="1199" y="173"/>
                      </a:lnTo>
                      <a:lnTo>
                        <a:pt x="1199" y="173"/>
                      </a:lnTo>
                      <a:lnTo>
                        <a:pt x="1200" y="172"/>
                      </a:lnTo>
                      <a:lnTo>
                        <a:pt x="1200" y="172"/>
                      </a:lnTo>
                      <a:lnTo>
                        <a:pt x="1201" y="172"/>
                      </a:lnTo>
                      <a:lnTo>
                        <a:pt x="1201" y="172"/>
                      </a:lnTo>
                      <a:lnTo>
                        <a:pt x="1202" y="172"/>
                      </a:lnTo>
                      <a:lnTo>
                        <a:pt x="1203" y="172"/>
                      </a:lnTo>
                      <a:lnTo>
                        <a:pt x="1203" y="171"/>
                      </a:lnTo>
                      <a:lnTo>
                        <a:pt x="1204" y="171"/>
                      </a:lnTo>
                      <a:lnTo>
                        <a:pt x="1204" y="171"/>
                      </a:lnTo>
                      <a:lnTo>
                        <a:pt x="1205" y="171"/>
                      </a:lnTo>
                      <a:lnTo>
                        <a:pt x="1205" y="171"/>
                      </a:lnTo>
                      <a:lnTo>
                        <a:pt x="1206" y="171"/>
                      </a:lnTo>
                      <a:lnTo>
                        <a:pt x="1206" y="170"/>
                      </a:lnTo>
                      <a:lnTo>
                        <a:pt x="1207" y="170"/>
                      </a:lnTo>
                      <a:lnTo>
                        <a:pt x="1207" y="170"/>
                      </a:lnTo>
                      <a:lnTo>
                        <a:pt x="1208" y="169"/>
                      </a:lnTo>
                      <a:lnTo>
                        <a:pt x="1208" y="169"/>
                      </a:lnTo>
                      <a:lnTo>
                        <a:pt x="1209" y="169"/>
                      </a:lnTo>
                      <a:lnTo>
                        <a:pt x="1210" y="169"/>
                      </a:lnTo>
                      <a:lnTo>
                        <a:pt x="1210" y="169"/>
                      </a:lnTo>
                      <a:lnTo>
                        <a:pt x="1211" y="169"/>
                      </a:lnTo>
                      <a:lnTo>
                        <a:pt x="1211" y="168"/>
                      </a:lnTo>
                      <a:lnTo>
                        <a:pt x="1212" y="168"/>
                      </a:lnTo>
                      <a:lnTo>
                        <a:pt x="1212" y="168"/>
                      </a:lnTo>
                      <a:lnTo>
                        <a:pt x="1213" y="168"/>
                      </a:lnTo>
                      <a:lnTo>
                        <a:pt x="1214" y="168"/>
                      </a:lnTo>
                      <a:lnTo>
                        <a:pt x="1214" y="167"/>
                      </a:lnTo>
                      <a:lnTo>
                        <a:pt x="1214" y="167"/>
                      </a:lnTo>
                      <a:lnTo>
                        <a:pt x="1215" y="167"/>
                      </a:lnTo>
                      <a:lnTo>
                        <a:pt x="1215" y="167"/>
                      </a:lnTo>
                      <a:lnTo>
                        <a:pt x="1216" y="167"/>
                      </a:lnTo>
                      <a:lnTo>
                        <a:pt x="1216" y="167"/>
                      </a:lnTo>
                      <a:lnTo>
                        <a:pt x="1217" y="166"/>
                      </a:lnTo>
                      <a:lnTo>
                        <a:pt x="1218" y="166"/>
                      </a:lnTo>
                      <a:lnTo>
                        <a:pt x="1218" y="166"/>
                      </a:lnTo>
                      <a:lnTo>
                        <a:pt x="1219" y="166"/>
                      </a:lnTo>
                      <a:lnTo>
                        <a:pt x="1219" y="165"/>
                      </a:lnTo>
                      <a:lnTo>
                        <a:pt x="1220" y="165"/>
                      </a:lnTo>
                      <a:lnTo>
                        <a:pt x="1221" y="165"/>
                      </a:lnTo>
                      <a:lnTo>
                        <a:pt x="1221" y="165"/>
                      </a:lnTo>
                      <a:lnTo>
                        <a:pt x="1222" y="165"/>
                      </a:lnTo>
                      <a:lnTo>
                        <a:pt x="1222" y="165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3" y="164"/>
                      </a:lnTo>
                      <a:lnTo>
                        <a:pt x="1224" y="164"/>
                      </a:lnTo>
                      <a:lnTo>
                        <a:pt x="1225" y="164"/>
                      </a:lnTo>
                      <a:lnTo>
                        <a:pt x="1225" y="163"/>
                      </a:lnTo>
                      <a:lnTo>
                        <a:pt x="1226" y="163"/>
                      </a:lnTo>
                      <a:lnTo>
                        <a:pt x="1226" y="163"/>
                      </a:lnTo>
                      <a:lnTo>
                        <a:pt x="1227" y="163"/>
                      </a:lnTo>
                      <a:lnTo>
                        <a:pt x="1227" y="163"/>
                      </a:lnTo>
                      <a:lnTo>
                        <a:pt x="1228" y="163"/>
                      </a:lnTo>
                      <a:lnTo>
                        <a:pt x="1229" y="162"/>
                      </a:lnTo>
                      <a:lnTo>
                        <a:pt x="1229" y="162"/>
                      </a:lnTo>
                      <a:lnTo>
                        <a:pt x="1230" y="162"/>
                      </a:lnTo>
                      <a:lnTo>
                        <a:pt x="1230" y="162"/>
                      </a:lnTo>
                      <a:lnTo>
                        <a:pt x="1231" y="161"/>
                      </a:lnTo>
                      <a:lnTo>
                        <a:pt x="1231" y="161"/>
                      </a:lnTo>
                      <a:lnTo>
                        <a:pt x="1232" y="161"/>
                      </a:lnTo>
                      <a:lnTo>
                        <a:pt x="1232" y="161"/>
                      </a:lnTo>
                      <a:lnTo>
                        <a:pt x="1233" y="161"/>
                      </a:lnTo>
                      <a:lnTo>
                        <a:pt x="1233" y="160"/>
                      </a:lnTo>
                      <a:lnTo>
                        <a:pt x="1234" y="160"/>
                      </a:lnTo>
                      <a:lnTo>
                        <a:pt x="1234" y="160"/>
                      </a:lnTo>
                      <a:lnTo>
                        <a:pt x="1235" y="160"/>
                      </a:lnTo>
                      <a:lnTo>
                        <a:pt x="1236" y="160"/>
                      </a:lnTo>
                      <a:lnTo>
                        <a:pt x="1236" y="160"/>
                      </a:lnTo>
                      <a:lnTo>
                        <a:pt x="1237" y="159"/>
                      </a:lnTo>
                      <a:lnTo>
                        <a:pt x="1237" y="159"/>
                      </a:lnTo>
                      <a:lnTo>
                        <a:pt x="1238" y="159"/>
                      </a:lnTo>
                      <a:lnTo>
                        <a:pt x="1238" y="159"/>
                      </a:lnTo>
                      <a:lnTo>
                        <a:pt x="1239" y="159"/>
                      </a:lnTo>
                      <a:lnTo>
                        <a:pt x="1239" y="159"/>
                      </a:lnTo>
                      <a:lnTo>
                        <a:pt x="1240" y="158"/>
                      </a:lnTo>
                      <a:lnTo>
                        <a:pt x="1240" y="158"/>
                      </a:lnTo>
                      <a:lnTo>
                        <a:pt x="1241" y="158"/>
                      </a:lnTo>
                      <a:lnTo>
                        <a:pt x="1241" y="158"/>
                      </a:lnTo>
                      <a:lnTo>
                        <a:pt x="1242" y="157"/>
                      </a:lnTo>
                      <a:lnTo>
                        <a:pt x="1243" y="157"/>
                      </a:lnTo>
                      <a:lnTo>
                        <a:pt x="1243" y="157"/>
                      </a:lnTo>
                      <a:lnTo>
                        <a:pt x="1244" y="157"/>
                      </a:lnTo>
                      <a:lnTo>
                        <a:pt x="1244" y="157"/>
                      </a:lnTo>
                      <a:lnTo>
                        <a:pt x="1245" y="156"/>
                      </a:lnTo>
                      <a:lnTo>
                        <a:pt x="1245" y="156"/>
                      </a:lnTo>
                      <a:lnTo>
                        <a:pt x="1246" y="156"/>
                      </a:lnTo>
                      <a:lnTo>
                        <a:pt x="1246" y="156"/>
                      </a:lnTo>
                      <a:lnTo>
                        <a:pt x="1247" y="156"/>
                      </a:lnTo>
                      <a:lnTo>
                        <a:pt x="1247" y="156"/>
                      </a:lnTo>
                      <a:lnTo>
                        <a:pt x="1248" y="155"/>
                      </a:lnTo>
                      <a:lnTo>
                        <a:pt x="1248" y="155"/>
                      </a:lnTo>
                      <a:lnTo>
                        <a:pt x="1249" y="155"/>
                      </a:lnTo>
                      <a:lnTo>
                        <a:pt x="1249" y="155"/>
                      </a:lnTo>
                      <a:lnTo>
                        <a:pt x="1250" y="154"/>
                      </a:lnTo>
                      <a:lnTo>
                        <a:pt x="1251" y="154"/>
                      </a:lnTo>
                      <a:lnTo>
                        <a:pt x="1251" y="154"/>
                      </a:lnTo>
                      <a:lnTo>
                        <a:pt x="1252" y="154"/>
                      </a:lnTo>
                      <a:lnTo>
                        <a:pt x="1252" y="154"/>
                      </a:lnTo>
                      <a:lnTo>
                        <a:pt x="1253" y="154"/>
                      </a:lnTo>
                      <a:lnTo>
                        <a:pt x="1253" y="153"/>
                      </a:lnTo>
                      <a:lnTo>
                        <a:pt x="1254" y="153"/>
                      </a:lnTo>
                      <a:lnTo>
                        <a:pt x="1254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6" y="153"/>
                      </a:lnTo>
                      <a:lnTo>
                        <a:pt x="1256" y="152"/>
                      </a:lnTo>
                      <a:lnTo>
                        <a:pt x="1257" y="152"/>
                      </a:lnTo>
                      <a:lnTo>
                        <a:pt x="1258" y="152"/>
                      </a:lnTo>
                      <a:lnTo>
                        <a:pt x="1258" y="152"/>
                      </a:lnTo>
                      <a:lnTo>
                        <a:pt x="1259" y="152"/>
                      </a:lnTo>
                      <a:lnTo>
                        <a:pt x="1259" y="152"/>
                      </a:lnTo>
                      <a:lnTo>
                        <a:pt x="1260" y="151"/>
                      </a:lnTo>
                      <a:lnTo>
                        <a:pt x="1260" y="151"/>
                      </a:lnTo>
                      <a:lnTo>
                        <a:pt x="1261" y="151"/>
                      </a:lnTo>
                      <a:lnTo>
                        <a:pt x="1262" y="151"/>
                      </a:lnTo>
                      <a:lnTo>
                        <a:pt x="1262" y="150"/>
                      </a:lnTo>
                      <a:lnTo>
                        <a:pt x="1262" y="150"/>
                      </a:lnTo>
                      <a:lnTo>
                        <a:pt x="1263" y="150"/>
                      </a:lnTo>
                      <a:lnTo>
                        <a:pt x="1263" y="150"/>
                      </a:lnTo>
                      <a:lnTo>
                        <a:pt x="1264" y="150"/>
                      </a:lnTo>
                      <a:lnTo>
                        <a:pt x="1265" y="149"/>
                      </a:lnTo>
                      <a:lnTo>
                        <a:pt x="1265" y="149"/>
                      </a:lnTo>
                      <a:lnTo>
                        <a:pt x="1266" y="149"/>
                      </a:lnTo>
                      <a:lnTo>
                        <a:pt x="1266" y="149"/>
                      </a:lnTo>
                      <a:lnTo>
                        <a:pt x="1267" y="149"/>
                      </a:lnTo>
                      <a:lnTo>
                        <a:pt x="1267" y="149"/>
                      </a:lnTo>
                      <a:lnTo>
                        <a:pt x="1268" y="148"/>
                      </a:lnTo>
                      <a:lnTo>
                        <a:pt x="1269" y="148"/>
                      </a:lnTo>
                      <a:lnTo>
                        <a:pt x="1269" y="148"/>
                      </a:lnTo>
                      <a:lnTo>
                        <a:pt x="1270" y="148"/>
                      </a:lnTo>
                      <a:lnTo>
                        <a:pt x="1270" y="148"/>
                      </a:lnTo>
                      <a:lnTo>
                        <a:pt x="1271" y="148"/>
                      </a:lnTo>
                      <a:lnTo>
                        <a:pt x="1271" y="147"/>
                      </a:lnTo>
                      <a:lnTo>
                        <a:pt x="1272" y="147"/>
                      </a:lnTo>
                      <a:lnTo>
                        <a:pt x="1272" y="147"/>
                      </a:lnTo>
                      <a:lnTo>
                        <a:pt x="1273" y="147"/>
                      </a:lnTo>
                      <a:lnTo>
                        <a:pt x="1273" y="146"/>
                      </a:lnTo>
                      <a:lnTo>
                        <a:pt x="1274" y="146"/>
                      </a:lnTo>
                      <a:lnTo>
                        <a:pt x="1274" y="146"/>
                      </a:lnTo>
                      <a:lnTo>
                        <a:pt x="1275" y="146"/>
                      </a:lnTo>
                      <a:lnTo>
                        <a:pt x="1276" y="146"/>
                      </a:lnTo>
                      <a:lnTo>
                        <a:pt x="1276" y="146"/>
                      </a:lnTo>
                      <a:lnTo>
                        <a:pt x="1277" y="145"/>
                      </a:lnTo>
                      <a:lnTo>
                        <a:pt x="1277" y="145"/>
                      </a:lnTo>
                      <a:lnTo>
                        <a:pt x="1278" y="145"/>
                      </a:lnTo>
                      <a:lnTo>
                        <a:pt x="1278" y="145"/>
                      </a:lnTo>
                      <a:lnTo>
                        <a:pt x="1279" y="145"/>
                      </a:lnTo>
                      <a:lnTo>
                        <a:pt x="1279" y="145"/>
                      </a:lnTo>
                      <a:lnTo>
                        <a:pt x="1280" y="144"/>
                      </a:lnTo>
                      <a:lnTo>
                        <a:pt x="1280" y="144"/>
                      </a:lnTo>
                      <a:lnTo>
                        <a:pt x="1281" y="144"/>
                      </a:lnTo>
                      <a:lnTo>
                        <a:pt x="1281" y="144"/>
                      </a:lnTo>
                      <a:lnTo>
                        <a:pt x="1282" y="144"/>
                      </a:lnTo>
                      <a:lnTo>
                        <a:pt x="1283" y="144"/>
                      </a:lnTo>
                      <a:lnTo>
                        <a:pt x="1283" y="143"/>
                      </a:lnTo>
                      <a:lnTo>
                        <a:pt x="1284" y="143"/>
                      </a:lnTo>
                      <a:lnTo>
                        <a:pt x="1284" y="143"/>
                      </a:lnTo>
                      <a:lnTo>
                        <a:pt x="1285" y="143"/>
                      </a:lnTo>
                      <a:lnTo>
                        <a:pt x="1285" y="142"/>
                      </a:lnTo>
                      <a:lnTo>
                        <a:pt x="1286" y="142"/>
                      </a:lnTo>
                      <a:lnTo>
                        <a:pt x="1286" y="142"/>
                      </a:lnTo>
                      <a:lnTo>
                        <a:pt x="1287" y="142"/>
                      </a:lnTo>
                      <a:lnTo>
                        <a:pt x="1287" y="142"/>
                      </a:lnTo>
                      <a:lnTo>
                        <a:pt x="1288" y="142"/>
                      </a:lnTo>
                      <a:lnTo>
                        <a:pt x="1288" y="141"/>
                      </a:lnTo>
                      <a:lnTo>
                        <a:pt x="1289" y="141"/>
                      </a:lnTo>
                      <a:lnTo>
                        <a:pt x="1289" y="141"/>
                      </a:lnTo>
                      <a:lnTo>
                        <a:pt x="1290" y="141"/>
                      </a:lnTo>
                      <a:lnTo>
                        <a:pt x="1291" y="141"/>
                      </a:lnTo>
                      <a:lnTo>
                        <a:pt x="1291" y="141"/>
                      </a:lnTo>
                      <a:lnTo>
                        <a:pt x="1292" y="140"/>
                      </a:lnTo>
                      <a:lnTo>
                        <a:pt x="1292" y="140"/>
                      </a:lnTo>
                      <a:lnTo>
                        <a:pt x="1293" y="140"/>
                      </a:lnTo>
                      <a:lnTo>
                        <a:pt x="1293" y="140"/>
                      </a:lnTo>
                      <a:lnTo>
                        <a:pt x="1294" y="140"/>
                      </a:lnTo>
                      <a:lnTo>
                        <a:pt x="1294" y="140"/>
                      </a:lnTo>
                      <a:lnTo>
                        <a:pt x="1295" y="139"/>
                      </a:lnTo>
                      <a:lnTo>
                        <a:pt x="1295" y="139"/>
                      </a:lnTo>
                      <a:lnTo>
                        <a:pt x="1296" y="139"/>
                      </a:lnTo>
                      <a:lnTo>
                        <a:pt x="1296" y="139"/>
                      </a:lnTo>
                      <a:lnTo>
                        <a:pt x="1297" y="138"/>
                      </a:lnTo>
                      <a:lnTo>
                        <a:pt x="1298" y="138"/>
                      </a:lnTo>
                      <a:lnTo>
                        <a:pt x="1298" y="138"/>
                      </a:lnTo>
                      <a:lnTo>
                        <a:pt x="1299" y="138"/>
                      </a:lnTo>
                      <a:lnTo>
                        <a:pt x="1299" y="138"/>
                      </a:lnTo>
                      <a:lnTo>
                        <a:pt x="1300" y="138"/>
                      </a:lnTo>
                      <a:lnTo>
                        <a:pt x="1300" y="138"/>
                      </a:lnTo>
                      <a:lnTo>
                        <a:pt x="1301" y="137"/>
                      </a:lnTo>
                      <a:lnTo>
                        <a:pt x="1301" y="137"/>
                      </a:lnTo>
                      <a:lnTo>
                        <a:pt x="1302" y="137"/>
                      </a:lnTo>
                      <a:lnTo>
                        <a:pt x="1302" y="137"/>
                      </a:lnTo>
                      <a:lnTo>
                        <a:pt x="1303" y="137"/>
                      </a:lnTo>
                      <a:lnTo>
                        <a:pt x="1303" y="137"/>
                      </a:lnTo>
                      <a:lnTo>
                        <a:pt x="1304" y="136"/>
                      </a:lnTo>
                      <a:lnTo>
                        <a:pt x="1305" y="136"/>
                      </a:lnTo>
                      <a:lnTo>
                        <a:pt x="1305" y="136"/>
                      </a:lnTo>
                      <a:lnTo>
                        <a:pt x="1306" y="136"/>
                      </a:lnTo>
                      <a:lnTo>
                        <a:pt x="1306" y="136"/>
                      </a:lnTo>
                      <a:lnTo>
                        <a:pt x="1307" y="136"/>
                      </a:lnTo>
                      <a:lnTo>
                        <a:pt x="1307" y="135"/>
                      </a:lnTo>
                      <a:lnTo>
                        <a:pt x="1308" y="135"/>
                      </a:lnTo>
                      <a:lnTo>
                        <a:pt x="1309" y="135"/>
                      </a:lnTo>
                      <a:lnTo>
                        <a:pt x="1309" y="135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4"/>
                      </a:lnTo>
                      <a:lnTo>
                        <a:pt x="1312" y="134"/>
                      </a:lnTo>
                      <a:lnTo>
                        <a:pt x="1313" y="133"/>
                      </a:lnTo>
                      <a:lnTo>
                        <a:pt x="1313" y="133"/>
                      </a:lnTo>
                      <a:lnTo>
                        <a:pt x="1314" y="133"/>
                      </a:lnTo>
                      <a:lnTo>
                        <a:pt x="1314" y="133"/>
                      </a:lnTo>
                      <a:lnTo>
                        <a:pt x="1315" y="133"/>
                      </a:lnTo>
                      <a:lnTo>
                        <a:pt x="1316" y="133"/>
                      </a:lnTo>
                      <a:lnTo>
                        <a:pt x="1316" y="132"/>
                      </a:lnTo>
                      <a:lnTo>
                        <a:pt x="1317" y="132"/>
                      </a:lnTo>
                      <a:lnTo>
                        <a:pt x="1317" y="132"/>
                      </a:lnTo>
                      <a:lnTo>
                        <a:pt x="1318" y="132"/>
                      </a:lnTo>
                      <a:lnTo>
                        <a:pt x="1318" y="132"/>
                      </a:lnTo>
                      <a:lnTo>
                        <a:pt x="1319" y="131"/>
                      </a:lnTo>
                      <a:lnTo>
                        <a:pt x="1319" y="131"/>
                      </a:lnTo>
                      <a:lnTo>
                        <a:pt x="1320" y="131"/>
                      </a:lnTo>
                      <a:lnTo>
                        <a:pt x="1320" y="131"/>
                      </a:lnTo>
                      <a:lnTo>
                        <a:pt x="1321" y="131"/>
                      </a:lnTo>
                      <a:lnTo>
                        <a:pt x="1321" y="131"/>
                      </a:lnTo>
                      <a:lnTo>
                        <a:pt x="1322" y="130"/>
                      </a:lnTo>
                      <a:lnTo>
                        <a:pt x="1322" y="130"/>
                      </a:lnTo>
                      <a:lnTo>
                        <a:pt x="1323" y="130"/>
                      </a:lnTo>
                      <a:lnTo>
                        <a:pt x="1324" y="130"/>
                      </a:lnTo>
                      <a:lnTo>
                        <a:pt x="1324" y="130"/>
                      </a:lnTo>
                      <a:lnTo>
                        <a:pt x="1325" y="130"/>
                      </a:lnTo>
                      <a:lnTo>
                        <a:pt x="1325" y="129"/>
                      </a:lnTo>
                      <a:lnTo>
                        <a:pt x="1326" y="129"/>
                      </a:lnTo>
                      <a:lnTo>
                        <a:pt x="1326" y="129"/>
                      </a:lnTo>
                      <a:lnTo>
                        <a:pt x="1327" y="129"/>
                      </a:lnTo>
                      <a:lnTo>
                        <a:pt x="1327" y="129"/>
                      </a:lnTo>
                      <a:lnTo>
                        <a:pt x="1328" y="129"/>
                      </a:lnTo>
                      <a:lnTo>
                        <a:pt x="1328" y="128"/>
                      </a:lnTo>
                      <a:lnTo>
                        <a:pt x="1329" y="128"/>
                      </a:lnTo>
                      <a:lnTo>
                        <a:pt x="1329" y="128"/>
                      </a:lnTo>
                      <a:lnTo>
                        <a:pt x="1330" y="128"/>
                      </a:lnTo>
                      <a:lnTo>
                        <a:pt x="1331" y="128"/>
                      </a:lnTo>
                      <a:lnTo>
                        <a:pt x="1331" y="127"/>
                      </a:lnTo>
                      <a:lnTo>
                        <a:pt x="1332" y="127"/>
                      </a:lnTo>
                      <a:lnTo>
                        <a:pt x="1332" y="127"/>
                      </a:lnTo>
                      <a:lnTo>
                        <a:pt x="1333" y="127"/>
                      </a:lnTo>
                      <a:lnTo>
                        <a:pt x="1333" y="127"/>
                      </a:lnTo>
                      <a:lnTo>
                        <a:pt x="1334" y="127"/>
                      </a:lnTo>
                      <a:lnTo>
                        <a:pt x="1334" y="126"/>
                      </a:lnTo>
                      <a:lnTo>
                        <a:pt x="1335" y="126"/>
                      </a:lnTo>
                      <a:lnTo>
                        <a:pt x="1335" y="126"/>
                      </a:lnTo>
                      <a:lnTo>
                        <a:pt x="1336" y="126"/>
                      </a:lnTo>
                      <a:lnTo>
                        <a:pt x="1336" y="126"/>
                      </a:lnTo>
                      <a:lnTo>
                        <a:pt x="1337" y="126"/>
                      </a:lnTo>
                      <a:lnTo>
                        <a:pt x="1338" y="125"/>
                      </a:lnTo>
                      <a:lnTo>
                        <a:pt x="1338" y="125"/>
                      </a:lnTo>
                      <a:lnTo>
                        <a:pt x="1339" y="125"/>
                      </a:lnTo>
                      <a:lnTo>
                        <a:pt x="1339" y="125"/>
                      </a:lnTo>
                      <a:lnTo>
                        <a:pt x="1340" y="125"/>
                      </a:lnTo>
                      <a:lnTo>
                        <a:pt x="1340" y="125"/>
                      </a:lnTo>
                      <a:lnTo>
                        <a:pt x="1341" y="125"/>
                      </a:lnTo>
                      <a:lnTo>
                        <a:pt x="1341" y="124"/>
                      </a:lnTo>
                      <a:lnTo>
                        <a:pt x="1342" y="124"/>
                      </a:lnTo>
                      <a:lnTo>
                        <a:pt x="1342" y="124"/>
                      </a:lnTo>
                      <a:lnTo>
                        <a:pt x="1343" y="124"/>
                      </a:lnTo>
                      <a:lnTo>
                        <a:pt x="1343" y="123"/>
                      </a:lnTo>
                      <a:lnTo>
                        <a:pt x="1344" y="123"/>
                      </a:lnTo>
                      <a:lnTo>
                        <a:pt x="1344" y="123"/>
                      </a:lnTo>
                      <a:lnTo>
                        <a:pt x="1345" y="123"/>
                      </a:lnTo>
                      <a:lnTo>
                        <a:pt x="1346" y="123"/>
                      </a:lnTo>
                      <a:lnTo>
                        <a:pt x="1346" y="123"/>
                      </a:lnTo>
                      <a:lnTo>
                        <a:pt x="1347" y="122"/>
                      </a:lnTo>
                      <a:lnTo>
                        <a:pt x="1347" y="122"/>
                      </a:lnTo>
                      <a:lnTo>
                        <a:pt x="1348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49" y="122"/>
                      </a:lnTo>
                      <a:lnTo>
                        <a:pt x="1350" y="122"/>
                      </a:lnTo>
                      <a:lnTo>
                        <a:pt x="1350" y="121"/>
                      </a:lnTo>
                      <a:lnTo>
                        <a:pt x="1351" y="121"/>
                      </a:lnTo>
                      <a:lnTo>
                        <a:pt x="1351" y="121"/>
                      </a:lnTo>
                      <a:lnTo>
                        <a:pt x="1352" y="121"/>
                      </a:lnTo>
                      <a:lnTo>
                        <a:pt x="1353" y="121"/>
                      </a:lnTo>
                      <a:lnTo>
                        <a:pt x="1353" y="121"/>
                      </a:lnTo>
                      <a:lnTo>
                        <a:pt x="1354" y="120"/>
                      </a:lnTo>
                      <a:lnTo>
                        <a:pt x="1354" y="120"/>
                      </a:lnTo>
                      <a:lnTo>
                        <a:pt x="1355" y="120"/>
                      </a:lnTo>
                      <a:lnTo>
                        <a:pt x="1355" y="120"/>
                      </a:lnTo>
                      <a:lnTo>
                        <a:pt x="1356" y="120"/>
                      </a:lnTo>
                      <a:lnTo>
                        <a:pt x="1357" y="119"/>
                      </a:lnTo>
                      <a:lnTo>
                        <a:pt x="1357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8" y="119"/>
                      </a:lnTo>
                      <a:lnTo>
                        <a:pt x="1359" y="119"/>
                      </a:lnTo>
                      <a:lnTo>
                        <a:pt x="1360" y="118"/>
                      </a:lnTo>
                      <a:lnTo>
                        <a:pt x="1360" y="118"/>
                      </a:lnTo>
                      <a:lnTo>
                        <a:pt x="1361" y="118"/>
                      </a:lnTo>
                      <a:lnTo>
                        <a:pt x="1361" y="118"/>
                      </a:lnTo>
                      <a:lnTo>
                        <a:pt x="1362" y="118"/>
                      </a:lnTo>
                      <a:lnTo>
                        <a:pt x="1362" y="118"/>
                      </a:lnTo>
                      <a:lnTo>
                        <a:pt x="1363" y="118"/>
                      </a:lnTo>
                      <a:lnTo>
                        <a:pt x="1364" y="117"/>
                      </a:lnTo>
                      <a:lnTo>
                        <a:pt x="1364" y="117"/>
                      </a:lnTo>
                      <a:lnTo>
                        <a:pt x="1365" y="117"/>
                      </a:lnTo>
                      <a:lnTo>
                        <a:pt x="1365" y="117"/>
                      </a:lnTo>
                      <a:lnTo>
                        <a:pt x="1366" y="117"/>
                      </a:lnTo>
                      <a:lnTo>
                        <a:pt x="1366" y="117"/>
                      </a:lnTo>
                      <a:lnTo>
                        <a:pt x="1367" y="116"/>
                      </a:lnTo>
                      <a:lnTo>
                        <a:pt x="1367" y="116"/>
                      </a:lnTo>
                      <a:lnTo>
                        <a:pt x="1368" y="116"/>
                      </a:lnTo>
                      <a:lnTo>
                        <a:pt x="1368" y="116"/>
                      </a:lnTo>
                      <a:lnTo>
                        <a:pt x="1369" y="116"/>
                      </a:lnTo>
                      <a:lnTo>
                        <a:pt x="1369" y="115"/>
                      </a:lnTo>
                      <a:lnTo>
                        <a:pt x="1370" y="115"/>
                      </a:lnTo>
                      <a:lnTo>
                        <a:pt x="1371" y="115"/>
                      </a:lnTo>
                      <a:lnTo>
                        <a:pt x="1371" y="115"/>
                      </a:lnTo>
                      <a:lnTo>
                        <a:pt x="1372" y="115"/>
                      </a:lnTo>
                      <a:lnTo>
                        <a:pt x="1372" y="115"/>
                      </a:lnTo>
                      <a:lnTo>
                        <a:pt x="1373" y="114"/>
                      </a:lnTo>
                      <a:lnTo>
                        <a:pt x="1373" y="114"/>
                      </a:lnTo>
                      <a:lnTo>
                        <a:pt x="1374" y="114"/>
                      </a:lnTo>
                      <a:lnTo>
                        <a:pt x="1374" y="114"/>
                      </a:lnTo>
                      <a:lnTo>
                        <a:pt x="1375" y="114"/>
                      </a:lnTo>
                      <a:lnTo>
                        <a:pt x="1375" y="114"/>
                      </a:lnTo>
                      <a:lnTo>
                        <a:pt x="1376" y="114"/>
                      </a:lnTo>
                      <a:lnTo>
                        <a:pt x="1376" y="113"/>
                      </a:lnTo>
                      <a:lnTo>
                        <a:pt x="1377" y="113"/>
                      </a:lnTo>
                      <a:lnTo>
                        <a:pt x="1377" y="113"/>
                      </a:lnTo>
                      <a:lnTo>
                        <a:pt x="1378" y="113"/>
                      </a:lnTo>
                      <a:lnTo>
                        <a:pt x="1379" y="113"/>
                      </a:lnTo>
                      <a:lnTo>
                        <a:pt x="1379" y="113"/>
                      </a:lnTo>
                      <a:lnTo>
                        <a:pt x="1380" y="113"/>
                      </a:lnTo>
                      <a:lnTo>
                        <a:pt x="1380" y="112"/>
                      </a:lnTo>
                      <a:lnTo>
                        <a:pt x="1381" y="112"/>
                      </a:lnTo>
                      <a:lnTo>
                        <a:pt x="1381" y="112"/>
                      </a:lnTo>
                      <a:lnTo>
                        <a:pt x="1382" y="112"/>
                      </a:lnTo>
                      <a:lnTo>
                        <a:pt x="1382" y="111"/>
                      </a:lnTo>
                      <a:lnTo>
                        <a:pt x="1383" y="111"/>
                      </a:lnTo>
                      <a:lnTo>
                        <a:pt x="1383" y="111"/>
                      </a:lnTo>
                      <a:lnTo>
                        <a:pt x="1384" y="111"/>
                      </a:lnTo>
                      <a:lnTo>
                        <a:pt x="1384" y="111"/>
                      </a:lnTo>
                      <a:lnTo>
                        <a:pt x="1385" y="111"/>
                      </a:lnTo>
                      <a:lnTo>
                        <a:pt x="1386" y="111"/>
                      </a:lnTo>
                      <a:lnTo>
                        <a:pt x="1386" y="110"/>
                      </a:lnTo>
                      <a:lnTo>
                        <a:pt x="1387" y="110"/>
                      </a:lnTo>
                      <a:lnTo>
                        <a:pt x="1387" y="110"/>
                      </a:lnTo>
                      <a:lnTo>
                        <a:pt x="1388" y="110"/>
                      </a:lnTo>
                      <a:lnTo>
                        <a:pt x="1388" y="110"/>
                      </a:lnTo>
                      <a:lnTo>
                        <a:pt x="1389" y="110"/>
                      </a:lnTo>
                      <a:lnTo>
                        <a:pt x="1389" y="110"/>
                      </a:lnTo>
                      <a:lnTo>
                        <a:pt x="1390" y="109"/>
                      </a:lnTo>
                      <a:lnTo>
                        <a:pt x="1390" y="109"/>
                      </a:lnTo>
                      <a:lnTo>
                        <a:pt x="1391" y="109"/>
                      </a:lnTo>
                      <a:lnTo>
                        <a:pt x="1391" y="109"/>
                      </a:lnTo>
                      <a:lnTo>
                        <a:pt x="1392" y="108"/>
                      </a:lnTo>
                      <a:lnTo>
                        <a:pt x="1393" y="108"/>
                      </a:lnTo>
                      <a:lnTo>
                        <a:pt x="1393" y="108"/>
                      </a:lnTo>
                      <a:lnTo>
                        <a:pt x="1394" y="108"/>
                      </a:lnTo>
                      <a:lnTo>
                        <a:pt x="1394" y="108"/>
                      </a:lnTo>
                      <a:lnTo>
                        <a:pt x="1395" y="108"/>
                      </a:lnTo>
                      <a:lnTo>
                        <a:pt x="1395" y="108"/>
                      </a:lnTo>
                      <a:lnTo>
                        <a:pt x="1396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7" y="107"/>
                      </a:lnTo>
                      <a:lnTo>
                        <a:pt x="1398" y="107"/>
                      </a:lnTo>
                      <a:lnTo>
                        <a:pt x="1398" y="107"/>
                      </a:lnTo>
                      <a:lnTo>
                        <a:pt x="1399" y="107"/>
                      </a:lnTo>
                      <a:lnTo>
                        <a:pt x="1399" y="106"/>
                      </a:lnTo>
                      <a:lnTo>
                        <a:pt x="1400" y="106"/>
                      </a:lnTo>
                      <a:lnTo>
                        <a:pt x="1401" y="106"/>
                      </a:lnTo>
                      <a:lnTo>
                        <a:pt x="1401" y="106"/>
                      </a:lnTo>
                      <a:lnTo>
                        <a:pt x="1402" y="106"/>
                      </a:lnTo>
                      <a:lnTo>
                        <a:pt x="1402" y="106"/>
                      </a:lnTo>
                      <a:lnTo>
                        <a:pt x="1403" y="106"/>
                      </a:lnTo>
                      <a:lnTo>
                        <a:pt x="1404" y="105"/>
                      </a:lnTo>
                      <a:lnTo>
                        <a:pt x="1404" y="105"/>
                      </a:lnTo>
                      <a:lnTo>
                        <a:pt x="1405" y="105"/>
                      </a:lnTo>
                      <a:lnTo>
                        <a:pt x="1405" y="105"/>
                      </a:lnTo>
                      <a:lnTo>
                        <a:pt x="1406" y="104"/>
                      </a:lnTo>
                      <a:lnTo>
                        <a:pt x="1406" y="104"/>
                      </a:lnTo>
                      <a:lnTo>
                        <a:pt x="1407" y="104"/>
                      </a:lnTo>
                      <a:lnTo>
                        <a:pt x="1407" y="104"/>
                      </a:lnTo>
                      <a:lnTo>
                        <a:pt x="1408" y="104"/>
                      </a:lnTo>
                      <a:lnTo>
                        <a:pt x="1408" y="104"/>
                      </a:lnTo>
                      <a:lnTo>
                        <a:pt x="1409" y="104"/>
                      </a:lnTo>
                      <a:lnTo>
                        <a:pt x="1409" y="103"/>
                      </a:lnTo>
                      <a:lnTo>
                        <a:pt x="1410" y="103"/>
                      </a:lnTo>
                      <a:lnTo>
                        <a:pt x="1410" y="103"/>
                      </a:lnTo>
                      <a:lnTo>
                        <a:pt x="1411" y="103"/>
                      </a:lnTo>
                      <a:lnTo>
                        <a:pt x="1412" y="103"/>
                      </a:lnTo>
                      <a:lnTo>
                        <a:pt x="1412" y="103"/>
                      </a:lnTo>
                      <a:lnTo>
                        <a:pt x="1413" y="103"/>
                      </a:lnTo>
                      <a:lnTo>
                        <a:pt x="1413" y="102"/>
                      </a:lnTo>
                      <a:lnTo>
                        <a:pt x="1414" y="102"/>
                      </a:lnTo>
                      <a:lnTo>
                        <a:pt x="1414" y="102"/>
                      </a:lnTo>
                      <a:lnTo>
                        <a:pt x="1415" y="102"/>
                      </a:lnTo>
                      <a:lnTo>
                        <a:pt x="1415" y="102"/>
                      </a:lnTo>
                      <a:lnTo>
                        <a:pt x="1416" y="102"/>
                      </a:lnTo>
                      <a:lnTo>
                        <a:pt x="1416" y="102"/>
                      </a:lnTo>
                      <a:lnTo>
                        <a:pt x="1417" y="101"/>
                      </a:lnTo>
                      <a:lnTo>
                        <a:pt x="1417" y="101"/>
                      </a:lnTo>
                      <a:lnTo>
                        <a:pt x="1418" y="101"/>
                      </a:lnTo>
                      <a:lnTo>
                        <a:pt x="1419" y="101"/>
                      </a:lnTo>
                      <a:lnTo>
                        <a:pt x="1419" y="101"/>
                      </a:lnTo>
                      <a:lnTo>
                        <a:pt x="1420" y="100"/>
                      </a:lnTo>
                      <a:lnTo>
                        <a:pt x="1420" y="100"/>
                      </a:lnTo>
                      <a:lnTo>
                        <a:pt x="1421" y="100"/>
                      </a:lnTo>
                      <a:lnTo>
                        <a:pt x="1421" y="100"/>
                      </a:lnTo>
                      <a:lnTo>
                        <a:pt x="1422" y="100"/>
                      </a:lnTo>
                      <a:lnTo>
                        <a:pt x="1422" y="100"/>
                      </a:lnTo>
                      <a:lnTo>
                        <a:pt x="1423" y="100"/>
                      </a:lnTo>
                      <a:lnTo>
                        <a:pt x="1423" y="99"/>
                      </a:lnTo>
                      <a:lnTo>
                        <a:pt x="1424" y="99"/>
                      </a:lnTo>
                      <a:lnTo>
                        <a:pt x="1424" y="99"/>
                      </a:lnTo>
                      <a:lnTo>
                        <a:pt x="1425" y="99"/>
                      </a:lnTo>
                      <a:lnTo>
                        <a:pt x="1426" y="99"/>
                      </a:lnTo>
                      <a:lnTo>
                        <a:pt x="1426" y="99"/>
                      </a:lnTo>
                      <a:lnTo>
                        <a:pt x="1427" y="99"/>
                      </a:lnTo>
                      <a:lnTo>
                        <a:pt x="1427" y="98"/>
                      </a:lnTo>
                      <a:lnTo>
                        <a:pt x="1428" y="98"/>
                      </a:lnTo>
                      <a:lnTo>
                        <a:pt x="1428" y="98"/>
                      </a:lnTo>
                      <a:lnTo>
                        <a:pt x="1429" y="98"/>
                      </a:lnTo>
                      <a:lnTo>
                        <a:pt x="1429" y="98"/>
                      </a:lnTo>
                      <a:lnTo>
                        <a:pt x="1430" y="98"/>
                      </a:lnTo>
                      <a:lnTo>
                        <a:pt x="1430" y="98"/>
                      </a:lnTo>
                      <a:lnTo>
                        <a:pt x="1431" y="97"/>
                      </a:lnTo>
                      <a:lnTo>
                        <a:pt x="1431" y="97"/>
                      </a:lnTo>
                      <a:lnTo>
                        <a:pt x="1432" y="97"/>
                      </a:lnTo>
                      <a:lnTo>
                        <a:pt x="1432" y="97"/>
                      </a:lnTo>
                      <a:lnTo>
                        <a:pt x="1433" y="97"/>
                      </a:lnTo>
                      <a:lnTo>
                        <a:pt x="1434" y="96"/>
                      </a:lnTo>
                      <a:lnTo>
                        <a:pt x="1434" y="96"/>
                      </a:lnTo>
                      <a:lnTo>
                        <a:pt x="1435" y="96"/>
                      </a:lnTo>
                      <a:lnTo>
                        <a:pt x="1435" y="96"/>
                      </a:lnTo>
                      <a:lnTo>
                        <a:pt x="1436" y="96"/>
                      </a:lnTo>
                      <a:lnTo>
                        <a:pt x="1436" y="96"/>
                      </a:lnTo>
                      <a:lnTo>
                        <a:pt x="1437" y="96"/>
                      </a:lnTo>
                      <a:lnTo>
                        <a:pt x="1437" y="95"/>
                      </a:lnTo>
                      <a:lnTo>
                        <a:pt x="1438" y="95"/>
                      </a:lnTo>
                      <a:lnTo>
                        <a:pt x="1438" y="95"/>
                      </a:lnTo>
                      <a:lnTo>
                        <a:pt x="1439" y="95"/>
                      </a:lnTo>
                      <a:lnTo>
                        <a:pt x="1439" y="95"/>
                      </a:lnTo>
                      <a:lnTo>
                        <a:pt x="1440" y="95"/>
                      </a:lnTo>
                      <a:lnTo>
                        <a:pt x="1441" y="95"/>
                      </a:lnTo>
                      <a:lnTo>
                        <a:pt x="1441" y="94"/>
                      </a:lnTo>
                      <a:lnTo>
                        <a:pt x="1442" y="94"/>
                      </a:lnTo>
                      <a:lnTo>
                        <a:pt x="1442" y="94"/>
                      </a:lnTo>
                      <a:lnTo>
                        <a:pt x="1443" y="94"/>
                      </a:lnTo>
                      <a:lnTo>
                        <a:pt x="1443" y="94"/>
                      </a:lnTo>
                      <a:lnTo>
                        <a:pt x="1444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3"/>
                      </a:lnTo>
                      <a:lnTo>
                        <a:pt x="1447" y="93"/>
                      </a:lnTo>
                      <a:lnTo>
                        <a:pt x="1448" y="92"/>
                      </a:lnTo>
                      <a:lnTo>
                        <a:pt x="1448" y="92"/>
                      </a:lnTo>
                      <a:lnTo>
                        <a:pt x="1449" y="92"/>
                      </a:lnTo>
                      <a:lnTo>
                        <a:pt x="1449" y="92"/>
                      </a:lnTo>
                      <a:lnTo>
                        <a:pt x="1450" y="92"/>
                      </a:lnTo>
                      <a:lnTo>
                        <a:pt x="1450" y="92"/>
                      </a:lnTo>
                      <a:lnTo>
                        <a:pt x="1451" y="92"/>
                      </a:lnTo>
                      <a:lnTo>
                        <a:pt x="1452" y="92"/>
                      </a:lnTo>
                      <a:lnTo>
                        <a:pt x="1452" y="91"/>
                      </a:lnTo>
                      <a:lnTo>
                        <a:pt x="1453" y="91"/>
                      </a:lnTo>
                      <a:lnTo>
                        <a:pt x="1453" y="91"/>
                      </a:lnTo>
                      <a:lnTo>
                        <a:pt x="1454" y="91"/>
                      </a:lnTo>
                      <a:lnTo>
                        <a:pt x="1454" y="91"/>
                      </a:lnTo>
                      <a:lnTo>
                        <a:pt x="1455" y="91"/>
                      </a:lnTo>
                      <a:lnTo>
                        <a:pt x="1455" y="91"/>
                      </a:lnTo>
                      <a:lnTo>
                        <a:pt x="1456" y="90"/>
                      </a:lnTo>
                      <a:lnTo>
                        <a:pt x="1456" y="90"/>
                      </a:lnTo>
                      <a:lnTo>
                        <a:pt x="1457" y="90"/>
                      </a:lnTo>
                      <a:lnTo>
                        <a:pt x="1457" y="90"/>
                      </a:lnTo>
                      <a:lnTo>
                        <a:pt x="1458" y="90"/>
                      </a:lnTo>
                      <a:lnTo>
                        <a:pt x="1459" y="90"/>
                      </a:lnTo>
                      <a:lnTo>
                        <a:pt x="1459" y="90"/>
                      </a:lnTo>
                      <a:lnTo>
                        <a:pt x="1460" y="89"/>
                      </a:lnTo>
                      <a:lnTo>
                        <a:pt x="1460" y="89"/>
                      </a:lnTo>
                      <a:lnTo>
                        <a:pt x="1461" y="89"/>
                      </a:lnTo>
                      <a:lnTo>
                        <a:pt x="1461" y="89"/>
                      </a:lnTo>
                      <a:lnTo>
                        <a:pt x="1462" y="89"/>
                      </a:lnTo>
                      <a:lnTo>
                        <a:pt x="1462" y="88"/>
                      </a:lnTo>
                      <a:lnTo>
                        <a:pt x="1463" y="88"/>
                      </a:lnTo>
                      <a:lnTo>
                        <a:pt x="1463" y="88"/>
                      </a:lnTo>
                      <a:lnTo>
                        <a:pt x="1464" y="88"/>
                      </a:lnTo>
                      <a:lnTo>
                        <a:pt x="1464" y="88"/>
                      </a:lnTo>
                      <a:lnTo>
                        <a:pt x="1465" y="88"/>
                      </a:lnTo>
                      <a:lnTo>
                        <a:pt x="1465" y="88"/>
                      </a:lnTo>
                      <a:lnTo>
                        <a:pt x="1466" y="88"/>
                      </a:lnTo>
                      <a:lnTo>
                        <a:pt x="1467" y="87"/>
                      </a:lnTo>
                      <a:lnTo>
                        <a:pt x="1467" y="87"/>
                      </a:lnTo>
                      <a:lnTo>
                        <a:pt x="1468" y="87"/>
                      </a:lnTo>
                      <a:lnTo>
                        <a:pt x="1468" y="87"/>
                      </a:lnTo>
                      <a:lnTo>
                        <a:pt x="1469" y="87"/>
                      </a:lnTo>
                      <a:lnTo>
                        <a:pt x="1469" y="87"/>
                      </a:lnTo>
                      <a:lnTo>
                        <a:pt x="1470" y="87"/>
                      </a:lnTo>
                      <a:lnTo>
                        <a:pt x="1470" y="86"/>
                      </a:lnTo>
                      <a:lnTo>
                        <a:pt x="1471" y="86"/>
                      </a:lnTo>
                      <a:lnTo>
                        <a:pt x="1471" y="86"/>
                      </a:lnTo>
                      <a:lnTo>
                        <a:pt x="1472" y="86"/>
                      </a:lnTo>
                      <a:lnTo>
                        <a:pt x="1472" y="86"/>
                      </a:lnTo>
                      <a:lnTo>
                        <a:pt x="1473" y="85"/>
                      </a:lnTo>
                      <a:lnTo>
                        <a:pt x="1474" y="85"/>
                      </a:lnTo>
                      <a:lnTo>
                        <a:pt x="1474" y="85"/>
                      </a:lnTo>
                      <a:lnTo>
                        <a:pt x="1475" y="85"/>
                      </a:lnTo>
                      <a:lnTo>
                        <a:pt x="1475" y="85"/>
                      </a:lnTo>
                      <a:lnTo>
                        <a:pt x="1476" y="85"/>
                      </a:lnTo>
                      <a:lnTo>
                        <a:pt x="1476" y="85"/>
                      </a:lnTo>
                      <a:lnTo>
                        <a:pt x="1477" y="85"/>
                      </a:lnTo>
                      <a:lnTo>
                        <a:pt x="1477" y="84"/>
                      </a:lnTo>
                      <a:lnTo>
                        <a:pt x="1478" y="84"/>
                      </a:lnTo>
                      <a:lnTo>
                        <a:pt x="1478" y="84"/>
                      </a:lnTo>
                      <a:lnTo>
                        <a:pt x="1479" y="84"/>
                      </a:lnTo>
                      <a:lnTo>
                        <a:pt x="1479" y="84"/>
                      </a:lnTo>
                      <a:lnTo>
                        <a:pt x="1480" y="84"/>
                      </a:lnTo>
                      <a:lnTo>
                        <a:pt x="1481" y="84"/>
                      </a:lnTo>
                      <a:lnTo>
                        <a:pt x="1481" y="83"/>
                      </a:lnTo>
                      <a:lnTo>
                        <a:pt x="1482" y="83"/>
                      </a:lnTo>
                      <a:lnTo>
                        <a:pt x="1482" y="83"/>
                      </a:lnTo>
                      <a:lnTo>
                        <a:pt x="1483" y="83"/>
                      </a:lnTo>
                      <a:lnTo>
                        <a:pt x="1483" y="83"/>
                      </a:lnTo>
                      <a:lnTo>
                        <a:pt x="1484" y="83"/>
                      </a:lnTo>
                      <a:lnTo>
                        <a:pt x="1484" y="83"/>
                      </a:lnTo>
                      <a:lnTo>
                        <a:pt x="1485" y="83"/>
                      </a:lnTo>
                      <a:lnTo>
                        <a:pt x="1485" y="82"/>
                      </a:lnTo>
                      <a:lnTo>
                        <a:pt x="1486" y="82"/>
                      </a:lnTo>
                      <a:lnTo>
                        <a:pt x="1486" y="82"/>
                      </a:lnTo>
                      <a:lnTo>
                        <a:pt x="1487" y="82"/>
                      </a:lnTo>
                      <a:lnTo>
                        <a:pt x="1488" y="82"/>
                      </a:lnTo>
                      <a:lnTo>
                        <a:pt x="1488" y="81"/>
                      </a:lnTo>
                      <a:lnTo>
                        <a:pt x="1489" y="81"/>
                      </a:lnTo>
                      <a:lnTo>
                        <a:pt x="1489" y="81"/>
                      </a:lnTo>
                      <a:lnTo>
                        <a:pt x="1490" y="81"/>
                      </a:lnTo>
                      <a:lnTo>
                        <a:pt x="1490" y="81"/>
                      </a:lnTo>
                      <a:lnTo>
                        <a:pt x="1491" y="81"/>
                      </a:lnTo>
                      <a:lnTo>
                        <a:pt x="1492" y="81"/>
                      </a:lnTo>
                      <a:lnTo>
                        <a:pt x="1492" y="81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3" y="80"/>
                      </a:lnTo>
                      <a:lnTo>
                        <a:pt x="1494" y="80"/>
                      </a:lnTo>
                      <a:lnTo>
                        <a:pt x="1494" y="80"/>
                      </a:lnTo>
                      <a:lnTo>
                        <a:pt x="1495" y="80"/>
                      </a:lnTo>
                      <a:lnTo>
                        <a:pt x="1496" y="80"/>
                      </a:lnTo>
                      <a:lnTo>
                        <a:pt x="1496" y="80"/>
                      </a:lnTo>
                      <a:lnTo>
                        <a:pt x="1497" y="79"/>
                      </a:lnTo>
                      <a:lnTo>
                        <a:pt x="1497" y="79"/>
                      </a:lnTo>
                      <a:lnTo>
                        <a:pt x="1498" y="79"/>
                      </a:lnTo>
                      <a:lnTo>
                        <a:pt x="1499" y="79"/>
                      </a:lnTo>
                      <a:lnTo>
                        <a:pt x="1499" y="79"/>
                      </a:lnTo>
                      <a:lnTo>
                        <a:pt x="1500" y="79"/>
                      </a:lnTo>
                      <a:lnTo>
                        <a:pt x="1500" y="79"/>
                      </a:lnTo>
                      <a:lnTo>
                        <a:pt x="1501" y="78"/>
                      </a:lnTo>
                      <a:lnTo>
                        <a:pt x="1501" y="78"/>
                      </a:lnTo>
                      <a:lnTo>
                        <a:pt x="1502" y="78"/>
                      </a:lnTo>
                      <a:lnTo>
                        <a:pt x="1502" y="78"/>
                      </a:lnTo>
                      <a:lnTo>
                        <a:pt x="1503" y="78"/>
                      </a:lnTo>
                      <a:lnTo>
                        <a:pt x="1503" y="78"/>
                      </a:lnTo>
                      <a:lnTo>
                        <a:pt x="1504" y="77"/>
                      </a:lnTo>
                      <a:lnTo>
                        <a:pt x="1504" y="77"/>
                      </a:lnTo>
                      <a:lnTo>
                        <a:pt x="1505" y="77"/>
                      </a:lnTo>
                      <a:lnTo>
                        <a:pt x="1505" y="77"/>
                      </a:lnTo>
                      <a:lnTo>
                        <a:pt x="1506" y="77"/>
                      </a:lnTo>
                      <a:lnTo>
                        <a:pt x="1507" y="77"/>
                      </a:lnTo>
                      <a:lnTo>
                        <a:pt x="1507" y="77"/>
                      </a:lnTo>
                      <a:lnTo>
                        <a:pt x="1508" y="77"/>
                      </a:lnTo>
                      <a:lnTo>
                        <a:pt x="1508" y="76"/>
                      </a:lnTo>
                      <a:lnTo>
                        <a:pt x="1509" y="76"/>
                      </a:lnTo>
                      <a:lnTo>
                        <a:pt x="1509" y="76"/>
                      </a:lnTo>
                      <a:lnTo>
                        <a:pt x="1510" y="76"/>
                      </a:lnTo>
                      <a:lnTo>
                        <a:pt x="1510" y="76"/>
                      </a:lnTo>
                      <a:lnTo>
                        <a:pt x="1511" y="76"/>
                      </a:lnTo>
                      <a:lnTo>
                        <a:pt x="1511" y="76"/>
                      </a:lnTo>
                      <a:lnTo>
                        <a:pt x="1512" y="76"/>
                      </a:lnTo>
                      <a:lnTo>
                        <a:pt x="1512" y="75"/>
                      </a:lnTo>
                      <a:lnTo>
                        <a:pt x="1513" y="75"/>
                      </a:lnTo>
                      <a:lnTo>
                        <a:pt x="1514" y="75"/>
                      </a:lnTo>
                      <a:lnTo>
                        <a:pt x="1514" y="75"/>
                      </a:lnTo>
                      <a:lnTo>
                        <a:pt x="1515" y="75"/>
                      </a:lnTo>
                      <a:lnTo>
                        <a:pt x="1515" y="75"/>
                      </a:lnTo>
                      <a:lnTo>
                        <a:pt x="1516" y="75"/>
                      </a:lnTo>
                      <a:lnTo>
                        <a:pt x="1516" y="75"/>
                      </a:lnTo>
                      <a:lnTo>
                        <a:pt x="1517" y="74"/>
                      </a:lnTo>
                      <a:lnTo>
                        <a:pt x="1517" y="74"/>
                      </a:lnTo>
                      <a:lnTo>
                        <a:pt x="1518" y="74"/>
                      </a:lnTo>
                      <a:lnTo>
                        <a:pt x="1518" y="74"/>
                      </a:lnTo>
                      <a:lnTo>
                        <a:pt x="1519" y="74"/>
                      </a:lnTo>
                      <a:lnTo>
                        <a:pt x="1519" y="73"/>
                      </a:lnTo>
                      <a:lnTo>
                        <a:pt x="1520" y="73"/>
                      </a:lnTo>
                      <a:lnTo>
                        <a:pt x="1521" y="73"/>
                      </a:lnTo>
                      <a:lnTo>
                        <a:pt x="1521" y="73"/>
                      </a:lnTo>
                      <a:lnTo>
                        <a:pt x="1522" y="73"/>
                      </a:lnTo>
                      <a:lnTo>
                        <a:pt x="1522" y="73"/>
                      </a:lnTo>
                      <a:lnTo>
                        <a:pt x="1523" y="73"/>
                      </a:lnTo>
                      <a:lnTo>
                        <a:pt x="1523" y="73"/>
                      </a:lnTo>
                      <a:lnTo>
                        <a:pt x="1524" y="72"/>
                      </a:lnTo>
                      <a:lnTo>
                        <a:pt x="1524" y="72"/>
                      </a:lnTo>
                      <a:lnTo>
                        <a:pt x="1525" y="72"/>
                      </a:lnTo>
                      <a:lnTo>
                        <a:pt x="1525" y="72"/>
                      </a:lnTo>
                      <a:lnTo>
                        <a:pt x="1526" y="72"/>
                      </a:lnTo>
                      <a:lnTo>
                        <a:pt x="1526" y="72"/>
                      </a:lnTo>
                      <a:lnTo>
                        <a:pt x="1527" y="72"/>
                      </a:lnTo>
                      <a:lnTo>
                        <a:pt x="1527" y="72"/>
                      </a:lnTo>
                      <a:lnTo>
                        <a:pt x="1528" y="71"/>
                      </a:lnTo>
                      <a:lnTo>
                        <a:pt x="1529" y="71"/>
                      </a:lnTo>
                      <a:lnTo>
                        <a:pt x="1529" y="71"/>
                      </a:lnTo>
                      <a:lnTo>
                        <a:pt x="1530" y="71"/>
                      </a:lnTo>
                      <a:lnTo>
                        <a:pt x="1530" y="71"/>
                      </a:lnTo>
                      <a:lnTo>
                        <a:pt x="1531" y="71"/>
                      </a:lnTo>
                      <a:lnTo>
                        <a:pt x="1532" y="71"/>
                      </a:lnTo>
                      <a:lnTo>
                        <a:pt x="1532" y="71"/>
                      </a:lnTo>
                      <a:lnTo>
                        <a:pt x="1532" y="70"/>
                      </a:lnTo>
                      <a:lnTo>
                        <a:pt x="1533" y="70"/>
                      </a:lnTo>
                      <a:lnTo>
                        <a:pt x="1533" y="70"/>
                      </a:lnTo>
                      <a:lnTo>
                        <a:pt x="1534" y="70"/>
                      </a:lnTo>
                      <a:lnTo>
                        <a:pt x="1534" y="70"/>
                      </a:lnTo>
                      <a:lnTo>
                        <a:pt x="1535" y="70"/>
                      </a:lnTo>
                      <a:lnTo>
                        <a:pt x="1536" y="69"/>
                      </a:lnTo>
                      <a:lnTo>
                        <a:pt x="1536" y="69"/>
                      </a:lnTo>
                      <a:lnTo>
                        <a:pt x="1537" y="69"/>
                      </a:lnTo>
                      <a:lnTo>
                        <a:pt x="1537" y="69"/>
                      </a:lnTo>
                      <a:lnTo>
                        <a:pt x="1538" y="69"/>
                      </a:lnTo>
                      <a:lnTo>
                        <a:pt x="1538" y="69"/>
                      </a:lnTo>
                      <a:lnTo>
                        <a:pt x="1539" y="69"/>
                      </a:lnTo>
                      <a:lnTo>
                        <a:pt x="1540" y="69"/>
                      </a:lnTo>
                      <a:lnTo>
                        <a:pt x="1540" y="68"/>
                      </a:lnTo>
                      <a:lnTo>
                        <a:pt x="1541" y="68"/>
                      </a:lnTo>
                      <a:lnTo>
                        <a:pt x="1541" y="68"/>
                      </a:lnTo>
                      <a:lnTo>
                        <a:pt x="1542" y="68"/>
                      </a:lnTo>
                      <a:lnTo>
                        <a:pt x="1542" y="68"/>
                      </a:lnTo>
                      <a:lnTo>
                        <a:pt x="1543" y="68"/>
                      </a:lnTo>
                      <a:lnTo>
                        <a:pt x="1543" y="68"/>
                      </a:lnTo>
                      <a:lnTo>
                        <a:pt x="1544" y="68"/>
                      </a:lnTo>
                      <a:lnTo>
                        <a:pt x="1544" y="67"/>
                      </a:lnTo>
                      <a:lnTo>
                        <a:pt x="1545" y="67"/>
                      </a:lnTo>
                      <a:lnTo>
                        <a:pt x="1545" y="67"/>
                      </a:lnTo>
                      <a:lnTo>
                        <a:pt x="1546" y="67"/>
                      </a:lnTo>
                      <a:lnTo>
                        <a:pt x="1547" y="67"/>
                      </a:lnTo>
                      <a:lnTo>
                        <a:pt x="1547" y="67"/>
                      </a:lnTo>
                      <a:lnTo>
                        <a:pt x="1548" y="67"/>
                      </a:lnTo>
                      <a:lnTo>
                        <a:pt x="1548" y="67"/>
                      </a:lnTo>
                      <a:lnTo>
                        <a:pt x="1549" y="67"/>
                      </a:lnTo>
                      <a:lnTo>
                        <a:pt x="1549" y="66"/>
                      </a:lnTo>
                      <a:lnTo>
                        <a:pt x="1550" y="66"/>
                      </a:lnTo>
                      <a:lnTo>
                        <a:pt x="1550" y="66"/>
                      </a:lnTo>
                      <a:lnTo>
                        <a:pt x="1551" y="66"/>
                      </a:lnTo>
                      <a:lnTo>
                        <a:pt x="1551" y="66"/>
                      </a:lnTo>
                      <a:lnTo>
                        <a:pt x="1552" y="65"/>
                      </a:lnTo>
                      <a:lnTo>
                        <a:pt x="1552" y="65"/>
                      </a:lnTo>
                      <a:lnTo>
                        <a:pt x="1553" y="65"/>
                      </a:lnTo>
                      <a:lnTo>
                        <a:pt x="1554" y="65"/>
                      </a:lnTo>
                      <a:lnTo>
                        <a:pt x="1554" y="65"/>
                      </a:lnTo>
                      <a:lnTo>
                        <a:pt x="1555" y="65"/>
                      </a:lnTo>
                      <a:lnTo>
                        <a:pt x="1555" y="65"/>
                      </a:lnTo>
                      <a:lnTo>
                        <a:pt x="1556" y="65"/>
                      </a:lnTo>
                      <a:lnTo>
                        <a:pt x="1556" y="65"/>
                      </a:lnTo>
                      <a:lnTo>
                        <a:pt x="1557" y="64"/>
                      </a:lnTo>
                      <a:lnTo>
                        <a:pt x="1557" y="64"/>
                      </a:lnTo>
                      <a:lnTo>
                        <a:pt x="1558" y="64"/>
                      </a:lnTo>
                      <a:lnTo>
                        <a:pt x="1558" y="64"/>
                      </a:lnTo>
                      <a:lnTo>
                        <a:pt x="1559" y="64"/>
                      </a:lnTo>
                      <a:lnTo>
                        <a:pt x="1559" y="64"/>
                      </a:lnTo>
                      <a:lnTo>
                        <a:pt x="1560" y="64"/>
                      </a:lnTo>
                      <a:lnTo>
                        <a:pt x="1560" y="64"/>
                      </a:lnTo>
                      <a:lnTo>
                        <a:pt x="1561" y="64"/>
                      </a:lnTo>
                      <a:lnTo>
                        <a:pt x="1562" y="63"/>
                      </a:lnTo>
                      <a:lnTo>
                        <a:pt x="1562" y="63"/>
                      </a:lnTo>
                      <a:lnTo>
                        <a:pt x="1563" y="63"/>
                      </a:lnTo>
                      <a:lnTo>
                        <a:pt x="1563" y="63"/>
                      </a:lnTo>
                      <a:lnTo>
                        <a:pt x="1564" y="63"/>
                      </a:lnTo>
                      <a:lnTo>
                        <a:pt x="1564" y="63"/>
                      </a:lnTo>
                      <a:lnTo>
                        <a:pt x="1565" y="63"/>
                      </a:lnTo>
                      <a:lnTo>
                        <a:pt x="1565" y="63"/>
                      </a:lnTo>
                      <a:lnTo>
                        <a:pt x="1566" y="62"/>
                      </a:lnTo>
                      <a:lnTo>
                        <a:pt x="1566" y="62"/>
                      </a:lnTo>
                      <a:lnTo>
                        <a:pt x="1567" y="62"/>
                      </a:lnTo>
                      <a:lnTo>
                        <a:pt x="1567" y="62"/>
                      </a:lnTo>
                      <a:lnTo>
                        <a:pt x="1568" y="62"/>
                      </a:lnTo>
                      <a:lnTo>
                        <a:pt x="1569" y="62"/>
                      </a:lnTo>
                      <a:lnTo>
                        <a:pt x="1569" y="61"/>
                      </a:lnTo>
                      <a:lnTo>
                        <a:pt x="1570" y="61"/>
                      </a:lnTo>
                      <a:lnTo>
                        <a:pt x="1570" y="61"/>
                      </a:lnTo>
                      <a:lnTo>
                        <a:pt x="1571" y="61"/>
                      </a:lnTo>
                      <a:lnTo>
                        <a:pt x="1571" y="61"/>
                      </a:lnTo>
                      <a:lnTo>
                        <a:pt x="1572" y="61"/>
                      </a:lnTo>
                      <a:lnTo>
                        <a:pt x="1572" y="61"/>
                      </a:lnTo>
                      <a:lnTo>
                        <a:pt x="1573" y="61"/>
                      </a:lnTo>
                      <a:lnTo>
                        <a:pt x="1573" y="61"/>
                      </a:lnTo>
                      <a:lnTo>
                        <a:pt x="1574" y="60"/>
                      </a:lnTo>
                      <a:lnTo>
                        <a:pt x="1574" y="60"/>
                      </a:lnTo>
                      <a:lnTo>
                        <a:pt x="1575" y="60"/>
                      </a:lnTo>
                      <a:lnTo>
                        <a:pt x="1576" y="60"/>
                      </a:lnTo>
                      <a:lnTo>
                        <a:pt x="1576" y="60"/>
                      </a:lnTo>
                      <a:lnTo>
                        <a:pt x="1577" y="60"/>
                      </a:lnTo>
                      <a:lnTo>
                        <a:pt x="1577" y="60"/>
                      </a:lnTo>
                      <a:lnTo>
                        <a:pt x="1578" y="60"/>
                      </a:lnTo>
                      <a:lnTo>
                        <a:pt x="1578" y="60"/>
                      </a:lnTo>
                      <a:lnTo>
                        <a:pt x="1579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0" y="59"/>
                      </a:lnTo>
                      <a:lnTo>
                        <a:pt x="1581" y="59"/>
                      </a:lnTo>
                      <a:lnTo>
                        <a:pt x="1581" y="58"/>
                      </a:lnTo>
                      <a:lnTo>
                        <a:pt x="1582" y="58"/>
                      </a:lnTo>
                      <a:lnTo>
                        <a:pt x="1582" y="58"/>
                      </a:lnTo>
                      <a:lnTo>
                        <a:pt x="1583" y="58"/>
                      </a:lnTo>
                      <a:lnTo>
                        <a:pt x="1584" y="58"/>
                      </a:lnTo>
                      <a:lnTo>
                        <a:pt x="1584" y="58"/>
                      </a:lnTo>
                      <a:lnTo>
                        <a:pt x="1585" y="58"/>
                      </a:lnTo>
                      <a:lnTo>
                        <a:pt x="1585" y="58"/>
                      </a:lnTo>
                      <a:lnTo>
                        <a:pt x="1586" y="58"/>
                      </a:lnTo>
                      <a:lnTo>
                        <a:pt x="1587" y="57"/>
                      </a:lnTo>
                      <a:lnTo>
                        <a:pt x="1587" y="57"/>
                      </a:lnTo>
                      <a:lnTo>
                        <a:pt x="1588" y="57"/>
                      </a:lnTo>
                      <a:lnTo>
                        <a:pt x="1588" y="57"/>
                      </a:lnTo>
                      <a:lnTo>
                        <a:pt x="1589" y="57"/>
                      </a:lnTo>
                      <a:lnTo>
                        <a:pt x="1589" y="57"/>
                      </a:lnTo>
                      <a:lnTo>
                        <a:pt x="1590" y="57"/>
                      </a:lnTo>
                      <a:lnTo>
                        <a:pt x="1590" y="57"/>
                      </a:lnTo>
                      <a:lnTo>
                        <a:pt x="1591" y="57"/>
                      </a:lnTo>
                      <a:lnTo>
                        <a:pt x="1591" y="56"/>
                      </a:lnTo>
                      <a:lnTo>
                        <a:pt x="1592" y="56"/>
                      </a:lnTo>
                      <a:lnTo>
                        <a:pt x="1592" y="56"/>
                      </a:lnTo>
                      <a:lnTo>
                        <a:pt x="1593" y="56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5" y="56"/>
                      </a:lnTo>
                      <a:lnTo>
                        <a:pt x="1595" y="56"/>
                      </a:lnTo>
                      <a:lnTo>
                        <a:pt x="1596" y="56"/>
                      </a:lnTo>
                      <a:lnTo>
                        <a:pt x="1596" y="56"/>
                      </a:lnTo>
                      <a:lnTo>
                        <a:pt x="1597" y="55"/>
                      </a:lnTo>
                      <a:lnTo>
                        <a:pt x="1597" y="55"/>
                      </a:lnTo>
                      <a:lnTo>
                        <a:pt x="1598" y="55"/>
                      </a:lnTo>
                      <a:lnTo>
                        <a:pt x="1598" y="55"/>
                      </a:lnTo>
                      <a:lnTo>
                        <a:pt x="1599" y="55"/>
                      </a:lnTo>
                      <a:lnTo>
                        <a:pt x="1599" y="55"/>
                      </a:lnTo>
                      <a:lnTo>
                        <a:pt x="1600" y="54"/>
                      </a:lnTo>
                      <a:lnTo>
                        <a:pt x="1600" y="54"/>
                      </a:lnTo>
                      <a:lnTo>
                        <a:pt x="1601" y="54"/>
                      </a:lnTo>
                      <a:lnTo>
                        <a:pt x="1602" y="54"/>
                      </a:lnTo>
                      <a:lnTo>
                        <a:pt x="1602" y="54"/>
                      </a:lnTo>
                      <a:lnTo>
                        <a:pt x="1603" y="54"/>
                      </a:lnTo>
                      <a:lnTo>
                        <a:pt x="1603" y="54"/>
                      </a:lnTo>
                      <a:lnTo>
                        <a:pt x="1604" y="54"/>
                      </a:lnTo>
                      <a:lnTo>
                        <a:pt x="1604" y="54"/>
                      </a:lnTo>
                      <a:lnTo>
                        <a:pt x="1605" y="53"/>
                      </a:lnTo>
                      <a:lnTo>
                        <a:pt x="1605" y="53"/>
                      </a:lnTo>
                      <a:lnTo>
                        <a:pt x="1606" y="53"/>
                      </a:lnTo>
                      <a:lnTo>
                        <a:pt x="1606" y="53"/>
                      </a:lnTo>
                      <a:lnTo>
                        <a:pt x="1607" y="53"/>
                      </a:lnTo>
                      <a:lnTo>
                        <a:pt x="1607" y="53"/>
                      </a:lnTo>
                      <a:lnTo>
                        <a:pt x="1608" y="53"/>
                      </a:lnTo>
                      <a:lnTo>
                        <a:pt x="1609" y="53"/>
                      </a:lnTo>
                      <a:lnTo>
                        <a:pt x="1609" y="53"/>
                      </a:lnTo>
                      <a:lnTo>
                        <a:pt x="1610" y="52"/>
                      </a:lnTo>
                      <a:lnTo>
                        <a:pt x="1610" y="52"/>
                      </a:lnTo>
                      <a:lnTo>
                        <a:pt x="1611" y="52"/>
                      </a:lnTo>
                      <a:lnTo>
                        <a:pt x="1611" y="52"/>
                      </a:lnTo>
                      <a:lnTo>
                        <a:pt x="1612" y="52"/>
                      </a:lnTo>
                      <a:lnTo>
                        <a:pt x="1612" y="52"/>
                      </a:lnTo>
                      <a:lnTo>
                        <a:pt x="1613" y="52"/>
                      </a:lnTo>
                      <a:lnTo>
                        <a:pt x="1613" y="52"/>
                      </a:lnTo>
                      <a:lnTo>
                        <a:pt x="1614" y="52"/>
                      </a:lnTo>
                      <a:lnTo>
                        <a:pt x="1614" y="52"/>
                      </a:lnTo>
                      <a:lnTo>
                        <a:pt x="1615" y="51"/>
                      </a:lnTo>
                      <a:lnTo>
                        <a:pt x="1615" y="51"/>
                      </a:lnTo>
                      <a:lnTo>
                        <a:pt x="1616" y="51"/>
                      </a:lnTo>
                      <a:lnTo>
                        <a:pt x="1617" y="51"/>
                      </a:lnTo>
                      <a:lnTo>
                        <a:pt x="1617" y="51"/>
                      </a:lnTo>
                      <a:lnTo>
                        <a:pt x="1618" y="51"/>
                      </a:lnTo>
                      <a:lnTo>
                        <a:pt x="1618" y="50"/>
                      </a:lnTo>
                      <a:lnTo>
                        <a:pt x="1619" y="50"/>
                      </a:lnTo>
                      <a:lnTo>
                        <a:pt x="1619" y="50"/>
                      </a:lnTo>
                      <a:lnTo>
                        <a:pt x="1620" y="50"/>
                      </a:lnTo>
                      <a:lnTo>
                        <a:pt x="1620" y="50"/>
                      </a:lnTo>
                      <a:lnTo>
                        <a:pt x="1621" y="50"/>
                      </a:lnTo>
                      <a:lnTo>
                        <a:pt x="1621" y="50"/>
                      </a:lnTo>
                      <a:lnTo>
                        <a:pt x="1622" y="50"/>
                      </a:lnTo>
                      <a:lnTo>
                        <a:pt x="1622" y="50"/>
                      </a:lnTo>
                      <a:lnTo>
                        <a:pt x="1623" y="49"/>
                      </a:lnTo>
                      <a:lnTo>
                        <a:pt x="1624" y="49"/>
                      </a:lnTo>
                      <a:lnTo>
                        <a:pt x="1624" y="49"/>
                      </a:lnTo>
                      <a:lnTo>
                        <a:pt x="1625" y="49"/>
                      </a:lnTo>
                      <a:lnTo>
                        <a:pt x="1625" y="49"/>
                      </a:lnTo>
                      <a:lnTo>
                        <a:pt x="1626" y="49"/>
                      </a:lnTo>
                      <a:lnTo>
                        <a:pt x="1626" y="49"/>
                      </a:lnTo>
                      <a:lnTo>
                        <a:pt x="1627" y="49"/>
                      </a:lnTo>
                      <a:lnTo>
                        <a:pt x="1628" y="49"/>
                      </a:lnTo>
                      <a:lnTo>
                        <a:pt x="1628" y="49"/>
                      </a:lnTo>
                      <a:lnTo>
                        <a:pt x="1628" y="48"/>
                      </a:lnTo>
                      <a:lnTo>
                        <a:pt x="1629" y="48"/>
                      </a:lnTo>
                      <a:lnTo>
                        <a:pt x="1629" y="48"/>
                      </a:lnTo>
                      <a:lnTo>
                        <a:pt x="1630" y="48"/>
                      </a:lnTo>
                      <a:lnTo>
                        <a:pt x="1631" y="48"/>
                      </a:lnTo>
                      <a:lnTo>
                        <a:pt x="1631" y="48"/>
                      </a:lnTo>
                      <a:lnTo>
                        <a:pt x="1632" y="48"/>
                      </a:lnTo>
                      <a:lnTo>
                        <a:pt x="1632" y="48"/>
                      </a:lnTo>
                      <a:lnTo>
                        <a:pt x="1633" y="48"/>
                      </a:lnTo>
                      <a:lnTo>
                        <a:pt x="1633" y="48"/>
                      </a:lnTo>
                      <a:lnTo>
                        <a:pt x="1634" y="47"/>
                      </a:lnTo>
                      <a:lnTo>
                        <a:pt x="1635" y="47"/>
                      </a:lnTo>
                      <a:lnTo>
                        <a:pt x="1635" y="47"/>
                      </a:lnTo>
                      <a:lnTo>
                        <a:pt x="1636" y="47"/>
                      </a:lnTo>
                      <a:lnTo>
                        <a:pt x="1636" y="47"/>
                      </a:lnTo>
                      <a:lnTo>
                        <a:pt x="1637" y="47"/>
                      </a:lnTo>
                      <a:lnTo>
                        <a:pt x="1637" y="46"/>
                      </a:lnTo>
                      <a:lnTo>
                        <a:pt x="1638" y="46"/>
                      </a:lnTo>
                      <a:lnTo>
                        <a:pt x="1638" y="46"/>
                      </a:lnTo>
                      <a:lnTo>
                        <a:pt x="1639" y="46"/>
                      </a:lnTo>
                      <a:lnTo>
                        <a:pt x="1639" y="46"/>
                      </a:lnTo>
                      <a:lnTo>
                        <a:pt x="1640" y="46"/>
                      </a:lnTo>
                      <a:lnTo>
                        <a:pt x="1640" y="46"/>
                      </a:lnTo>
                      <a:lnTo>
                        <a:pt x="1641" y="46"/>
                      </a:lnTo>
                      <a:lnTo>
                        <a:pt x="1642" y="46"/>
                      </a:lnTo>
                      <a:lnTo>
                        <a:pt x="1642" y="46"/>
                      </a:lnTo>
                      <a:lnTo>
                        <a:pt x="1643" y="45"/>
                      </a:lnTo>
                      <a:lnTo>
                        <a:pt x="1643" y="45"/>
                      </a:lnTo>
                      <a:lnTo>
                        <a:pt x="1644" y="45"/>
                      </a:lnTo>
                      <a:lnTo>
                        <a:pt x="1644" y="45"/>
                      </a:lnTo>
                      <a:lnTo>
                        <a:pt x="1645" y="45"/>
                      </a:lnTo>
                      <a:lnTo>
                        <a:pt x="1645" y="45"/>
                      </a:lnTo>
                      <a:lnTo>
                        <a:pt x="1646" y="45"/>
                      </a:lnTo>
                      <a:lnTo>
                        <a:pt x="1646" y="45"/>
                      </a:lnTo>
                      <a:lnTo>
                        <a:pt x="1647" y="45"/>
                      </a:lnTo>
                      <a:lnTo>
                        <a:pt x="1647" y="45"/>
                      </a:lnTo>
                      <a:lnTo>
                        <a:pt x="1648" y="44"/>
                      </a:lnTo>
                      <a:lnTo>
                        <a:pt x="1648" y="44"/>
                      </a:lnTo>
                      <a:lnTo>
                        <a:pt x="1649" y="44"/>
                      </a:lnTo>
                      <a:lnTo>
                        <a:pt x="1650" y="44"/>
                      </a:lnTo>
                      <a:lnTo>
                        <a:pt x="1650" y="44"/>
                      </a:lnTo>
                      <a:lnTo>
                        <a:pt x="1651" y="44"/>
                      </a:lnTo>
                      <a:lnTo>
                        <a:pt x="1651" y="44"/>
                      </a:lnTo>
                      <a:lnTo>
                        <a:pt x="1652" y="44"/>
                      </a:lnTo>
                      <a:lnTo>
                        <a:pt x="1652" y="44"/>
                      </a:lnTo>
                      <a:lnTo>
                        <a:pt x="1653" y="44"/>
                      </a:lnTo>
                      <a:lnTo>
                        <a:pt x="1653" y="43"/>
                      </a:lnTo>
                      <a:lnTo>
                        <a:pt x="1654" y="43"/>
                      </a:lnTo>
                      <a:lnTo>
                        <a:pt x="1654" y="43"/>
                      </a:lnTo>
                      <a:lnTo>
                        <a:pt x="1655" y="43"/>
                      </a:lnTo>
                      <a:lnTo>
                        <a:pt x="1655" y="43"/>
                      </a:lnTo>
                      <a:lnTo>
                        <a:pt x="1656" y="43"/>
                      </a:lnTo>
                      <a:lnTo>
                        <a:pt x="1657" y="43"/>
                      </a:lnTo>
                      <a:lnTo>
                        <a:pt x="1657" y="42"/>
                      </a:lnTo>
                      <a:lnTo>
                        <a:pt x="1658" y="42"/>
                      </a:lnTo>
                      <a:lnTo>
                        <a:pt x="1658" y="42"/>
                      </a:lnTo>
                      <a:lnTo>
                        <a:pt x="1659" y="42"/>
                      </a:lnTo>
                      <a:lnTo>
                        <a:pt x="1659" y="42"/>
                      </a:lnTo>
                      <a:lnTo>
                        <a:pt x="1660" y="42"/>
                      </a:lnTo>
                      <a:lnTo>
                        <a:pt x="1660" y="42"/>
                      </a:lnTo>
                      <a:lnTo>
                        <a:pt x="1661" y="42"/>
                      </a:lnTo>
                      <a:lnTo>
                        <a:pt x="1661" y="42"/>
                      </a:lnTo>
                      <a:lnTo>
                        <a:pt x="1662" y="42"/>
                      </a:lnTo>
                      <a:lnTo>
                        <a:pt x="1662" y="42"/>
                      </a:lnTo>
                      <a:lnTo>
                        <a:pt x="1663" y="41"/>
                      </a:lnTo>
                      <a:lnTo>
                        <a:pt x="1664" y="41"/>
                      </a:lnTo>
                      <a:lnTo>
                        <a:pt x="1664" y="41"/>
                      </a:lnTo>
                      <a:lnTo>
                        <a:pt x="1665" y="41"/>
                      </a:lnTo>
                      <a:lnTo>
                        <a:pt x="1665" y="41"/>
                      </a:lnTo>
                      <a:lnTo>
                        <a:pt x="1666" y="41"/>
                      </a:lnTo>
                      <a:lnTo>
                        <a:pt x="1666" y="41"/>
                      </a:lnTo>
                      <a:lnTo>
                        <a:pt x="1667" y="41"/>
                      </a:lnTo>
                      <a:lnTo>
                        <a:pt x="1667" y="41"/>
                      </a:lnTo>
                      <a:lnTo>
                        <a:pt x="1668" y="41"/>
                      </a:lnTo>
                      <a:lnTo>
                        <a:pt x="1668" y="40"/>
                      </a:lnTo>
                      <a:lnTo>
                        <a:pt x="1669" y="40"/>
                      </a:lnTo>
                      <a:lnTo>
                        <a:pt x="1669" y="40"/>
                      </a:lnTo>
                      <a:lnTo>
                        <a:pt x="1670" y="40"/>
                      </a:lnTo>
                      <a:lnTo>
                        <a:pt x="1670" y="40"/>
                      </a:lnTo>
                      <a:lnTo>
                        <a:pt x="1671" y="40"/>
                      </a:lnTo>
                      <a:lnTo>
                        <a:pt x="1672" y="40"/>
                      </a:lnTo>
                      <a:lnTo>
                        <a:pt x="1672" y="40"/>
                      </a:ln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4" y="40"/>
                      </a:lnTo>
                      <a:lnTo>
                        <a:pt x="1675" y="39"/>
                      </a:lnTo>
                      <a:lnTo>
                        <a:pt x="1675" y="39"/>
                      </a:lnTo>
                      <a:lnTo>
                        <a:pt x="1676" y="39"/>
                      </a:lnTo>
                      <a:lnTo>
                        <a:pt x="1676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7" y="39"/>
                      </a:lnTo>
                      <a:lnTo>
                        <a:pt x="1678" y="38"/>
                      </a:lnTo>
                      <a:lnTo>
                        <a:pt x="1679" y="38"/>
                      </a:lnTo>
                      <a:lnTo>
                        <a:pt x="1679" y="38"/>
                      </a:lnTo>
                      <a:lnTo>
                        <a:pt x="1680" y="38"/>
                      </a:lnTo>
                      <a:lnTo>
                        <a:pt x="1680" y="38"/>
                      </a:lnTo>
                      <a:lnTo>
                        <a:pt x="1681" y="38"/>
                      </a:lnTo>
                      <a:lnTo>
                        <a:pt x="1682" y="38"/>
                      </a:lnTo>
                      <a:lnTo>
                        <a:pt x="1682" y="38"/>
                      </a:lnTo>
                      <a:lnTo>
                        <a:pt x="1683" y="38"/>
                      </a:lnTo>
                      <a:lnTo>
                        <a:pt x="1683" y="38"/>
                      </a:lnTo>
                      <a:lnTo>
                        <a:pt x="1684" y="37"/>
                      </a:lnTo>
                      <a:lnTo>
                        <a:pt x="1684" y="37"/>
                      </a:lnTo>
                      <a:lnTo>
                        <a:pt x="1685" y="37"/>
                      </a:lnTo>
                      <a:lnTo>
                        <a:pt x="1685" y="37"/>
                      </a:lnTo>
                      <a:lnTo>
                        <a:pt x="1686" y="37"/>
                      </a:lnTo>
                      <a:lnTo>
                        <a:pt x="1686" y="37"/>
                      </a:lnTo>
                      <a:lnTo>
                        <a:pt x="1687" y="37"/>
                      </a:lnTo>
                      <a:lnTo>
                        <a:pt x="1687" y="37"/>
                      </a:lnTo>
                      <a:lnTo>
                        <a:pt x="1688" y="37"/>
                      </a:lnTo>
                      <a:lnTo>
                        <a:pt x="1688" y="37"/>
                      </a:lnTo>
                      <a:lnTo>
                        <a:pt x="1689" y="37"/>
                      </a:lnTo>
                      <a:lnTo>
                        <a:pt x="1690" y="36"/>
                      </a:lnTo>
                      <a:lnTo>
                        <a:pt x="1690" y="36"/>
                      </a:lnTo>
                      <a:lnTo>
                        <a:pt x="1691" y="36"/>
                      </a:lnTo>
                      <a:lnTo>
                        <a:pt x="1691" y="36"/>
                      </a:lnTo>
                      <a:lnTo>
                        <a:pt x="1692" y="36"/>
                      </a:lnTo>
                      <a:lnTo>
                        <a:pt x="1692" y="36"/>
                      </a:lnTo>
                      <a:lnTo>
                        <a:pt x="1693" y="36"/>
                      </a:lnTo>
                      <a:lnTo>
                        <a:pt x="1693" y="36"/>
                      </a:lnTo>
                      <a:lnTo>
                        <a:pt x="1694" y="35"/>
                      </a:lnTo>
                      <a:lnTo>
                        <a:pt x="1694" y="35"/>
                      </a:lnTo>
                      <a:lnTo>
                        <a:pt x="1695" y="35"/>
                      </a:lnTo>
                      <a:lnTo>
                        <a:pt x="1695" y="35"/>
                      </a:lnTo>
                      <a:lnTo>
                        <a:pt x="1696" y="35"/>
                      </a:lnTo>
                      <a:lnTo>
                        <a:pt x="1697" y="35"/>
                      </a:lnTo>
                      <a:lnTo>
                        <a:pt x="1697" y="35"/>
                      </a:lnTo>
                      <a:lnTo>
                        <a:pt x="1698" y="35"/>
                      </a:lnTo>
                      <a:lnTo>
                        <a:pt x="1698" y="35"/>
                      </a:lnTo>
                      <a:lnTo>
                        <a:pt x="1699" y="35"/>
                      </a:lnTo>
                      <a:lnTo>
                        <a:pt x="1699" y="35"/>
                      </a:lnTo>
                      <a:lnTo>
                        <a:pt x="1700" y="34"/>
                      </a:lnTo>
                      <a:lnTo>
                        <a:pt x="1700" y="34"/>
                      </a:lnTo>
                      <a:lnTo>
                        <a:pt x="1701" y="34"/>
                      </a:lnTo>
                      <a:lnTo>
                        <a:pt x="1701" y="34"/>
                      </a:lnTo>
                      <a:lnTo>
                        <a:pt x="1702" y="34"/>
                      </a:lnTo>
                      <a:lnTo>
                        <a:pt x="1702" y="34"/>
                      </a:lnTo>
                      <a:lnTo>
                        <a:pt x="1703" y="34"/>
                      </a:lnTo>
                      <a:lnTo>
                        <a:pt x="1704" y="34"/>
                      </a:lnTo>
                      <a:lnTo>
                        <a:pt x="1704" y="34"/>
                      </a:lnTo>
                      <a:lnTo>
                        <a:pt x="1705" y="34"/>
                      </a:lnTo>
                      <a:lnTo>
                        <a:pt x="1705" y="34"/>
                      </a:lnTo>
                      <a:lnTo>
                        <a:pt x="1706" y="33"/>
                      </a:lnTo>
                      <a:lnTo>
                        <a:pt x="1706" y="33"/>
                      </a:lnTo>
                      <a:lnTo>
                        <a:pt x="1707" y="33"/>
                      </a:lnTo>
                      <a:lnTo>
                        <a:pt x="1707" y="33"/>
                      </a:lnTo>
                      <a:lnTo>
                        <a:pt x="1708" y="33"/>
                      </a:lnTo>
                      <a:lnTo>
                        <a:pt x="1708" y="33"/>
                      </a:lnTo>
                      <a:lnTo>
                        <a:pt x="1709" y="33"/>
                      </a:lnTo>
                      <a:lnTo>
                        <a:pt x="1709" y="33"/>
                      </a:lnTo>
                      <a:lnTo>
                        <a:pt x="1710" y="33"/>
                      </a:lnTo>
                      <a:lnTo>
                        <a:pt x="1710" y="33"/>
                      </a:lnTo>
                      <a:lnTo>
                        <a:pt x="1711" y="33"/>
                      </a:lnTo>
                      <a:lnTo>
                        <a:pt x="1712" y="33"/>
                      </a:lnTo>
                      <a:lnTo>
                        <a:pt x="1712" y="32"/>
                      </a:lnTo>
                      <a:lnTo>
                        <a:pt x="1713" y="32"/>
                      </a:lnTo>
                      <a:lnTo>
                        <a:pt x="1713" y="32"/>
                      </a:lnTo>
                      <a:lnTo>
                        <a:pt x="1714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5" y="32"/>
                      </a:lnTo>
                      <a:lnTo>
                        <a:pt x="1716" y="32"/>
                      </a:lnTo>
                      <a:lnTo>
                        <a:pt x="1716" y="31"/>
                      </a:lnTo>
                      <a:lnTo>
                        <a:pt x="1717" y="31"/>
                      </a:lnTo>
                      <a:lnTo>
                        <a:pt x="1717" y="31"/>
                      </a:lnTo>
                      <a:lnTo>
                        <a:pt x="1718" y="31"/>
                      </a:lnTo>
                      <a:lnTo>
                        <a:pt x="1719" y="31"/>
                      </a:lnTo>
                      <a:lnTo>
                        <a:pt x="1719" y="31"/>
                      </a:lnTo>
                      <a:lnTo>
                        <a:pt x="1720" y="31"/>
                      </a:lnTo>
                      <a:lnTo>
                        <a:pt x="1720" y="31"/>
                      </a:lnTo>
                      <a:lnTo>
                        <a:pt x="1721" y="31"/>
                      </a:lnTo>
                      <a:lnTo>
                        <a:pt x="1721" y="31"/>
                      </a:lnTo>
                      <a:lnTo>
                        <a:pt x="1722" y="31"/>
                      </a:lnTo>
                      <a:lnTo>
                        <a:pt x="1723" y="30"/>
                      </a:lnTo>
                      <a:lnTo>
                        <a:pt x="1723" y="30"/>
                      </a:lnTo>
                      <a:lnTo>
                        <a:pt x="1724" y="30"/>
                      </a:lnTo>
                      <a:lnTo>
                        <a:pt x="1724" y="30"/>
                      </a:lnTo>
                      <a:lnTo>
                        <a:pt x="1725" y="30"/>
                      </a:lnTo>
                      <a:lnTo>
                        <a:pt x="1725" y="30"/>
                      </a:lnTo>
                      <a:lnTo>
                        <a:pt x="1726" y="30"/>
                      </a:lnTo>
                      <a:lnTo>
                        <a:pt x="1726" y="30"/>
                      </a:lnTo>
                      <a:lnTo>
                        <a:pt x="1727" y="30"/>
                      </a:lnTo>
                      <a:lnTo>
                        <a:pt x="1727" y="30"/>
                      </a:lnTo>
                      <a:lnTo>
                        <a:pt x="1728" y="30"/>
                      </a:lnTo>
                      <a:lnTo>
                        <a:pt x="1728" y="30"/>
                      </a:lnTo>
                      <a:lnTo>
                        <a:pt x="1729" y="29"/>
                      </a:lnTo>
                      <a:lnTo>
                        <a:pt x="1730" y="29"/>
                      </a:lnTo>
                      <a:lnTo>
                        <a:pt x="1730" y="29"/>
                      </a:lnTo>
                      <a:lnTo>
                        <a:pt x="1731" y="29"/>
                      </a:lnTo>
                      <a:lnTo>
                        <a:pt x="1731" y="29"/>
                      </a:lnTo>
                      <a:lnTo>
                        <a:pt x="1732" y="29"/>
                      </a:lnTo>
                      <a:lnTo>
                        <a:pt x="1732" y="29"/>
                      </a:lnTo>
                      <a:lnTo>
                        <a:pt x="1733" y="29"/>
                      </a:lnTo>
                      <a:lnTo>
                        <a:pt x="1733" y="29"/>
                      </a:lnTo>
                      <a:lnTo>
                        <a:pt x="1734" y="29"/>
                      </a:lnTo>
                      <a:lnTo>
                        <a:pt x="1734" y="29"/>
                      </a:lnTo>
                      <a:lnTo>
                        <a:pt x="1735" y="29"/>
                      </a:lnTo>
                      <a:lnTo>
                        <a:pt x="1735" y="29"/>
                      </a:lnTo>
                      <a:lnTo>
                        <a:pt x="1736" y="28"/>
                      </a:lnTo>
                      <a:lnTo>
                        <a:pt x="1737" y="28"/>
                      </a:lnTo>
                      <a:lnTo>
                        <a:pt x="1737" y="28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9" y="28"/>
                      </a:lnTo>
                      <a:lnTo>
                        <a:pt x="1739" y="28"/>
                      </a:lnTo>
                      <a:lnTo>
                        <a:pt x="1740" y="28"/>
                      </a:lnTo>
                      <a:lnTo>
                        <a:pt x="1740" y="27"/>
                      </a:lnTo>
                      <a:lnTo>
                        <a:pt x="1741" y="27"/>
                      </a:lnTo>
                      <a:lnTo>
                        <a:pt x="1741" y="27"/>
                      </a:lnTo>
                      <a:lnTo>
                        <a:pt x="1742" y="27"/>
                      </a:lnTo>
                      <a:lnTo>
                        <a:pt x="1742" y="27"/>
                      </a:lnTo>
                      <a:lnTo>
                        <a:pt x="1743" y="27"/>
                      </a:lnTo>
                      <a:lnTo>
                        <a:pt x="1743" y="27"/>
                      </a:lnTo>
                      <a:lnTo>
                        <a:pt x="1744" y="27"/>
                      </a:lnTo>
                      <a:lnTo>
                        <a:pt x="1745" y="27"/>
                      </a:lnTo>
                      <a:lnTo>
                        <a:pt x="1745" y="27"/>
                      </a:lnTo>
                      <a:lnTo>
                        <a:pt x="1746" y="27"/>
                      </a:lnTo>
                      <a:lnTo>
                        <a:pt x="1746" y="27"/>
                      </a:lnTo>
                      <a:lnTo>
                        <a:pt x="1747" y="26"/>
                      </a:lnTo>
                      <a:lnTo>
                        <a:pt x="1747" y="26"/>
                      </a:lnTo>
                      <a:lnTo>
                        <a:pt x="1748" y="26"/>
                      </a:lnTo>
                      <a:lnTo>
                        <a:pt x="1748" y="26"/>
                      </a:lnTo>
                      <a:lnTo>
                        <a:pt x="1749" y="26"/>
                      </a:lnTo>
                      <a:lnTo>
                        <a:pt x="1749" y="26"/>
                      </a:lnTo>
                      <a:lnTo>
                        <a:pt x="1750" y="26"/>
                      </a:lnTo>
                      <a:lnTo>
                        <a:pt x="1750" y="26"/>
                      </a:lnTo>
                      <a:lnTo>
                        <a:pt x="1751" y="26"/>
                      </a:lnTo>
                      <a:lnTo>
                        <a:pt x="1752" y="26"/>
                      </a:lnTo>
                      <a:lnTo>
                        <a:pt x="1752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5"/>
                      </a:lnTo>
                      <a:lnTo>
                        <a:pt x="1754" y="25"/>
                      </a:lnTo>
                      <a:lnTo>
                        <a:pt x="1755" y="25"/>
                      </a:lnTo>
                      <a:lnTo>
                        <a:pt x="1755" y="25"/>
                      </a:lnTo>
                      <a:lnTo>
                        <a:pt x="1756" y="25"/>
                      </a:lnTo>
                      <a:lnTo>
                        <a:pt x="1756" y="25"/>
                      </a:lnTo>
                      <a:lnTo>
                        <a:pt x="1757" y="25"/>
                      </a:lnTo>
                      <a:lnTo>
                        <a:pt x="1757" y="25"/>
                      </a:lnTo>
                      <a:lnTo>
                        <a:pt x="1758" y="25"/>
                      </a:lnTo>
                      <a:lnTo>
                        <a:pt x="1759" y="25"/>
                      </a:lnTo>
                      <a:lnTo>
                        <a:pt x="1759" y="25"/>
                      </a:lnTo>
                      <a:lnTo>
                        <a:pt x="1760" y="25"/>
                      </a:lnTo>
                      <a:lnTo>
                        <a:pt x="1760" y="25"/>
                      </a:lnTo>
                      <a:lnTo>
                        <a:pt x="1761" y="24"/>
                      </a:lnTo>
                      <a:lnTo>
                        <a:pt x="1761" y="24"/>
                      </a:lnTo>
                      <a:lnTo>
                        <a:pt x="1762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3" y="24"/>
                      </a:lnTo>
                      <a:lnTo>
                        <a:pt x="1764" y="24"/>
                      </a:lnTo>
                      <a:lnTo>
                        <a:pt x="1764" y="24"/>
                      </a:lnTo>
                      <a:lnTo>
                        <a:pt x="1765" y="24"/>
                      </a:lnTo>
                      <a:lnTo>
                        <a:pt x="1765" y="23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3"/>
                      </a:lnTo>
                      <a:lnTo>
                        <a:pt x="1768" y="23"/>
                      </a:lnTo>
                      <a:lnTo>
                        <a:pt x="1768" y="23"/>
                      </a:lnTo>
                      <a:lnTo>
                        <a:pt x="1769" y="23"/>
                      </a:lnTo>
                      <a:lnTo>
                        <a:pt x="1770" y="23"/>
                      </a:lnTo>
                      <a:lnTo>
                        <a:pt x="1770" y="23"/>
                      </a:lnTo>
                      <a:lnTo>
                        <a:pt x="1771" y="23"/>
                      </a:lnTo>
                      <a:lnTo>
                        <a:pt x="1771" y="23"/>
                      </a:lnTo>
                      <a:lnTo>
                        <a:pt x="1772" y="23"/>
                      </a:lnTo>
                      <a:lnTo>
                        <a:pt x="1772" y="23"/>
                      </a:lnTo>
                      <a:lnTo>
                        <a:pt x="1773" y="23"/>
                      </a:lnTo>
                      <a:lnTo>
                        <a:pt x="1773" y="22"/>
                      </a:lnTo>
                      <a:lnTo>
                        <a:pt x="1774" y="22"/>
                      </a:lnTo>
                      <a:lnTo>
                        <a:pt x="1774" y="22"/>
                      </a:lnTo>
                      <a:lnTo>
                        <a:pt x="1775" y="22"/>
                      </a:lnTo>
                      <a:lnTo>
                        <a:pt x="1775" y="22"/>
                      </a:lnTo>
                      <a:lnTo>
                        <a:pt x="1776" y="22"/>
                      </a:lnTo>
                      <a:lnTo>
                        <a:pt x="1776" y="22"/>
                      </a:lnTo>
                      <a:lnTo>
                        <a:pt x="1777" y="22"/>
                      </a:lnTo>
                      <a:lnTo>
                        <a:pt x="1778" y="22"/>
                      </a:lnTo>
                      <a:lnTo>
                        <a:pt x="1778" y="22"/>
                      </a:lnTo>
                      <a:lnTo>
                        <a:pt x="1779" y="22"/>
                      </a:lnTo>
                      <a:lnTo>
                        <a:pt x="1779" y="22"/>
                      </a:lnTo>
                      <a:lnTo>
                        <a:pt x="1780" y="22"/>
                      </a:lnTo>
                      <a:lnTo>
                        <a:pt x="1780" y="21"/>
                      </a:lnTo>
                      <a:lnTo>
                        <a:pt x="1781" y="21"/>
                      </a:lnTo>
                      <a:lnTo>
                        <a:pt x="1781" y="21"/>
                      </a:lnTo>
                      <a:lnTo>
                        <a:pt x="1782" y="21"/>
                      </a:lnTo>
                      <a:lnTo>
                        <a:pt x="1782" y="21"/>
                      </a:lnTo>
                      <a:lnTo>
                        <a:pt x="1783" y="21"/>
                      </a:lnTo>
                      <a:lnTo>
                        <a:pt x="1783" y="21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5" y="21"/>
                      </a:lnTo>
                      <a:lnTo>
                        <a:pt x="1786" y="21"/>
                      </a:lnTo>
                      <a:lnTo>
                        <a:pt x="1786" y="21"/>
                      </a:lnTo>
                      <a:lnTo>
                        <a:pt x="1787" y="21"/>
                      </a:lnTo>
                      <a:lnTo>
                        <a:pt x="1787" y="21"/>
                      </a:lnTo>
                      <a:lnTo>
                        <a:pt x="1788" y="20"/>
                      </a:lnTo>
                      <a:lnTo>
                        <a:pt x="1788" y="20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0" y="20"/>
                      </a:lnTo>
                      <a:lnTo>
                        <a:pt x="1790" y="20"/>
                      </a:lnTo>
                      <a:lnTo>
                        <a:pt x="1791" y="20"/>
                      </a:lnTo>
                      <a:lnTo>
                        <a:pt x="1792" y="20"/>
                      </a:lnTo>
                      <a:lnTo>
                        <a:pt x="1792" y="20"/>
                      </a:lnTo>
                      <a:lnTo>
                        <a:pt x="1793" y="20"/>
                      </a:lnTo>
                      <a:lnTo>
                        <a:pt x="1793" y="19"/>
                      </a:lnTo>
                      <a:lnTo>
                        <a:pt x="1794" y="19"/>
                      </a:lnTo>
                      <a:lnTo>
                        <a:pt x="1794" y="19"/>
                      </a:lnTo>
                      <a:lnTo>
                        <a:pt x="1795" y="19"/>
                      </a:lnTo>
                      <a:lnTo>
                        <a:pt x="1795" y="19"/>
                      </a:lnTo>
                      <a:lnTo>
                        <a:pt x="1796" y="19"/>
                      </a:lnTo>
                      <a:lnTo>
                        <a:pt x="1796" y="19"/>
                      </a:lnTo>
                      <a:lnTo>
                        <a:pt x="1797" y="19"/>
                      </a:lnTo>
                      <a:lnTo>
                        <a:pt x="1797" y="19"/>
                      </a:lnTo>
                      <a:lnTo>
                        <a:pt x="1798" y="19"/>
                      </a:lnTo>
                      <a:lnTo>
                        <a:pt x="1798" y="19"/>
                      </a:lnTo>
                      <a:lnTo>
                        <a:pt x="1799" y="19"/>
                      </a:lnTo>
                      <a:lnTo>
                        <a:pt x="1800" y="19"/>
                      </a:lnTo>
                      <a:lnTo>
                        <a:pt x="1800" y="19"/>
                      </a:lnTo>
                      <a:lnTo>
                        <a:pt x="1801" y="19"/>
                      </a:lnTo>
                      <a:lnTo>
                        <a:pt x="1801" y="18"/>
                      </a:lnTo>
                      <a:lnTo>
                        <a:pt x="1802" y="18"/>
                      </a:lnTo>
                      <a:lnTo>
                        <a:pt x="1802" y="18"/>
                      </a:lnTo>
                      <a:lnTo>
                        <a:pt x="1803" y="18"/>
                      </a:lnTo>
                      <a:lnTo>
                        <a:pt x="1803" y="18"/>
                      </a:lnTo>
                      <a:lnTo>
                        <a:pt x="1804" y="18"/>
                      </a:lnTo>
                      <a:lnTo>
                        <a:pt x="1804" y="18"/>
                      </a:lnTo>
                      <a:lnTo>
                        <a:pt x="1805" y="18"/>
                      </a:lnTo>
                      <a:lnTo>
                        <a:pt x="1805" y="18"/>
                      </a:lnTo>
                      <a:lnTo>
                        <a:pt x="1806" y="18"/>
                      </a:lnTo>
                      <a:lnTo>
                        <a:pt x="1807" y="18"/>
                      </a:lnTo>
                      <a:lnTo>
                        <a:pt x="1807" y="18"/>
                      </a:lnTo>
                      <a:lnTo>
                        <a:pt x="1808" y="18"/>
                      </a:lnTo>
                      <a:lnTo>
                        <a:pt x="1808" y="18"/>
                      </a:lnTo>
                      <a:lnTo>
                        <a:pt x="1809" y="18"/>
                      </a:lnTo>
                      <a:lnTo>
                        <a:pt x="1809" y="17"/>
                      </a:lnTo>
                      <a:lnTo>
                        <a:pt x="1810" y="17"/>
                      </a:lnTo>
                      <a:lnTo>
                        <a:pt x="1811" y="17"/>
                      </a:lnTo>
                      <a:lnTo>
                        <a:pt x="1811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2" y="17"/>
                      </a:lnTo>
                      <a:lnTo>
                        <a:pt x="1813" y="17"/>
                      </a:lnTo>
                      <a:lnTo>
                        <a:pt x="1814" y="17"/>
                      </a:lnTo>
                      <a:lnTo>
                        <a:pt x="1814" y="17"/>
                      </a:lnTo>
                      <a:lnTo>
                        <a:pt x="1815" y="17"/>
                      </a:lnTo>
                      <a:lnTo>
                        <a:pt x="1815" y="17"/>
                      </a:lnTo>
                      <a:lnTo>
                        <a:pt x="1816" y="17"/>
                      </a:lnTo>
                      <a:lnTo>
                        <a:pt x="1816" y="17"/>
                      </a:lnTo>
                      <a:lnTo>
                        <a:pt x="1817" y="17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9" y="16"/>
                      </a:lnTo>
                      <a:lnTo>
                        <a:pt x="1819" y="16"/>
                      </a:lnTo>
                      <a:lnTo>
                        <a:pt x="1820" y="16"/>
                      </a:lnTo>
                      <a:lnTo>
                        <a:pt x="1820" y="16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22" y="16"/>
                      </a:lnTo>
                      <a:lnTo>
                        <a:pt x="1822" y="16"/>
                      </a:lnTo>
                      <a:lnTo>
                        <a:pt x="1823" y="16"/>
                      </a:lnTo>
                      <a:lnTo>
                        <a:pt x="1823" y="15"/>
                      </a:lnTo>
                      <a:lnTo>
                        <a:pt x="1824" y="15"/>
                      </a:lnTo>
                      <a:lnTo>
                        <a:pt x="1825" y="15"/>
                      </a:lnTo>
                      <a:lnTo>
                        <a:pt x="1825" y="15"/>
                      </a:lnTo>
                      <a:lnTo>
                        <a:pt x="1826" y="15"/>
                      </a:lnTo>
                      <a:lnTo>
                        <a:pt x="1826" y="15"/>
                      </a:lnTo>
                      <a:lnTo>
                        <a:pt x="1827" y="15"/>
                      </a:lnTo>
                      <a:lnTo>
                        <a:pt x="1827" y="15"/>
                      </a:lnTo>
                      <a:lnTo>
                        <a:pt x="1828" y="15"/>
                      </a:lnTo>
                      <a:lnTo>
                        <a:pt x="1828" y="15"/>
                      </a:lnTo>
                      <a:lnTo>
                        <a:pt x="1829" y="15"/>
                      </a:lnTo>
                      <a:lnTo>
                        <a:pt x="1829" y="15"/>
                      </a:lnTo>
                      <a:lnTo>
                        <a:pt x="1830" y="15"/>
                      </a:lnTo>
                      <a:lnTo>
                        <a:pt x="1830" y="15"/>
                      </a:lnTo>
                      <a:lnTo>
                        <a:pt x="1831" y="15"/>
                      </a:lnTo>
                      <a:lnTo>
                        <a:pt x="1831" y="15"/>
                      </a:lnTo>
                      <a:lnTo>
                        <a:pt x="1832" y="14"/>
                      </a:lnTo>
                      <a:lnTo>
                        <a:pt x="1833" y="14"/>
                      </a:lnTo>
                      <a:lnTo>
                        <a:pt x="1833" y="14"/>
                      </a:lnTo>
                      <a:lnTo>
                        <a:pt x="1834" y="14"/>
                      </a:lnTo>
                      <a:lnTo>
                        <a:pt x="1834" y="14"/>
                      </a:lnTo>
                      <a:lnTo>
                        <a:pt x="1835" y="14"/>
                      </a:lnTo>
                      <a:lnTo>
                        <a:pt x="1835" y="14"/>
                      </a:lnTo>
                      <a:lnTo>
                        <a:pt x="1836" y="14"/>
                      </a:lnTo>
                      <a:lnTo>
                        <a:pt x="1836" y="14"/>
                      </a:lnTo>
                      <a:lnTo>
                        <a:pt x="1837" y="14"/>
                      </a:lnTo>
                      <a:lnTo>
                        <a:pt x="1837" y="14"/>
                      </a:lnTo>
                      <a:lnTo>
                        <a:pt x="1838" y="14"/>
                      </a:lnTo>
                      <a:lnTo>
                        <a:pt x="1838" y="14"/>
                      </a:lnTo>
                      <a:lnTo>
                        <a:pt x="1839" y="14"/>
                      </a:lnTo>
                      <a:lnTo>
                        <a:pt x="1840" y="14"/>
                      </a:lnTo>
                      <a:lnTo>
                        <a:pt x="1840" y="14"/>
                      </a:lnTo>
                      <a:lnTo>
                        <a:pt x="1841" y="14"/>
                      </a:lnTo>
                      <a:lnTo>
                        <a:pt x="1841" y="13"/>
                      </a:lnTo>
                      <a:lnTo>
                        <a:pt x="1842" y="13"/>
                      </a:lnTo>
                      <a:lnTo>
                        <a:pt x="1842" y="13"/>
                      </a:lnTo>
                      <a:lnTo>
                        <a:pt x="1843" y="13"/>
                      </a:lnTo>
                      <a:lnTo>
                        <a:pt x="1843" y="13"/>
                      </a:lnTo>
                      <a:lnTo>
                        <a:pt x="1844" y="13"/>
                      </a:lnTo>
                      <a:lnTo>
                        <a:pt x="1844" y="13"/>
                      </a:lnTo>
                      <a:lnTo>
                        <a:pt x="1845" y="13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7" y="13"/>
                      </a:lnTo>
                      <a:lnTo>
                        <a:pt x="1847" y="13"/>
                      </a:lnTo>
                      <a:lnTo>
                        <a:pt x="1848" y="12"/>
                      </a:lnTo>
                      <a:lnTo>
                        <a:pt x="1848" y="12"/>
                      </a:lnTo>
                      <a:lnTo>
                        <a:pt x="1849" y="12"/>
                      </a:lnTo>
                      <a:lnTo>
                        <a:pt x="1849" y="12"/>
                      </a:lnTo>
                      <a:lnTo>
                        <a:pt x="1850" y="12"/>
                      </a:lnTo>
                      <a:lnTo>
                        <a:pt x="1850" y="12"/>
                      </a:lnTo>
                      <a:lnTo>
                        <a:pt x="1851" y="12"/>
                      </a:lnTo>
                      <a:lnTo>
                        <a:pt x="1851" y="12"/>
                      </a:lnTo>
                      <a:lnTo>
                        <a:pt x="1852" y="12"/>
                      </a:lnTo>
                      <a:lnTo>
                        <a:pt x="1852" y="12"/>
                      </a:lnTo>
                      <a:lnTo>
                        <a:pt x="1853" y="12"/>
                      </a:lnTo>
                      <a:lnTo>
                        <a:pt x="1853" y="12"/>
                      </a:lnTo>
                      <a:lnTo>
                        <a:pt x="1854" y="12"/>
                      </a:lnTo>
                      <a:lnTo>
                        <a:pt x="1855" y="12"/>
                      </a:lnTo>
                      <a:lnTo>
                        <a:pt x="1855" y="12"/>
                      </a:lnTo>
                      <a:lnTo>
                        <a:pt x="1856" y="12"/>
                      </a:lnTo>
                      <a:lnTo>
                        <a:pt x="1856" y="12"/>
                      </a:lnTo>
                      <a:lnTo>
                        <a:pt x="1857" y="12"/>
                      </a:lnTo>
                      <a:lnTo>
                        <a:pt x="1858" y="11"/>
                      </a:lnTo>
                      <a:lnTo>
                        <a:pt x="1858" y="11"/>
                      </a:lnTo>
                      <a:lnTo>
                        <a:pt x="1859" y="11"/>
                      </a:lnTo>
                      <a:lnTo>
                        <a:pt x="1859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0" y="11"/>
                      </a:lnTo>
                      <a:lnTo>
                        <a:pt x="1861" y="11"/>
                      </a:lnTo>
                      <a:lnTo>
                        <a:pt x="1862" y="11"/>
                      </a:lnTo>
                      <a:lnTo>
                        <a:pt x="1862" y="11"/>
                      </a:lnTo>
                      <a:lnTo>
                        <a:pt x="1863" y="11"/>
                      </a:lnTo>
                      <a:lnTo>
                        <a:pt x="1863" y="11"/>
                      </a:lnTo>
                      <a:lnTo>
                        <a:pt x="1864" y="11"/>
                      </a:lnTo>
                      <a:lnTo>
                        <a:pt x="1864" y="11"/>
                      </a:lnTo>
                      <a:lnTo>
                        <a:pt x="1865" y="11"/>
                      </a:lnTo>
                      <a:lnTo>
                        <a:pt x="1866" y="11"/>
                      </a:lnTo>
                      <a:lnTo>
                        <a:pt x="1866" y="11"/>
                      </a:lnTo>
                      <a:lnTo>
                        <a:pt x="1867" y="11"/>
                      </a:lnTo>
                      <a:lnTo>
                        <a:pt x="1867" y="11"/>
                      </a:lnTo>
                      <a:lnTo>
                        <a:pt x="1868" y="10"/>
                      </a:lnTo>
                      <a:lnTo>
                        <a:pt x="1868" y="10"/>
                      </a:lnTo>
                      <a:lnTo>
                        <a:pt x="1869" y="10"/>
                      </a:lnTo>
                      <a:lnTo>
                        <a:pt x="1869" y="10"/>
                      </a:lnTo>
                      <a:lnTo>
                        <a:pt x="1870" y="10"/>
                      </a:lnTo>
                      <a:lnTo>
                        <a:pt x="1870" y="10"/>
                      </a:lnTo>
                      <a:lnTo>
                        <a:pt x="1871" y="10"/>
                      </a:lnTo>
                      <a:lnTo>
                        <a:pt x="1871" y="10"/>
                      </a:lnTo>
                      <a:lnTo>
                        <a:pt x="1872" y="10"/>
                      </a:lnTo>
                      <a:lnTo>
                        <a:pt x="1873" y="10"/>
                      </a:lnTo>
                      <a:lnTo>
                        <a:pt x="1873" y="10"/>
                      </a:lnTo>
                      <a:lnTo>
                        <a:pt x="1874" y="10"/>
                      </a:lnTo>
                      <a:lnTo>
                        <a:pt x="1874" y="10"/>
                      </a:lnTo>
                      <a:lnTo>
                        <a:pt x="1875" y="10"/>
                      </a:lnTo>
                      <a:lnTo>
                        <a:pt x="1875" y="10"/>
                      </a:lnTo>
                      <a:lnTo>
                        <a:pt x="1876" y="10"/>
                      </a:lnTo>
                      <a:lnTo>
                        <a:pt x="1876" y="10"/>
                      </a:lnTo>
                      <a:lnTo>
                        <a:pt x="1877" y="10"/>
                      </a:lnTo>
                      <a:lnTo>
                        <a:pt x="1877" y="10"/>
                      </a:lnTo>
                      <a:lnTo>
                        <a:pt x="1878" y="10"/>
                      </a:lnTo>
                      <a:lnTo>
                        <a:pt x="1878" y="9"/>
                      </a:lnTo>
                      <a:lnTo>
                        <a:pt x="1879" y="9"/>
                      </a:lnTo>
                      <a:lnTo>
                        <a:pt x="1880" y="9"/>
                      </a:lnTo>
                      <a:lnTo>
                        <a:pt x="1880" y="9"/>
                      </a:lnTo>
                      <a:lnTo>
                        <a:pt x="1881" y="9"/>
                      </a:lnTo>
                      <a:lnTo>
                        <a:pt x="1881" y="9"/>
                      </a:lnTo>
                      <a:lnTo>
                        <a:pt x="1882" y="9"/>
                      </a:lnTo>
                      <a:lnTo>
                        <a:pt x="1882" y="9"/>
                      </a:lnTo>
                      <a:lnTo>
                        <a:pt x="1883" y="9"/>
                      </a:lnTo>
                      <a:lnTo>
                        <a:pt x="1883" y="9"/>
                      </a:lnTo>
                      <a:lnTo>
                        <a:pt x="1884" y="9"/>
                      </a:lnTo>
                      <a:lnTo>
                        <a:pt x="1884" y="9"/>
                      </a:lnTo>
                      <a:lnTo>
                        <a:pt x="1885" y="9"/>
                      </a:lnTo>
                      <a:lnTo>
                        <a:pt x="1885" y="9"/>
                      </a:lnTo>
                      <a:lnTo>
                        <a:pt x="1886" y="8"/>
                      </a:lnTo>
                      <a:lnTo>
                        <a:pt x="1887" y="8"/>
                      </a:lnTo>
                      <a:lnTo>
                        <a:pt x="1887" y="8"/>
                      </a:lnTo>
                      <a:lnTo>
                        <a:pt x="1888" y="8"/>
                      </a:lnTo>
                      <a:lnTo>
                        <a:pt x="1888" y="8"/>
                      </a:lnTo>
                      <a:lnTo>
                        <a:pt x="1889" y="8"/>
                      </a:lnTo>
                      <a:lnTo>
                        <a:pt x="1889" y="8"/>
                      </a:lnTo>
                      <a:lnTo>
                        <a:pt x="1890" y="8"/>
                      </a:lnTo>
                      <a:lnTo>
                        <a:pt x="1890" y="8"/>
                      </a:lnTo>
                      <a:lnTo>
                        <a:pt x="1891" y="8"/>
                      </a:lnTo>
                      <a:lnTo>
                        <a:pt x="1891" y="8"/>
                      </a:lnTo>
                      <a:lnTo>
                        <a:pt x="1892" y="8"/>
                      </a:lnTo>
                      <a:lnTo>
                        <a:pt x="1892" y="8"/>
                      </a:lnTo>
                      <a:lnTo>
                        <a:pt x="1893" y="8"/>
                      </a:lnTo>
                      <a:lnTo>
                        <a:pt x="1893" y="8"/>
                      </a:lnTo>
                      <a:lnTo>
                        <a:pt x="1894" y="8"/>
                      </a:lnTo>
                      <a:lnTo>
                        <a:pt x="1895" y="8"/>
                      </a:lnTo>
                      <a:lnTo>
                        <a:pt x="1895" y="8"/>
                      </a:lnTo>
                      <a:lnTo>
                        <a:pt x="1896" y="8"/>
                      </a:lnTo>
                      <a:lnTo>
                        <a:pt x="1896" y="8"/>
                      </a:lnTo>
                      <a:lnTo>
                        <a:pt x="1897" y="8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8" y="7"/>
                      </a:lnTo>
                      <a:lnTo>
                        <a:pt x="1899" y="7"/>
                      </a:lnTo>
                      <a:lnTo>
                        <a:pt x="1899" y="7"/>
                      </a:lnTo>
                      <a:lnTo>
                        <a:pt x="1900" y="7"/>
                      </a:lnTo>
                      <a:lnTo>
                        <a:pt x="1900" y="7"/>
                      </a:lnTo>
                      <a:lnTo>
                        <a:pt x="1901" y="7"/>
                      </a:lnTo>
                      <a:lnTo>
                        <a:pt x="1902" y="7"/>
                      </a:lnTo>
                      <a:lnTo>
                        <a:pt x="1902" y="7"/>
                      </a:lnTo>
                      <a:lnTo>
                        <a:pt x="1903" y="7"/>
                      </a:lnTo>
                      <a:lnTo>
                        <a:pt x="1903" y="7"/>
                      </a:lnTo>
                      <a:lnTo>
                        <a:pt x="1904" y="7"/>
                      </a:lnTo>
                      <a:lnTo>
                        <a:pt x="1904" y="7"/>
                      </a:lnTo>
                      <a:lnTo>
                        <a:pt x="1905" y="7"/>
                      </a:lnTo>
                      <a:lnTo>
                        <a:pt x="1906" y="7"/>
                      </a:lnTo>
                      <a:lnTo>
                        <a:pt x="1906" y="7"/>
                      </a:lnTo>
                      <a:lnTo>
                        <a:pt x="1907" y="7"/>
                      </a:lnTo>
                      <a:lnTo>
                        <a:pt x="1907" y="7"/>
                      </a:lnTo>
                      <a:lnTo>
                        <a:pt x="1908" y="7"/>
                      </a:lnTo>
                      <a:lnTo>
                        <a:pt x="1908" y="7"/>
                      </a:lnTo>
                      <a:lnTo>
                        <a:pt x="1909" y="7"/>
                      </a:lnTo>
                      <a:lnTo>
                        <a:pt x="1909" y="7"/>
                      </a:lnTo>
                      <a:lnTo>
                        <a:pt x="1910" y="6"/>
                      </a:lnTo>
                      <a:lnTo>
                        <a:pt x="1910" y="6"/>
                      </a:lnTo>
                      <a:lnTo>
                        <a:pt x="1911" y="6"/>
                      </a:lnTo>
                      <a:lnTo>
                        <a:pt x="1911" y="6"/>
                      </a:lnTo>
                      <a:lnTo>
                        <a:pt x="1912" y="6"/>
                      </a:lnTo>
                      <a:lnTo>
                        <a:pt x="1913" y="6"/>
                      </a:lnTo>
                      <a:lnTo>
                        <a:pt x="1913" y="6"/>
                      </a:lnTo>
                      <a:lnTo>
                        <a:pt x="1914" y="6"/>
                      </a:lnTo>
                      <a:lnTo>
                        <a:pt x="1914" y="6"/>
                      </a:lnTo>
                      <a:lnTo>
                        <a:pt x="1915" y="6"/>
                      </a:lnTo>
                      <a:lnTo>
                        <a:pt x="1915" y="6"/>
                      </a:lnTo>
                      <a:lnTo>
                        <a:pt x="1916" y="6"/>
                      </a:lnTo>
                      <a:lnTo>
                        <a:pt x="1916" y="6"/>
                      </a:lnTo>
                      <a:lnTo>
                        <a:pt x="1917" y="6"/>
                      </a:lnTo>
                      <a:lnTo>
                        <a:pt x="1917" y="6"/>
                      </a:lnTo>
                      <a:lnTo>
                        <a:pt x="1918" y="6"/>
                      </a:lnTo>
                      <a:lnTo>
                        <a:pt x="1918" y="6"/>
                      </a:lnTo>
                      <a:lnTo>
                        <a:pt x="1919" y="6"/>
                      </a:lnTo>
                      <a:lnTo>
                        <a:pt x="1920" y="6"/>
                      </a:lnTo>
                      <a:lnTo>
                        <a:pt x="1920" y="6"/>
                      </a:lnTo>
                      <a:lnTo>
                        <a:pt x="1921" y="6"/>
                      </a:lnTo>
                      <a:lnTo>
                        <a:pt x="1921" y="6"/>
                      </a:lnTo>
                      <a:lnTo>
                        <a:pt x="1922" y="6"/>
                      </a:lnTo>
                      <a:lnTo>
                        <a:pt x="1922" y="6"/>
                      </a:lnTo>
                      <a:lnTo>
                        <a:pt x="1923" y="6"/>
                      </a:lnTo>
                      <a:lnTo>
                        <a:pt x="1923" y="5"/>
                      </a:lnTo>
                      <a:lnTo>
                        <a:pt x="1924" y="5"/>
                      </a:lnTo>
                      <a:lnTo>
                        <a:pt x="1924" y="5"/>
                      </a:lnTo>
                      <a:lnTo>
                        <a:pt x="1925" y="5"/>
                      </a:lnTo>
                      <a:lnTo>
                        <a:pt x="1925" y="5"/>
                      </a:lnTo>
                      <a:lnTo>
                        <a:pt x="1926" y="5"/>
                      </a:lnTo>
                      <a:lnTo>
                        <a:pt x="1926" y="5"/>
                      </a:lnTo>
                      <a:lnTo>
                        <a:pt x="1927" y="5"/>
                      </a:lnTo>
                      <a:lnTo>
                        <a:pt x="1928" y="5"/>
                      </a:lnTo>
                      <a:lnTo>
                        <a:pt x="1928" y="5"/>
                      </a:lnTo>
                      <a:lnTo>
                        <a:pt x="1929" y="5"/>
                      </a:lnTo>
                      <a:lnTo>
                        <a:pt x="1929" y="5"/>
                      </a:lnTo>
                      <a:lnTo>
                        <a:pt x="1930" y="5"/>
                      </a:lnTo>
                      <a:lnTo>
                        <a:pt x="1930" y="5"/>
                      </a:lnTo>
                      <a:lnTo>
                        <a:pt x="1931" y="5"/>
                      </a:lnTo>
                      <a:lnTo>
                        <a:pt x="1931" y="5"/>
                      </a:lnTo>
                      <a:lnTo>
                        <a:pt x="1932" y="5"/>
                      </a:lnTo>
                      <a:lnTo>
                        <a:pt x="1932" y="5"/>
                      </a:lnTo>
                      <a:lnTo>
                        <a:pt x="1933" y="4"/>
                      </a:lnTo>
                      <a:lnTo>
                        <a:pt x="1933" y="4"/>
                      </a:lnTo>
                      <a:lnTo>
                        <a:pt x="1934" y="4"/>
                      </a:lnTo>
                      <a:lnTo>
                        <a:pt x="1935" y="4"/>
                      </a:lnTo>
                      <a:lnTo>
                        <a:pt x="1935" y="4"/>
                      </a:lnTo>
                      <a:lnTo>
                        <a:pt x="1936" y="4"/>
                      </a:lnTo>
                      <a:lnTo>
                        <a:pt x="1936" y="4"/>
                      </a:lnTo>
                      <a:lnTo>
                        <a:pt x="1937" y="4"/>
                      </a:lnTo>
                      <a:lnTo>
                        <a:pt x="1937" y="4"/>
                      </a:lnTo>
                      <a:lnTo>
                        <a:pt x="1938" y="4"/>
                      </a:lnTo>
                      <a:lnTo>
                        <a:pt x="1938" y="4"/>
                      </a:lnTo>
                      <a:lnTo>
                        <a:pt x="1939" y="4"/>
                      </a:lnTo>
                      <a:lnTo>
                        <a:pt x="1939" y="4"/>
                      </a:lnTo>
                      <a:lnTo>
                        <a:pt x="1940" y="4"/>
                      </a:lnTo>
                      <a:lnTo>
                        <a:pt x="1940" y="4"/>
                      </a:lnTo>
                      <a:lnTo>
                        <a:pt x="1941" y="4"/>
                      </a:lnTo>
                      <a:lnTo>
                        <a:pt x="1942" y="4"/>
                      </a:lnTo>
                      <a:lnTo>
                        <a:pt x="1942" y="4"/>
                      </a:lnTo>
                      <a:lnTo>
                        <a:pt x="1943" y="4"/>
                      </a:lnTo>
                      <a:lnTo>
                        <a:pt x="1943" y="4"/>
                      </a:lnTo>
                      <a:lnTo>
                        <a:pt x="1944" y="4"/>
                      </a:lnTo>
                      <a:lnTo>
                        <a:pt x="1944" y="4"/>
                      </a:lnTo>
                      <a:lnTo>
                        <a:pt x="1945" y="4"/>
                      </a:lnTo>
                      <a:lnTo>
                        <a:pt x="1946" y="4"/>
                      </a:lnTo>
                      <a:lnTo>
                        <a:pt x="1946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7" y="4"/>
                      </a:lnTo>
                      <a:lnTo>
                        <a:pt x="1948" y="4"/>
                      </a:lnTo>
                      <a:lnTo>
                        <a:pt x="1948" y="4"/>
                      </a:lnTo>
                      <a:lnTo>
                        <a:pt x="1949" y="3"/>
                      </a:lnTo>
                      <a:lnTo>
                        <a:pt x="1950" y="3"/>
                      </a:lnTo>
                      <a:lnTo>
                        <a:pt x="1950" y="3"/>
                      </a:lnTo>
                      <a:lnTo>
                        <a:pt x="1951" y="3"/>
                      </a:lnTo>
                      <a:lnTo>
                        <a:pt x="1951" y="3"/>
                      </a:lnTo>
                      <a:lnTo>
                        <a:pt x="1952" y="3"/>
                      </a:lnTo>
                      <a:lnTo>
                        <a:pt x="1953" y="3"/>
                      </a:lnTo>
                      <a:lnTo>
                        <a:pt x="1953" y="3"/>
                      </a:lnTo>
                      <a:lnTo>
                        <a:pt x="1954" y="3"/>
                      </a:lnTo>
                      <a:lnTo>
                        <a:pt x="1954" y="3"/>
                      </a:lnTo>
                      <a:lnTo>
                        <a:pt x="1955" y="3"/>
                      </a:lnTo>
                      <a:lnTo>
                        <a:pt x="1955" y="3"/>
                      </a:lnTo>
                      <a:lnTo>
                        <a:pt x="1956" y="3"/>
                      </a:lnTo>
                      <a:lnTo>
                        <a:pt x="1956" y="3"/>
                      </a:lnTo>
                      <a:lnTo>
                        <a:pt x="1957" y="3"/>
                      </a:lnTo>
                      <a:lnTo>
                        <a:pt x="1957" y="3"/>
                      </a:lnTo>
                      <a:lnTo>
                        <a:pt x="1958" y="3"/>
                      </a:lnTo>
                      <a:lnTo>
                        <a:pt x="1958" y="3"/>
                      </a:lnTo>
                      <a:lnTo>
                        <a:pt x="1959" y="3"/>
                      </a:lnTo>
                      <a:lnTo>
                        <a:pt x="1959" y="3"/>
                      </a:lnTo>
                      <a:lnTo>
                        <a:pt x="1960" y="3"/>
                      </a:lnTo>
                      <a:lnTo>
                        <a:pt x="1961" y="3"/>
                      </a:lnTo>
                      <a:lnTo>
                        <a:pt x="1961" y="3"/>
                      </a:lnTo>
                      <a:lnTo>
                        <a:pt x="1962" y="3"/>
                      </a:lnTo>
                      <a:lnTo>
                        <a:pt x="1962" y="3"/>
                      </a:lnTo>
                      <a:lnTo>
                        <a:pt x="1963" y="3"/>
                      </a:lnTo>
                      <a:lnTo>
                        <a:pt x="1963" y="3"/>
                      </a:lnTo>
                      <a:lnTo>
                        <a:pt x="1964" y="3"/>
                      </a:lnTo>
                      <a:lnTo>
                        <a:pt x="1964" y="3"/>
                      </a:lnTo>
                      <a:lnTo>
                        <a:pt x="1965" y="3"/>
                      </a:lnTo>
                      <a:lnTo>
                        <a:pt x="1965" y="3"/>
                      </a:lnTo>
                      <a:lnTo>
                        <a:pt x="1966" y="3"/>
                      </a:lnTo>
                      <a:lnTo>
                        <a:pt x="1966" y="3"/>
                      </a:lnTo>
                      <a:lnTo>
                        <a:pt x="1967" y="3"/>
                      </a:lnTo>
                      <a:lnTo>
                        <a:pt x="1968" y="2"/>
                      </a:lnTo>
                      <a:lnTo>
                        <a:pt x="1968" y="2"/>
                      </a:lnTo>
                      <a:lnTo>
                        <a:pt x="1969" y="2"/>
                      </a:lnTo>
                      <a:lnTo>
                        <a:pt x="1969" y="2"/>
                      </a:lnTo>
                      <a:lnTo>
                        <a:pt x="1970" y="2"/>
                      </a:lnTo>
                      <a:lnTo>
                        <a:pt x="1970" y="2"/>
                      </a:lnTo>
                      <a:lnTo>
                        <a:pt x="1971" y="2"/>
                      </a:lnTo>
                      <a:lnTo>
                        <a:pt x="1971" y="2"/>
                      </a:lnTo>
                      <a:lnTo>
                        <a:pt x="1972" y="2"/>
                      </a:lnTo>
                      <a:lnTo>
                        <a:pt x="1972" y="2"/>
                      </a:lnTo>
                      <a:lnTo>
                        <a:pt x="1973" y="2"/>
                      </a:lnTo>
                      <a:lnTo>
                        <a:pt x="1973" y="2"/>
                      </a:lnTo>
                      <a:lnTo>
                        <a:pt x="1974" y="2"/>
                      </a:lnTo>
                      <a:lnTo>
                        <a:pt x="1975" y="2"/>
                      </a:lnTo>
                      <a:lnTo>
                        <a:pt x="1975" y="2"/>
                      </a:lnTo>
                      <a:lnTo>
                        <a:pt x="1976" y="2"/>
                      </a:lnTo>
                      <a:lnTo>
                        <a:pt x="1976" y="2"/>
                      </a:lnTo>
                      <a:lnTo>
                        <a:pt x="1977" y="2"/>
                      </a:lnTo>
                      <a:lnTo>
                        <a:pt x="1977" y="2"/>
                      </a:lnTo>
                      <a:lnTo>
                        <a:pt x="1978" y="2"/>
                      </a:lnTo>
                      <a:lnTo>
                        <a:pt x="1978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0" y="2"/>
                      </a:lnTo>
                      <a:lnTo>
                        <a:pt x="1980" y="2"/>
                      </a:lnTo>
                      <a:lnTo>
                        <a:pt x="1981" y="2"/>
                      </a:lnTo>
                      <a:lnTo>
                        <a:pt x="1981" y="2"/>
                      </a:lnTo>
                      <a:lnTo>
                        <a:pt x="1982" y="2"/>
                      </a:lnTo>
                      <a:lnTo>
                        <a:pt x="1983" y="2"/>
                      </a:lnTo>
                      <a:lnTo>
                        <a:pt x="1983" y="2"/>
                      </a:lnTo>
                      <a:lnTo>
                        <a:pt x="1984" y="2"/>
                      </a:lnTo>
                      <a:lnTo>
                        <a:pt x="1984" y="2"/>
                      </a:lnTo>
                      <a:lnTo>
                        <a:pt x="1985" y="2"/>
                      </a:lnTo>
                      <a:lnTo>
                        <a:pt x="1985" y="2"/>
                      </a:lnTo>
                      <a:lnTo>
                        <a:pt x="1986" y="2"/>
                      </a:lnTo>
                      <a:lnTo>
                        <a:pt x="1986" y="2"/>
                      </a:lnTo>
                      <a:lnTo>
                        <a:pt x="1987" y="2"/>
                      </a:lnTo>
                      <a:lnTo>
                        <a:pt x="1987" y="2"/>
                      </a:lnTo>
                      <a:lnTo>
                        <a:pt x="1988" y="2"/>
                      </a:lnTo>
                      <a:lnTo>
                        <a:pt x="1988" y="2"/>
                      </a:lnTo>
                      <a:lnTo>
                        <a:pt x="1989" y="1"/>
                      </a:lnTo>
                      <a:lnTo>
                        <a:pt x="1990" y="1"/>
                      </a:lnTo>
                      <a:lnTo>
                        <a:pt x="1990" y="1"/>
                      </a:lnTo>
                      <a:lnTo>
                        <a:pt x="1991" y="1"/>
                      </a:lnTo>
                      <a:lnTo>
                        <a:pt x="1991" y="1"/>
                      </a:lnTo>
                      <a:lnTo>
                        <a:pt x="1992" y="1"/>
                      </a:lnTo>
                      <a:lnTo>
                        <a:pt x="1992" y="1"/>
                      </a:lnTo>
                      <a:lnTo>
                        <a:pt x="1993" y="1"/>
                      </a:lnTo>
                      <a:lnTo>
                        <a:pt x="1994" y="1"/>
                      </a:lnTo>
                      <a:lnTo>
                        <a:pt x="1994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5" y="1"/>
                      </a:lnTo>
                      <a:lnTo>
                        <a:pt x="1996" y="1"/>
                      </a:lnTo>
                      <a:lnTo>
                        <a:pt x="1997" y="1"/>
                      </a:lnTo>
                      <a:lnTo>
                        <a:pt x="1997" y="1"/>
                      </a:lnTo>
                      <a:lnTo>
                        <a:pt x="1998" y="1"/>
                      </a:lnTo>
                      <a:lnTo>
                        <a:pt x="1998" y="1"/>
                      </a:lnTo>
                      <a:lnTo>
                        <a:pt x="1999" y="1"/>
                      </a:lnTo>
                      <a:lnTo>
                        <a:pt x="1999" y="1"/>
                      </a:lnTo>
                      <a:lnTo>
                        <a:pt x="2000" y="1"/>
                      </a:lnTo>
                      <a:lnTo>
                        <a:pt x="2001" y="1"/>
                      </a:lnTo>
                      <a:lnTo>
                        <a:pt x="2001" y="1"/>
                      </a:lnTo>
                      <a:lnTo>
                        <a:pt x="2002" y="1"/>
                      </a:lnTo>
                      <a:lnTo>
                        <a:pt x="2002" y="1"/>
                      </a:lnTo>
                      <a:lnTo>
                        <a:pt x="2003" y="1"/>
                      </a:lnTo>
                      <a:lnTo>
                        <a:pt x="2003" y="1"/>
                      </a:lnTo>
                      <a:lnTo>
                        <a:pt x="2004" y="1"/>
                      </a:lnTo>
                      <a:lnTo>
                        <a:pt x="2004" y="1"/>
                      </a:lnTo>
                      <a:lnTo>
                        <a:pt x="2005" y="1"/>
                      </a:lnTo>
                      <a:lnTo>
                        <a:pt x="2005" y="1"/>
                      </a:lnTo>
                      <a:lnTo>
                        <a:pt x="2006" y="1"/>
                      </a:lnTo>
                      <a:lnTo>
                        <a:pt x="2006" y="1"/>
                      </a:lnTo>
                      <a:lnTo>
                        <a:pt x="2007" y="1"/>
                      </a:lnTo>
                      <a:lnTo>
                        <a:pt x="2008" y="1"/>
                      </a:lnTo>
                      <a:lnTo>
                        <a:pt x="2008" y="0"/>
                      </a:lnTo>
                      <a:lnTo>
                        <a:pt x="2009" y="0"/>
                      </a:lnTo>
                      <a:lnTo>
                        <a:pt x="2009" y="0"/>
                      </a:lnTo>
                      <a:lnTo>
                        <a:pt x="2010" y="0"/>
                      </a:lnTo>
                      <a:lnTo>
                        <a:pt x="2010" y="0"/>
                      </a:lnTo>
                      <a:lnTo>
                        <a:pt x="2011" y="0"/>
                      </a:lnTo>
                      <a:lnTo>
                        <a:pt x="2011" y="0"/>
                      </a:lnTo>
                      <a:lnTo>
                        <a:pt x="2012" y="0"/>
                      </a:lnTo>
                      <a:lnTo>
                        <a:pt x="2012" y="0"/>
                      </a:lnTo>
                      <a:lnTo>
                        <a:pt x="2013" y="0"/>
                      </a:lnTo>
                      <a:lnTo>
                        <a:pt x="2013" y="0"/>
                      </a:lnTo>
                      <a:lnTo>
                        <a:pt x="2014" y="0"/>
                      </a:lnTo>
                      <a:lnTo>
                        <a:pt x="2014" y="0"/>
                      </a:lnTo>
                      <a:lnTo>
                        <a:pt x="2015" y="0"/>
                      </a:lnTo>
                      <a:lnTo>
                        <a:pt x="2016" y="0"/>
                      </a:lnTo>
                      <a:lnTo>
                        <a:pt x="2016" y="0"/>
                      </a:lnTo>
                      <a:lnTo>
                        <a:pt x="2017" y="0"/>
                      </a:lnTo>
                      <a:lnTo>
                        <a:pt x="2017" y="0"/>
                      </a:lnTo>
                      <a:lnTo>
                        <a:pt x="2018" y="0"/>
                      </a:lnTo>
                      <a:lnTo>
                        <a:pt x="2018" y="0"/>
                      </a:lnTo>
                      <a:lnTo>
                        <a:pt x="2019" y="0"/>
                      </a:lnTo>
                      <a:lnTo>
                        <a:pt x="2019" y="0"/>
                      </a:lnTo>
                      <a:lnTo>
                        <a:pt x="2020" y="0"/>
                      </a:lnTo>
                      <a:lnTo>
                        <a:pt x="2020" y="0"/>
                      </a:lnTo>
                      <a:lnTo>
                        <a:pt x="2021" y="0"/>
                      </a:lnTo>
                      <a:lnTo>
                        <a:pt x="2021" y="0"/>
                      </a:lnTo>
                      <a:lnTo>
                        <a:pt x="2022" y="0"/>
                      </a:lnTo>
                      <a:lnTo>
                        <a:pt x="2023" y="0"/>
                      </a:lnTo>
                      <a:lnTo>
                        <a:pt x="2023" y="0"/>
                      </a:lnTo>
                      <a:lnTo>
                        <a:pt x="2024" y="0"/>
                      </a:lnTo>
                      <a:lnTo>
                        <a:pt x="2024" y="0"/>
                      </a:lnTo>
                      <a:lnTo>
                        <a:pt x="2025" y="0"/>
                      </a:lnTo>
                      <a:lnTo>
                        <a:pt x="2025" y="0"/>
                      </a:lnTo>
                      <a:lnTo>
                        <a:pt x="2026" y="0"/>
                      </a:lnTo>
                      <a:lnTo>
                        <a:pt x="2026" y="0"/>
                      </a:lnTo>
                      <a:lnTo>
                        <a:pt x="2027" y="0"/>
                      </a:lnTo>
                      <a:lnTo>
                        <a:pt x="2027" y="0"/>
                      </a:lnTo>
                      <a:lnTo>
                        <a:pt x="2028" y="0"/>
                      </a:lnTo>
                      <a:lnTo>
                        <a:pt x="2028" y="0"/>
                      </a:lnTo>
                      <a:lnTo>
                        <a:pt x="2029" y="0"/>
                      </a:lnTo>
                      <a:lnTo>
                        <a:pt x="2030" y="0"/>
                      </a:lnTo>
                      <a:lnTo>
                        <a:pt x="2030" y="0"/>
                      </a:lnTo>
                      <a:lnTo>
                        <a:pt x="2031" y="0"/>
                      </a:lnTo>
                      <a:lnTo>
                        <a:pt x="2031" y="0"/>
                      </a:lnTo>
                      <a:lnTo>
                        <a:pt x="2032" y="0"/>
                      </a:lnTo>
                      <a:lnTo>
                        <a:pt x="2032" y="0"/>
                      </a:lnTo>
                      <a:lnTo>
                        <a:pt x="2033" y="0"/>
                      </a:lnTo>
                      <a:lnTo>
                        <a:pt x="2033" y="0"/>
                      </a:lnTo>
                      <a:lnTo>
                        <a:pt x="2034" y="0"/>
                      </a:lnTo>
                      <a:lnTo>
                        <a:pt x="2034" y="0"/>
                      </a:lnTo>
                      <a:lnTo>
                        <a:pt x="2035" y="0"/>
                      </a:lnTo>
                      <a:lnTo>
                        <a:pt x="2035" y="0"/>
                      </a:lnTo>
                      <a:lnTo>
                        <a:pt x="2036" y="0"/>
                      </a:lnTo>
                      <a:lnTo>
                        <a:pt x="2036" y="0"/>
                      </a:lnTo>
                      <a:lnTo>
                        <a:pt x="2037" y="0"/>
                      </a:lnTo>
                      <a:lnTo>
                        <a:pt x="2038" y="0"/>
                      </a:lnTo>
                      <a:lnTo>
                        <a:pt x="2038" y="0"/>
                      </a:lnTo>
                      <a:lnTo>
                        <a:pt x="2039" y="0"/>
                      </a:lnTo>
                      <a:lnTo>
                        <a:pt x="2039" y="0"/>
                      </a:lnTo>
                      <a:lnTo>
                        <a:pt x="2040" y="0"/>
                      </a:lnTo>
                      <a:lnTo>
                        <a:pt x="2041" y="0"/>
                      </a:lnTo>
                      <a:lnTo>
                        <a:pt x="2041" y="0"/>
                      </a:lnTo>
                      <a:lnTo>
                        <a:pt x="2042" y="0"/>
                      </a:lnTo>
                      <a:lnTo>
                        <a:pt x="2042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3" y="0"/>
                      </a:lnTo>
                      <a:lnTo>
                        <a:pt x="2044" y="0"/>
                      </a:lnTo>
                      <a:lnTo>
                        <a:pt x="2045" y="0"/>
                      </a:lnTo>
                      <a:lnTo>
                        <a:pt x="2045" y="0"/>
                      </a:lnTo>
                      <a:lnTo>
                        <a:pt x="2046" y="0"/>
                      </a:lnTo>
                      <a:lnTo>
                        <a:pt x="2046" y="0"/>
                      </a:lnTo>
                      <a:lnTo>
                        <a:pt x="2047" y="0"/>
                      </a:lnTo>
                      <a:lnTo>
                        <a:pt x="2047" y="0"/>
                      </a:lnTo>
                      <a:lnTo>
                        <a:pt x="2048" y="0"/>
                      </a:lnTo>
                      <a:lnTo>
                        <a:pt x="2049" y="0"/>
                      </a:lnTo>
                      <a:lnTo>
                        <a:pt x="2049" y="0"/>
                      </a:lnTo>
                      <a:lnTo>
                        <a:pt x="2050" y="0"/>
                      </a:lnTo>
                      <a:lnTo>
                        <a:pt x="2050" y="0"/>
                      </a:lnTo>
                      <a:lnTo>
                        <a:pt x="2051" y="0"/>
                      </a:lnTo>
                      <a:lnTo>
                        <a:pt x="2051" y="0"/>
                      </a:lnTo>
                      <a:lnTo>
                        <a:pt x="2052" y="0"/>
                      </a:lnTo>
                      <a:lnTo>
                        <a:pt x="2052" y="0"/>
                      </a:lnTo>
                      <a:lnTo>
                        <a:pt x="2053" y="0"/>
                      </a:lnTo>
                      <a:lnTo>
                        <a:pt x="2053" y="0"/>
                      </a:lnTo>
                      <a:lnTo>
                        <a:pt x="2054" y="0"/>
                      </a:lnTo>
                      <a:lnTo>
                        <a:pt x="2054" y="0"/>
                      </a:lnTo>
                      <a:lnTo>
                        <a:pt x="2055" y="0"/>
                      </a:lnTo>
                      <a:lnTo>
                        <a:pt x="2056" y="0"/>
                      </a:lnTo>
                      <a:lnTo>
                        <a:pt x="2056" y="0"/>
                      </a:lnTo>
                      <a:lnTo>
                        <a:pt x="2057" y="0"/>
                      </a:lnTo>
                      <a:lnTo>
                        <a:pt x="2057" y="0"/>
                      </a:lnTo>
                      <a:lnTo>
                        <a:pt x="2058" y="0"/>
                      </a:lnTo>
                      <a:lnTo>
                        <a:pt x="2058" y="0"/>
                      </a:lnTo>
                      <a:lnTo>
                        <a:pt x="2059" y="0"/>
                      </a:lnTo>
                      <a:lnTo>
                        <a:pt x="2059" y="0"/>
                      </a:lnTo>
                      <a:lnTo>
                        <a:pt x="2060" y="0"/>
                      </a:lnTo>
                      <a:lnTo>
                        <a:pt x="2060" y="0"/>
                      </a:lnTo>
                      <a:lnTo>
                        <a:pt x="2061" y="0"/>
                      </a:lnTo>
                      <a:lnTo>
                        <a:pt x="2061" y="0"/>
                      </a:lnTo>
                      <a:lnTo>
                        <a:pt x="2062" y="0"/>
                      </a:lnTo>
                      <a:lnTo>
                        <a:pt x="2063" y="0"/>
                      </a:lnTo>
                      <a:lnTo>
                        <a:pt x="2063" y="0"/>
                      </a:lnTo>
                      <a:lnTo>
                        <a:pt x="2064" y="0"/>
                      </a:lnTo>
                      <a:lnTo>
                        <a:pt x="2064" y="0"/>
                      </a:lnTo>
                      <a:lnTo>
                        <a:pt x="2065" y="0"/>
                      </a:lnTo>
                      <a:lnTo>
                        <a:pt x="2065" y="0"/>
                      </a:lnTo>
                      <a:lnTo>
                        <a:pt x="2066" y="0"/>
                      </a:lnTo>
                      <a:lnTo>
                        <a:pt x="2066" y="0"/>
                      </a:lnTo>
                      <a:lnTo>
                        <a:pt x="2067" y="0"/>
                      </a:lnTo>
                      <a:lnTo>
                        <a:pt x="2067" y="0"/>
                      </a:lnTo>
                      <a:lnTo>
                        <a:pt x="2068" y="0"/>
                      </a:lnTo>
                      <a:lnTo>
                        <a:pt x="2068" y="0"/>
                      </a:lnTo>
                      <a:lnTo>
                        <a:pt x="2069" y="0"/>
                      </a:lnTo>
                      <a:lnTo>
                        <a:pt x="2069" y="0"/>
                      </a:lnTo>
                      <a:lnTo>
                        <a:pt x="2070" y="0"/>
                      </a:lnTo>
                      <a:lnTo>
                        <a:pt x="2071" y="0"/>
                      </a:lnTo>
                      <a:lnTo>
                        <a:pt x="2071" y="0"/>
                      </a:lnTo>
                      <a:lnTo>
                        <a:pt x="2072" y="0"/>
                      </a:lnTo>
                      <a:lnTo>
                        <a:pt x="2072" y="0"/>
                      </a:lnTo>
                      <a:lnTo>
                        <a:pt x="2073" y="0"/>
                      </a:lnTo>
                      <a:lnTo>
                        <a:pt x="2073" y="0"/>
                      </a:lnTo>
                      <a:lnTo>
                        <a:pt x="2074" y="0"/>
                      </a:lnTo>
                      <a:lnTo>
                        <a:pt x="2074" y="0"/>
                      </a:lnTo>
                      <a:lnTo>
                        <a:pt x="2075" y="0"/>
                      </a:lnTo>
                      <a:lnTo>
                        <a:pt x="2075" y="0"/>
                      </a:lnTo>
                      <a:lnTo>
                        <a:pt x="2076" y="0"/>
                      </a:lnTo>
                      <a:lnTo>
                        <a:pt x="2076" y="0"/>
                      </a:lnTo>
                      <a:lnTo>
                        <a:pt x="2077" y="0"/>
                      </a:lnTo>
                      <a:lnTo>
                        <a:pt x="2078" y="0"/>
                      </a:lnTo>
                      <a:lnTo>
                        <a:pt x="2078" y="0"/>
                      </a:lnTo>
                      <a:lnTo>
                        <a:pt x="2079" y="0"/>
                      </a:lnTo>
                      <a:lnTo>
                        <a:pt x="2079" y="0"/>
                      </a:lnTo>
                      <a:lnTo>
                        <a:pt x="2080" y="0"/>
                      </a:lnTo>
                      <a:lnTo>
                        <a:pt x="2080" y="0"/>
                      </a:lnTo>
                      <a:lnTo>
                        <a:pt x="2081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2" y="0"/>
                      </a:lnTo>
                      <a:lnTo>
                        <a:pt x="2083" y="0"/>
                      </a:lnTo>
                      <a:lnTo>
                        <a:pt x="2083" y="0"/>
                      </a:lnTo>
                      <a:lnTo>
                        <a:pt x="2084" y="0"/>
                      </a:lnTo>
                      <a:lnTo>
                        <a:pt x="2085" y="0"/>
                      </a:lnTo>
                      <a:lnTo>
                        <a:pt x="2085" y="0"/>
                      </a:lnTo>
                      <a:lnTo>
                        <a:pt x="2086" y="0"/>
                      </a:lnTo>
                      <a:lnTo>
                        <a:pt x="2086" y="0"/>
                      </a:lnTo>
                      <a:lnTo>
                        <a:pt x="2087" y="0"/>
                      </a:lnTo>
                      <a:lnTo>
                        <a:pt x="2087" y="0"/>
                      </a:lnTo>
                      <a:lnTo>
                        <a:pt x="2088" y="0"/>
                      </a:lnTo>
                      <a:lnTo>
                        <a:pt x="2089" y="0"/>
                      </a:lnTo>
                      <a:lnTo>
                        <a:pt x="2089" y="0"/>
                      </a:lnTo>
                      <a:lnTo>
                        <a:pt x="2090" y="0"/>
                      </a:lnTo>
                      <a:lnTo>
                        <a:pt x="2090" y="0"/>
                      </a:ln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092" y="0"/>
                      </a:lnTo>
                      <a:lnTo>
                        <a:pt x="2092" y="0"/>
                      </a:lnTo>
                      <a:lnTo>
                        <a:pt x="2093" y="0"/>
                      </a:lnTo>
                      <a:lnTo>
                        <a:pt x="2093" y="0"/>
                      </a:lnTo>
                      <a:lnTo>
                        <a:pt x="2094" y="0"/>
                      </a:lnTo>
                      <a:lnTo>
                        <a:pt x="2094" y="0"/>
                      </a:lnTo>
                      <a:lnTo>
                        <a:pt x="2095" y="0"/>
                      </a:lnTo>
                      <a:lnTo>
                        <a:pt x="2096" y="0"/>
                      </a:lnTo>
                      <a:lnTo>
                        <a:pt x="2096" y="0"/>
                      </a:lnTo>
                      <a:lnTo>
                        <a:pt x="2097" y="0"/>
                      </a:lnTo>
                      <a:lnTo>
                        <a:pt x="2097" y="0"/>
                      </a:lnTo>
                      <a:lnTo>
                        <a:pt x="2098" y="0"/>
                      </a:lnTo>
                      <a:lnTo>
                        <a:pt x="2098" y="0"/>
                      </a:lnTo>
                      <a:lnTo>
                        <a:pt x="2099" y="0"/>
                      </a:lnTo>
                      <a:lnTo>
                        <a:pt x="2099" y="0"/>
                      </a:lnTo>
                      <a:lnTo>
                        <a:pt x="2100" y="0"/>
                      </a:lnTo>
                      <a:lnTo>
                        <a:pt x="2100" y="0"/>
                      </a:lnTo>
                      <a:lnTo>
                        <a:pt x="2101" y="0"/>
                      </a:lnTo>
                      <a:lnTo>
                        <a:pt x="2101" y="0"/>
                      </a:lnTo>
                      <a:lnTo>
                        <a:pt x="2102" y="0"/>
                      </a:lnTo>
                      <a:lnTo>
                        <a:pt x="2103" y="0"/>
                      </a:lnTo>
                      <a:lnTo>
                        <a:pt x="2103" y="0"/>
                      </a:lnTo>
                      <a:lnTo>
                        <a:pt x="2104" y="0"/>
                      </a:lnTo>
                      <a:lnTo>
                        <a:pt x="2104" y="0"/>
                      </a:lnTo>
                      <a:lnTo>
                        <a:pt x="2105" y="0"/>
                      </a:lnTo>
                      <a:lnTo>
                        <a:pt x="2105" y="0"/>
                      </a:lnTo>
                      <a:lnTo>
                        <a:pt x="2106" y="0"/>
                      </a:lnTo>
                      <a:lnTo>
                        <a:pt x="2106" y="0"/>
                      </a:lnTo>
                      <a:lnTo>
                        <a:pt x="2107" y="0"/>
                      </a:lnTo>
                      <a:lnTo>
                        <a:pt x="2107" y="0"/>
                      </a:lnTo>
                      <a:lnTo>
                        <a:pt x="2108" y="0"/>
                      </a:lnTo>
                      <a:lnTo>
                        <a:pt x="2108" y="0"/>
                      </a:lnTo>
                      <a:lnTo>
                        <a:pt x="2109" y="0"/>
                      </a:lnTo>
                      <a:lnTo>
                        <a:pt x="2109" y="0"/>
                      </a:lnTo>
                      <a:lnTo>
                        <a:pt x="2110" y="0"/>
                      </a:lnTo>
                      <a:lnTo>
                        <a:pt x="2111" y="0"/>
                      </a:lnTo>
                      <a:lnTo>
                        <a:pt x="2111" y="0"/>
                      </a:lnTo>
                      <a:lnTo>
                        <a:pt x="2112" y="0"/>
                      </a:lnTo>
                      <a:lnTo>
                        <a:pt x="2112" y="0"/>
                      </a:lnTo>
                      <a:lnTo>
                        <a:pt x="2113" y="0"/>
                      </a:lnTo>
                      <a:lnTo>
                        <a:pt x="2113" y="0"/>
                      </a:lnTo>
                      <a:lnTo>
                        <a:pt x="2114" y="0"/>
                      </a:lnTo>
                      <a:lnTo>
                        <a:pt x="2114" y="0"/>
                      </a:lnTo>
                      <a:lnTo>
                        <a:pt x="2115" y="0"/>
                      </a:lnTo>
                      <a:lnTo>
                        <a:pt x="2115" y="0"/>
                      </a:lnTo>
                      <a:lnTo>
                        <a:pt x="2116" y="0"/>
                      </a:lnTo>
                      <a:lnTo>
                        <a:pt x="2116" y="0"/>
                      </a:lnTo>
                      <a:lnTo>
                        <a:pt x="2117" y="0"/>
                      </a:lnTo>
                      <a:lnTo>
                        <a:pt x="2118" y="0"/>
                      </a:lnTo>
                      <a:lnTo>
                        <a:pt x="2118" y="0"/>
                      </a:lnTo>
                      <a:lnTo>
                        <a:pt x="2119" y="0"/>
                      </a:lnTo>
                      <a:lnTo>
                        <a:pt x="2119" y="0"/>
                      </a:lnTo>
                      <a:lnTo>
                        <a:pt x="2120" y="0"/>
                      </a:lnTo>
                      <a:lnTo>
                        <a:pt x="2120" y="0"/>
                      </a:lnTo>
                      <a:lnTo>
                        <a:pt x="2121" y="0"/>
                      </a:lnTo>
                      <a:lnTo>
                        <a:pt x="2121" y="0"/>
                      </a:lnTo>
                      <a:lnTo>
                        <a:pt x="2122" y="0"/>
                      </a:lnTo>
                      <a:lnTo>
                        <a:pt x="2122" y="0"/>
                      </a:lnTo>
                      <a:lnTo>
                        <a:pt x="2123" y="0"/>
                      </a:lnTo>
                      <a:lnTo>
                        <a:pt x="2123" y="0"/>
                      </a:lnTo>
                      <a:lnTo>
                        <a:pt x="2124" y="0"/>
                      </a:lnTo>
                      <a:lnTo>
                        <a:pt x="2125" y="0"/>
                      </a:lnTo>
                      <a:lnTo>
                        <a:pt x="2125" y="0"/>
                      </a:lnTo>
                      <a:lnTo>
                        <a:pt x="2126" y="0"/>
                      </a:lnTo>
                      <a:lnTo>
                        <a:pt x="2126" y="0"/>
                      </a:lnTo>
                      <a:lnTo>
                        <a:pt x="2127" y="1"/>
                      </a:lnTo>
                      <a:lnTo>
                        <a:pt x="2127" y="1"/>
                      </a:lnTo>
                      <a:lnTo>
                        <a:pt x="2128" y="1"/>
                      </a:lnTo>
                      <a:lnTo>
                        <a:pt x="2129" y="1"/>
                      </a:lnTo>
                      <a:lnTo>
                        <a:pt x="2129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0" y="1"/>
                      </a:lnTo>
                      <a:lnTo>
                        <a:pt x="2131" y="1"/>
                      </a:lnTo>
                      <a:lnTo>
                        <a:pt x="2131" y="1"/>
                      </a:lnTo>
                      <a:lnTo>
                        <a:pt x="2132" y="1"/>
                      </a:lnTo>
                      <a:lnTo>
                        <a:pt x="2133" y="1"/>
                      </a:lnTo>
                      <a:lnTo>
                        <a:pt x="2133" y="1"/>
                      </a:lnTo>
                      <a:lnTo>
                        <a:pt x="2134" y="1"/>
                      </a:lnTo>
                      <a:lnTo>
                        <a:pt x="2134" y="1"/>
                      </a:lnTo>
                      <a:lnTo>
                        <a:pt x="2135" y="1"/>
                      </a:lnTo>
                      <a:lnTo>
                        <a:pt x="2136" y="1"/>
                      </a:lnTo>
                      <a:lnTo>
                        <a:pt x="2136" y="1"/>
                      </a:lnTo>
                      <a:lnTo>
                        <a:pt x="2137" y="1"/>
                      </a:lnTo>
                      <a:lnTo>
                        <a:pt x="2137" y="1"/>
                      </a:lnTo>
                      <a:lnTo>
                        <a:pt x="2138" y="1"/>
                      </a:lnTo>
                      <a:lnTo>
                        <a:pt x="2138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40" y="1"/>
                      </a:lnTo>
                      <a:lnTo>
                        <a:pt x="2140" y="1"/>
                      </a:lnTo>
                      <a:lnTo>
                        <a:pt x="2141" y="1"/>
                      </a:lnTo>
                      <a:lnTo>
                        <a:pt x="2141" y="1"/>
                      </a:lnTo>
                      <a:lnTo>
                        <a:pt x="2142" y="1"/>
                      </a:lnTo>
                      <a:lnTo>
                        <a:pt x="2142" y="1"/>
                      </a:lnTo>
                      <a:lnTo>
                        <a:pt x="2143" y="1"/>
                      </a:lnTo>
                      <a:lnTo>
                        <a:pt x="2144" y="1"/>
                      </a:lnTo>
                      <a:lnTo>
                        <a:pt x="2144" y="1"/>
                      </a:lnTo>
                      <a:lnTo>
                        <a:pt x="2145" y="1"/>
                      </a:lnTo>
                      <a:lnTo>
                        <a:pt x="2145" y="2"/>
                      </a:lnTo>
                      <a:lnTo>
                        <a:pt x="2146" y="2"/>
                      </a:lnTo>
                      <a:lnTo>
                        <a:pt x="2146" y="2"/>
                      </a:lnTo>
                      <a:lnTo>
                        <a:pt x="2147" y="2"/>
                      </a:lnTo>
                      <a:lnTo>
                        <a:pt x="2147" y="2"/>
                      </a:lnTo>
                      <a:lnTo>
                        <a:pt x="2148" y="2"/>
                      </a:lnTo>
                      <a:lnTo>
                        <a:pt x="2148" y="2"/>
                      </a:lnTo>
                      <a:lnTo>
                        <a:pt x="2149" y="2"/>
                      </a:lnTo>
                      <a:lnTo>
                        <a:pt x="2149" y="2"/>
                      </a:lnTo>
                      <a:lnTo>
                        <a:pt x="2150" y="2"/>
                      </a:lnTo>
                      <a:lnTo>
                        <a:pt x="2151" y="2"/>
                      </a:lnTo>
                      <a:lnTo>
                        <a:pt x="2151" y="2"/>
                      </a:lnTo>
                      <a:lnTo>
                        <a:pt x="2152" y="2"/>
                      </a:lnTo>
                      <a:lnTo>
                        <a:pt x="2152" y="2"/>
                      </a:lnTo>
                      <a:lnTo>
                        <a:pt x="2153" y="2"/>
                      </a:lnTo>
                      <a:lnTo>
                        <a:pt x="2153" y="2"/>
                      </a:lnTo>
                      <a:lnTo>
                        <a:pt x="2154" y="2"/>
                      </a:lnTo>
                      <a:lnTo>
                        <a:pt x="2154" y="2"/>
                      </a:lnTo>
                      <a:lnTo>
                        <a:pt x="2155" y="2"/>
                      </a:lnTo>
                      <a:lnTo>
                        <a:pt x="2155" y="2"/>
                      </a:lnTo>
                      <a:lnTo>
                        <a:pt x="2156" y="2"/>
                      </a:lnTo>
                      <a:lnTo>
                        <a:pt x="2156" y="2"/>
                      </a:lnTo>
                      <a:lnTo>
                        <a:pt x="2157" y="2"/>
                      </a:lnTo>
                      <a:lnTo>
                        <a:pt x="2158" y="2"/>
                      </a:lnTo>
                      <a:lnTo>
                        <a:pt x="2158" y="2"/>
                      </a:lnTo>
                      <a:lnTo>
                        <a:pt x="2159" y="2"/>
                      </a:lnTo>
                      <a:lnTo>
                        <a:pt x="2159" y="2"/>
                      </a:lnTo>
                      <a:lnTo>
                        <a:pt x="2160" y="2"/>
                      </a:lnTo>
                      <a:lnTo>
                        <a:pt x="2160" y="2"/>
                      </a:lnTo>
                      <a:lnTo>
                        <a:pt x="2161" y="2"/>
                      </a:lnTo>
                      <a:lnTo>
                        <a:pt x="2161" y="2"/>
                      </a:lnTo>
                      <a:lnTo>
                        <a:pt x="2162" y="2"/>
                      </a:lnTo>
                      <a:lnTo>
                        <a:pt x="2162" y="2"/>
                      </a:lnTo>
                      <a:lnTo>
                        <a:pt x="2163" y="2"/>
                      </a:lnTo>
                      <a:lnTo>
                        <a:pt x="2163" y="2"/>
                      </a:lnTo>
                      <a:lnTo>
                        <a:pt x="2164" y="2"/>
                      </a:lnTo>
                      <a:lnTo>
                        <a:pt x="2164" y="2"/>
                      </a:lnTo>
                      <a:lnTo>
                        <a:pt x="2165" y="2"/>
                      </a:lnTo>
                      <a:lnTo>
                        <a:pt x="2166" y="3"/>
                      </a:lnTo>
                      <a:lnTo>
                        <a:pt x="2166" y="3"/>
                      </a:lnTo>
                      <a:lnTo>
                        <a:pt x="2167" y="3"/>
                      </a:lnTo>
                      <a:lnTo>
                        <a:pt x="2167" y="3"/>
                      </a:lnTo>
                      <a:lnTo>
                        <a:pt x="2168" y="3"/>
                      </a:lnTo>
                      <a:lnTo>
                        <a:pt x="2168" y="3"/>
                      </a:lnTo>
                      <a:lnTo>
                        <a:pt x="2169" y="3"/>
                      </a:lnTo>
                      <a:lnTo>
                        <a:pt x="2169" y="3"/>
                      </a:lnTo>
                      <a:lnTo>
                        <a:pt x="2170" y="3"/>
                      </a:lnTo>
                      <a:lnTo>
                        <a:pt x="2170" y="3"/>
                      </a:lnTo>
                      <a:lnTo>
                        <a:pt x="2171" y="3"/>
                      </a:lnTo>
                      <a:lnTo>
                        <a:pt x="2171" y="3"/>
                      </a:lnTo>
                      <a:lnTo>
                        <a:pt x="2172" y="3"/>
                      </a:lnTo>
                      <a:lnTo>
                        <a:pt x="2173" y="3"/>
                      </a:lnTo>
                      <a:lnTo>
                        <a:pt x="2173" y="3"/>
                      </a:lnTo>
                      <a:lnTo>
                        <a:pt x="2174" y="3"/>
                      </a:lnTo>
                      <a:lnTo>
                        <a:pt x="2174" y="3"/>
                      </a:lnTo>
                      <a:lnTo>
                        <a:pt x="2175" y="3"/>
                      </a:lnTo>
                      <a:lnTo>
                        <a:pt x="2175" y="3"/>
                      </a:lnTo>
                      <a:lnTo>
                        <a:pt x="2176" y="3"/>
                      </a:lnTo>
                      <a:lnTo>
                        <a:pt x="2177" y="3"/>
                      </a:lnTo>
                      <a:lnTo>
                        <a:pt x="2177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8" y="3"/>
                      </a:lnTo>
                      <a:lnTo>
                        <a:pt x="2179" y="3"/>
                      </a:lnTo>
                      <a:lnTo>
                        <a:pt x="2180" y="3"/>
                      </a:lnTo>
                      <a:lnTo>
                        <a:pt x="2180" y="3"/>
                      </a:lnTo>
                      <a:lnTo>
                        <a:pt x="2181" y="3"/>
                      </a:lnTo>
                      <a:lnTo>
                        <a:pt x="2181" y="3"/>
                      </a:lnTo>
                      <a:lnTo>
                        <a:pt x="2182" y="3"/>
                      </a:lnTo>
                      <a:lnTo>
                        <a:pt x="2182" y="4"/>
                      </a:lnTo>
                      <a:lnTo>
                        <a:pt x="2183" y="4"/>
                      </a:lnTo>
                      <a:lnTo>
                        <a:pt x="2184" y="4"/>
                      </a:lnTo>
                      <a:lnTo>
                        <a:pt x="2184" y="4"/>
                      </a:lnTo>
                      <a:lnTo>
                        <a:pt x="2185" y="4"/>
                      </a:lnTo>
                      <a:lnTo>
                        <a:pt x="2185" y="4"/>
                      </a:lnTo>
                      <a:lnTo>
                        <a:pt x="2186" y="4"/>
                      </a:lnTo>
                      <a:lnTo>
                        <a:pt x="2186" y="4"/>
                      </a:lnTo>
                      <a:lnTo>
                        <a:pt x="2187" y="4"/>
                      </a:lnTo>
                      <a:lnTo>
                        <a:pt x="2187" y="4"/>
                      </a:lnTo>
                      <a:lnTo>
                        <a:pt x="2188" y="4"/>
                      </a:lnTo>
                      <a:lnTo>
                        <a:pt x="2188" y="4"/>
                      </a:lnTo>
                      <a:lnTo>
                        <a:pt x="2189" y="4"/>
                      </a:lnTo>
                      <a:lnTo>
                        <a:pt x="2189" y="4"/>
                      </a:lnTo>
                      <a:lnTo>
                        <a:pt x="2190" y="4"/>
                      </a:lnTo>
                      <a:lnTo>
                        <a:pt x="2191" y="4"/>
                      </a:lnTo>
                      <a:lnTo>
                        <a:pt x="2191" y="4"/>
                      </a:lnTo>
                      <a:lnTo>
                        <a:pt x="2192" y="4"/>
                      </a:lnTo>
                      <a:lnTo>
                        <a:pt x="2192" y="4"/>
                      </a:lnTo>
                      <a:lnTo>
                        <a:pt x="2193" y="4"/>
                      </a:lnTo>
                      <a:lnTo>
                        <a:pt x="2193" y="4"/>
                      </a:lnTo>
                      <a:lnTo>
                        <a:pt x="2194" y="4"/>
                      </a:lnTo>
                      <a:lnTo>
                        <a:pt x="2194" y="4"/>
                      </a:lnTo>
                      <a:lnTo>
                        <a:pt x="2195" y="4"/>
                      </a:lnTo>
                      <a:lnTo>
                        <a:pt x="2195" y="4"/>
                      </a:lnTo>
                      <a:lnTo>
                        <a:pt x="2196" y="4"/>
                      </a:lnTo>
                      <a:lnTo>
                        <a:pt x="2196" y="4"/>
                      </a:lnTo>
                      <a:lnTo>
                        <a:pt x="2197" y="5"/>
                      </a:lnTo>
                      <a:lnTo>
                        <a:pt x="2197" y="5"/>
                      </a:lnTo>
                      <a:lnTo>
                        <a:pt x="2198" y="5"/>
                      </a:lnTo>
                      <a:lnTo>
                        <a:pt x="2199" y="5"/>
                      </a:lnTo>
                      <a:lnTo>
                        <a:pt x="2199" y="5"/>
                      </a:lnTo>
                      <a:lnTo>
                        <a:pt x="2200" y="5"/>
                      </a:lnTo>
                      <a:lnTo>
                        <a:pt x="2200" y="5"/>
                      </a:lnTo>
                      <a:lnTo>
                        <a:pt x="2201" y="5"/>
                      </a:lnTo>
                      <a:lnTo>
                        <a:pt x="2201" y="5"/>
                      </a:lnTo>
                      <a:lnTo>
                        <a:pt x="2202" y="5"/>
                      </a:lnTo>
                      <a:lnTo>
                        <a:pt x="2202" y="5"/>
                      </a:lnTo>
                      <a:lnTo>
                        <a:pt x="2203" y="5"/>
                      </a:lnTo>
                      <a:lnTo>
                        <a:pt x="2203" y="5"/>
                      </a:lnTo>
                      <a:lnTo>
                        <a:pt x="2204" y="5"/>
                      </a:lnTo>
                      <a:lnTo>
                        <a:pt x="2204" y="5"/>
                      </a:lnTo>
                      <a:lnTo>
                        <a:pt x="2205" y="5"/>
                      </a:lnTo>
                      <a:lnTo>
                        <a:pt x="2206" y="6"/>
                      </a:lnTo>
                      <a:lnTo>
                        <a:pt x="2206" y="6"/>
                      </a:lnTo>
                      <a:lnTo>
                        <a:pt x="2207" y="6"/>
                      </a:lnTo>
                      <a:lnTo>
                        <a:pt x="2207" y="6"/>
                      </a:lnTo>
                      <a:lnTo>
                        <a:pt x="2208" y="6"/>
                      </a:lnTo>
                      <a:lnTo>
                        <a:pt x="2208" y="6"/>
                      </a:lnTo>
                      <a:lnTo>
                        <a:pt x="2209" y="6"/>
                      </a:lnTo>
                      <a:lnTo>
                        <a:pt x="2209" y="6"/>
                      </a:lnTo>
                      <a:lnTo>
                        <a:pt x="2210" y="6"/>
                      </a:lnTo>
                      <a:lnTo>
                        <a:pt x="2210" y="6"/>
                      </a:lnTo>
                      <a:lnTo>
                        <a:pt x="2211" y="6"/>
                      </a:lnTo>
                      <a:lnTo>
                        <a:pt x="2211" y="6"/>
                      </a:lnTo>
                      <a:lnTo>
                        <a:pt x="2212" y="6"/>
                      </a:lnTo>
                      <a:lnTo>
                        <a:pt x="2213" y="6"/>
                      </a:lnTo>
                      <a:lnTo>
                        <a:pt x="2213" y="6"/>
                      </a:lnTo>
                      <a:lnTo>
                        <a:pt x="2214" y="6"/>
                      </a:lnTo>
                      <a:lnTo>
                        <a:pt x="2214" y="6"/>
                      </a:lnTo>
                      <a:lnTo>
                        <a:pt x="2215" y="6"/>
                      </a:lnTo>
                      <a:lnTo>
                        <a:pt x="2215" y="6"/>
                      </a:lnTo>
                      <a:lnTo>
                        <a:pt x="2216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7" y="6"/>
                      </a:lnTo>
                      <a:lnTo>
                        <a:pt x="2218" y="7"/>
                      </a:lnTo>
                      <a:lnTo>
                        <a:pt x="2218" y="7"/>
                      </a:lnTo>
                      <a:lnTo>
                        <a:pt x="2219" y="7"/>
                      </a:lnTo>
                      <a:lnTo>
                        <a:pt x="2219" y="7"/>
                      </a:lnTo>
                      <a:lnTo>
                        <a:pt x="2220" y="7"/>
                      </a:lnTo>
                      <a:lnTo>
                        <a:pt x="2221" y="7"/>
                      </a:lnTo>
                      <a:lnTo>
                        <a:pt x="2221" y="7"/>
                      </a:lnTo>
                      <a:lnTo>
                        <a:pt x="2222" y="7"/>
                      </a:lnTo>
                      <a:lnTo>
                        <a:pt x="2222" y="7"/>
                      </a:lnTo>
                      <a:lnTo>
                        <a:pt x="2223" y="7"/>
                      </a:lnTo>
                      <a:lnTo>
                        <a:pt x="2224" y="7"/>
                      </a:lnTo>
                      <a:lnTo>
                        <a:pt x="2224" y="7"/>
                      </a:lnTo>
                      <a:lnTo>
                        <a:pt x="2225" y="7"/>
                      </a:lnTo>
                      <a:lnTo>
                        <a:pt x="2225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6" y="7"/>
                      </a:lnTo>
                      <a:lnTo>
                        <a:pt x="2227" y="7"/>
                      </a:lnTo>
                      <a:lnTo>
                        <a:pt x="2228" y="7"/>
                      </a:lnTo>
                      <a:lnTo>
                        <a:pt x="2228" y="7"/>
                      </a:lnTo>
                      <a:lnTo>
                        <a:pt x="2229" y="7"/>
                      </a:lnTo>
                      <a:lnTo>
                        <a:pt x="2229" y="8"/>
                      </a:lnTo>
                      <a:lnTo>
                        <a:pt x="2230" y="8"/>
                      </a:lnTo>
                      <a:lnTo>
                        <a:pt x="2230" y="8"/>
                      </a:lnTo>
                      <a:lnTo>
                        <a:pt x="2231" y="8"/>
                      </a:lnTo>
                      <a:lnTo>
                        <a:pt x="2232" y="8"/>
                      </a:lnTo>
                      <a:lnTo>
                        <a:pt x="2232" y="8"/>
                      </a:lnTo>
                      <a:lnTo>
                        <a:pt x="2233" y="8"/>
                      </a:lnTo>
                      <a:lnTo>
                        <a:pt x="2233" y="8"/>
                      </a:lnTo>
                      <a:lnTo>
                        <a:pt x="2234" y="8"/>
                      </a:lnTo>
                      <a:lnTo>
                        <a:pt x="2234" y="8"/>
                      </a:lnTo>
                      <a:lnTo>
                        <a:pt x="2235" y="8"/>
                      </a:lnTo>
                      <a:lnTo>
                        <a:pt x="2235" y="8"/>
                      </a:lnTo>
                      <a:lnTo>
                        <a:pt x="2236" y="8"/>
                      </a:lnTo>
                      <a:lnTo>
                        <a:pt x="2236" y="8"/>
                      </a:lnTo>
                      <a:lnTo>
                        <a:pt x="2237" y="8"/>
                      </a:lnTo>
                      <a:lnTo>
                        <a:pt x="2237" y="8"/>
                      </a:lnTo>
                      <a:lnTo>
                        <a:pt x="2238" y="8"/>
                      </a:lnTo>
                      <a:lnTo>
                        <a:pt x="2239" y="8"/>
                      </a:lnTo>
                      <a:lnTo>
                        <a:pt x="2239" y="8"/>
                      </a:lnTo>
                      <a:lnTo>
                        <a:pt x="2240" y="9"/>
                      </a:lnTo>
                      <a:lnTo>
                        <a:pt x="2240" y="9"/>
                      </a:lnTo>
                      <a:lnTo>
                        <a:pt x="2241" y="9"/>
                      </a:lnTo>
                      <a:lnTo>
                        <a:pt x="2241" y="9"/>
                      </a:lnTo>
                      <a:lnTo>
                        <a:pt x="2242" y="9"/>
                      </a:lnTo>
                      <a:lnTo>
                        <a:pt x="2242" y="9"/>
                      </a:lnTo>
                      <a:lnTo>
                        <a:pt x="2243" y="9"/>
                      </a:lnTo>
                      <a:lnTo>
                        <a:pt x="2243" y="9"/>
                      </a:lnTo>
                      <a:lnTo>
                        <a:pt x="2244" y="9"/>
                      </a:lnTo>
                      <a:lnTo>
                        <a:pt x="2244" y="9"/>
                      </a:lnTo>
                      <a:lnTo>
                        <a:pt x="2245" y="9"/>
                      </a:lnTo>
                      <a:lnTo>
                        <a:pt x="2246" y="9"/>
                      </a:lnTo>
                      <a:lnTo>
                        <a:pt x="2246" y="10"/>
                      </a:lnTo>
                      <a:lnTo>
                        <a:pt x="2247" y="10"/>
                      </a:lnTo>
                      <a:lnTo>
                        <a:pt x="2247" y="10"/>
                      </a:lnTo>
                      <a:lnTo>
                        <a:pt x="2248" y="10"/>
                      </a:lnTo>
                      <a:lnTo>
                        <a:pt x="2248" y="10"/>
                      </a:lnTo>
                      <a:lnTo>
                        <a:pt x="2249" y="10"/>
                      </a:lnTo>
                      <a:lnTo>
                        <a:pt x="2249" y="10"/>
                      </a:lnTo>
                      <a:lnTo>
                        <a:pt x="2250" y="10"/>
                      </a:lnTo>
                      <a:lnTo>
                        <a:pt x="2250" y="10"/>
                      </a:lnTo>
                      <a:lnTo>
                        <a:pt x="2251" y="10"/>
                      </a:lnTo>
                      <a:lnTo>
                        <a:pt x="2251" y="10"/>
                      </a:lnTo>
                      <a:lnTo>
                        <a:pt x="2252" y="10"/>
                      </a:lnTo>
                      <a:lnTo>
                        <a:pt x="2252" y="10"/>
                      </a:lnTo>
                      <a:lnTo>
                        <a:pt x="2253" y="10"/>
                      </a:lnTo>
                      <a:lnTo>
                        <a:pt x="2254" y="10"/>
                      </a:lnTo>
                      <a:lnTo>
                        <a:pt x="2254" y="10"/>
                      </a:lnTo>
                      <a:lnTo>
                        <a:pt x="2255" y="10"/>
                      </a:lnTo>
                      <a:lnTo>
                        <a:pt x="2255" y="11"/>
                      </a:lnTo>
                      <a:lnTo>
                        <a:pt x="2256" y="11"/>
                      </a:lnTo>
                      <a:lnTo>
                        <a:pt x="2256" y="11"/>
                      </a:lnTo>
                      <a:lnTo>
                        <a:pt x="2257" y="11"/>
                      </a:lnTo>
                      <a:lnTo>
                        <a:pt x="2257" y="11"/>
                      </a:lnTo>
                      <a:lnTo>
                        <a:pt x="2258" y="11"/>
                      </a:lnTo>
                      <a:lnTo>
                        <a:pt x="2258" y="11"/>
                      </a:lnTo>
                      <a:lnTo>
                        <a:pt x="2259" y="11"/>
                      </a:lnTo>
                      <a:lnTo>
                        <a:pt x="2259" y="11"/>
                      </a:lnTo>
                      <a:lnTo>
                        <a:pt x="2260" y="11"/>
                      </a:lnTo>
                      <a:lnTo>
                        <a:pt x="2261" y="11"/>
                      </a:lnTo>
                      <a:lnTo>
                        <a:pt x="2261" y="11"/>
                      </a:lnTo>
                      <a:lnTo>
                        <a:pt x="2262" y="11"/>
                      </a:lnTo>
                      <a:lnTo>
                        <a:pt x="2262" y="11"/>
                      </a:lnTo>
                      <a:lnTo>
                        <a:pt x="2263" y="11"/>
                      </a:lnTo>
                      <a:lnTo>
                        <a:pt x="2263" y="11"/>
                      </a:lnTo>
                      <a:lnTo>
                        <a:pt x="2264" y="11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5" y="12"/>
                      </a:lnTo>
                      <a:lnTo>
                        <a:pt x="2266" y="12"/>
                      </a:lnTo>
                      <a:lnTo>
                        <a:pt x="2266" y="12"/>
                      </a:lnTo>
                      <a:lnTo>
                        <a:pt x="2267" y="12"/>
                      </a:lnTo>
                      <a:lnTo>
                        <a:pt x="2268" y="12"/>
                      </a:lnTo>
                      <a:lnTo>
                        <a:pt x="2268" y="12"/>
                      </a:lnTo>
                      <a:lnTo>
                        <a:pt x="2269" y="12"/>
                      </a:lnTo>
                      <a:lnTo>
                        <a:pt x="2269" y="12"/>
                      </a:lnTo>
                      <a:lnTo>
                        <a:pt x="2270" y="12"/>
                      </a:lnTo>
                      <a:lnTo>
                        <a:pt x="2270" y="12"/>
                      </a:lnTo>
                      <a:lnTo>
                        <a:pt x="2271" y="12"/>
                      </a:lnTo>
                      <a:lnTo>
                        <a:pt x="2272" y="12"/>
                      </a:lnTo>
                      <a:lnTo>
                        <a:pt x="2272" y="12"/>
                      </a:lnTo>
                      <a:lnTo>
                        <a:pt x="2273" y="13"/>
                      </a:lnTo>
                      <a:lnTo>
                        <a:pt x="2273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4" y="13"/>
                      </a:lnTo>
                      <a:lnTo>
                        <a:pt x="2275" y="13"/>
                      </a:lnTo>
                      <a:lnTo>
                        <a:pt x="2276" y="13"/>
                      </a:lnTo>
                      <a:lnTo>
                        <a:pt x="2276" y="13"/>
                      </a:lnTo>
                      <a:lnTo>
                        <a:pt x="2277" y="13"/>
                      </a:lnTo>
                      <a:lnTo>
                        <a:pt x="2277" y="13"/>
                      </a:lnTo>
                      <a:lnTo>
                        <a:pt x="2278" y="14"/>
                      </a:lnTo>
                      <a:lnTo>
                        <a:pt x="2279" y="14"/>
                      </a:lnTo>
                      <a:lnTo>
                        <a:pt x="2279" y="14"/>
                      </a:lnTo>
                      <a:lnTo>
                        <a:pt x="2280" y="14"/>
                      </a:lnTo>
                      <a:lnTo>
                        <a:pt x="2280" y="14"/>
                      </a:lnTo>
                      <a:lnTo>
                        <a:pt x="2281" y="14"/>
                      </a:lnTo>
                      <a:lnTo>
                        <a:pt x="2281" y="14"/>
                      </a:lnTo>
                      <a:lnTo>
                        <a:pt x="2282" y="14"/>
                      </a:lnTo>
                      <a:lnTo>
                        <a:pt x="2282" y="14"/>
                      </a:lnTo>
                      <a:lnTo>
                        <a:pt x="2283" y="14"/>
                      </a:lnTo>
                      <a:lnTo>
                        <a:pt x="2283" y="14"/>
                      </a:lnTo>
                      <a:lnTo>
                        <a:pt x="2284" y="14"/>
                      </a:lnTo>
                      <a:lnTo>
                        <a:pt x="2284" y="14"/>
                      </a:lnTo>
                      <a:lnTo>
                        <a:pt x="2285" y="14"/>
                      </a:lnTo>
                      <a:lnTo>
                        <a:pt x="2285" y="14"/>
                      </a:lnTo>
                      <a:lnTo>
                        <a:pt x="2286" y="15"/>
                      </a:lnTo>
                      <a:lnTo>
                        <a:pt x="2287" y="15"/>
                      </a:lnTo>
                      <a:lnTo>
                        <a:pt x="2287" y="15"/>
                      </a:lnTo>
                      <a:lnTo>
                        <a:pt x="2288" y="15"/>
                      </a:lnTo>
                      <a:lnTo>
                        <a:pt x="2288" y="15"/>
                      </a:lnTo>
                      <a:lnTo>
                        <a:pt x="2289" y="15"/>
                      </a:lnTo>
                      <a:lnTo>
                        <a:pt x="2289" y="15"/>
                      </a:lnTo>
                      <a:lnTo>
                        <a:pt x="2290" y="15"/>
                      </a:lnTo>
                      <a:lnTo>
                        <a:pt x="2290" y="15"/>
                      </a:lnTo>
                      <a:lnTo>
                        <a:pt x="2291" y="15"/>
                      </a:lnTo>
                      <a:lnTo>
                        <a:pt x="2291" y="15"/>
                      </a:lnTo>
                      <a:lnTo>
                        <a:pt x="2292" y="15"/>
                      </a:lnTo>
                      <a:lnTo>
                        <a:pt x="2292" y="15"/>
                      </a:lnTo>
                      <a:lnTo>
                        <a:pt x="2293" y="15"/>
                      </a:lnTo>
                      <a:lnTo>
                        <a:pt x="2294" y="16"/>
                      </a:lnTo>
                      <a:lnTo>
                        <a:pt x="2294" y="16"/>
                      </a:lnTo>
                      <a:lnTo>
                        <a:pt x="2295" y="16"/>
                      </a:lnTo>
                      <a:lnTo>
                        <a:pt x="2295" y="16"/>
                      </a:lnTo>
                      <a:lnTo>
                        <a:pt x="2296" y="16"/>
                      </a:lnTo>
                      <a:lnTo>
                        <a:pt x="2296" y="16"/>
                      </a:lnTo>
                      <a:lnTo>
                        <a:pt x="2297" y="16"/>
                      </a:lnTo>
                      <a:lnTo>
                        <a:pt x="2297" y="16"/>
                      </a:lnTo>
                      <a:lnTo>
                        <a:pt x="2298" y="16"/>
                      </a:lnTo>
                      <a:lnTo>
                        <a:pt x="2298" y="17"/>
                      </a:lnTo>
                      <a:lnTo>
                        <a:pt x="2299" y="17"/>
                      </a:lnTo>
                      <a:lnTo>
                        <a:pt x="2299" y="17"/>
                      </a:lnTo>
                      <a:lnTo>
                        <a:pt x="2300" y="17"/>
                      </a:lnTo>
                      <a:lnTo>
                        <a:pt x="2301" y="17"/>
                      </a:lnTo>
                      <a:lnTo>
                        <a:pt x="2301" y="17"/>
                      </a:lnTo>
                      <a:lnTo>
                        <a:pt x="2302" y="17"/>
                      </a:lnTo>
                      <a:lnTo>
                        <a:pt x="2302" y="17"/>
                      </a:lnTo>
                      <a:lnTo>
                        <a:pt x="2303" y="17"/>
                      </a:lnTo>
                      <a:lnTo>
                        <a:pt x="2303" y="17"/>
                      </a:lnTo>
                      <a:lnTo>
                        <a:pt x="2304" y="17"/>
                      </a:lnTo>
                      <a:lnTo>
                        <a:pt x="2304" y="17"/>
                      </a:lnTo>
                      <a:lnTo>
                        <a:pt x="2305" y="17"/>
                      </a:lnTo>
                      <a:lnTo>
                        <a:pt x="2305" y="18"/>
                      </a:lnTo>
                      <a:lnTo>
                        <a:pt x="2306" y="18"/>
                      </a:lnTo>
                      <a:lnTo>
                        <a:pt x="2306" y="18"/>
                      </a:lnTo>
                      <a:lnTo>
                        <a:pt x="2307" y="18"/>
                      </a:lnTo>
                      <a:lnTo>
                        <a:pt x="2308" y="18"/>
                      </a:lnTo>
                      <a:lnTo>
                        <a:pt x="2308" y="18"/>
                      </a:lnTo>
                      <a:lnTo>
                        <a:pt x="2309" y="18"/>
                      </a:lnTo>
                      <a:lnTo>
                        <a:pt x="2309" y="18"/>
                      </a:lnTo>
                      <a:lnTo>
                        <a:pt x="2310" y="18"/>
                      </a:lnTo>
                      <a:lnTo>
                        <a:pt x="2310" y="18"/>
                      </a:lnTo>
                      <a:lnTo>
                        <a:pt x="2311" y="18"/>
                      </a:lnTo>
                      <a:lnTo>
                        <a:pt x="2312" y="18"/>
                      </a:lnTo>
                      <a:lnTo>
                        <a:pt x="2312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3" y="19"/>
                      </a:lnTo>
                      <a:lnTo>
                        <a:pt x="2314" y="19"/>
                      </a:lnTo>
                      <a:lnTo>
                        <a:pt x="2314" y="19"/>
                      </a:lnTo>
                      <a:lnTo>
                        <a:pt x="2315" y="19"/>
                      </a:lnTo>
                      <a:lnTo>
                        <a:pt x="2316" y="19"/>
                      </a:lnTo>
                      <a:lnTo>
                        <a:pt x="2316" y="19"/>
                      </a:lnTo>
                      <a:lnTo>
                        <a:pt x="2317" y="19"/>
                      </a:lnTo>
                      <a:lnTo>
                        <a:pt x="2317" y="19"/>
                      </a:lnTo>
                      <a:lnTo>
                        <a:pt x="2318" y="19"/>
                      </a:lnTo>
                      <a:lnTo>
                        <a:pt x="2319" y="19"/>
                      </a:lnTo>
                      <a:lnTo>
                        <a:pt x="2319" y="20"/>
                      </a:lnTo>
                      <a:lnTo>
                        <a:pt x="2320" y="20"/>
                      </a:lnTo>
                      <a:lnTo>
                        <a:pt x="2320" y="20"/>
                      </a:lnTo>
                      <a:lnTo>
                        <a:pt x="2321" y="20"/>
                      </a:lnTo>
                      <a:lnTo>
                        <a:pt x="2321" y="20"/>
                      </a:lnTo>
                      <a:lnTo>
                        <a:pt x="2322" y="20"/>
                      </a:lnTo>
                      <a:lnTo>
                        <a:pt x="2322" y="20"/>
                      </a:lnTo>
                      <a:lnTo>
                        <a:pt x="2323" y="20"/>
                      </a:lnTo>
                      <a:lnTo>
                        <a:pt x="2323" y="21"/>
                      </a:lnTo>
                      <a:lnTo>
                        <a:pt x="2324" y="21"/>
                      </a:lnTo>
                      <a:lnTo>
                        <a:pt x="2324" y="21"/>
                      </a:lnTo>
                      <a:lnTo>
                        <a:pt x="2325" y="21"/>
                      </a:lnTo>
                      <a:lnTo>
                        <a:pt x="2325" y="21"/>
                      </a:lnTo>
                      <a:lnTo>
                        <a:pt x="2326" y="21"/>
                      </a:lnTo>
                      <a:lnTo>
                        <a:pt x="2327" y="21"/>
                      </a:lnTo>
                      <a:lnTo>
                        <a:pt x="2327" y="21"/>
                      </a:lnTo>
                      <a:lnTo>
                        <a:pt x="2328" y="21"/>
                      </a:lnTo>
                      <a:lnTo>
                        <a:pt x="2328" y="21"/>
                      </a:lnTo>
                      <a:lnTo>
                        <a:pt x="2329" y="21"/>
                      </a:lnTo>
                      <a:lnTo>
                        <a:pt x="2329" y="22"/>
                      </a:lnTo>
                      <a:lnTo>
                        <a:pt x="2330" y="22"/>
                      </a:lnTo>
                      <a:lnTo>
                        <a:pt x="2330" y="22"/>
                      </a:lnTo>
                      <a:lnTo>
                        <a:pt x="2331" y="22"/>
                      </a:lnTo>
                      <a:lnTo>
                        <a:pt x="2331" y="22"/>
                      </a:lnTo>
                      <a:lnTo>
                        <a:pt x="2332" y="22"/>
                      </a:lnTo>
                      <a:lnTo>
                        <a:pt x="2332" y="22"/>
                      </a:lnTo>
                      <a:lnTo>
                        <a:pt x="2333" y="22"/>
                      </a:lnTo>
                      <a:lnTo>
                        <a:pt x="2334" y="22"/>
                      </a:lnTo>
                      <a:lnTo>
                        <a:pt x="2334" y="22"/>
                      </a:lnTo>
                      <a:lnTo>
                        <a:pt x="2335" y="22"/>
                      </a:lnTo>
                      <a:lnTo>
                        <a:pt x="2335" y="22"/>
                      </a:lnTo>
                      <a:lnTo>
                        <a:pt x="2336" y="23"/>
                      </a:lnTo>
                      <a:lnTo>
                        <a:pt x="2336" y="23"/>
                      </a:lnTo>
                      <a:lnTo>
                        <a:pt x="2337" y="23"/>
                      </a:lnTo>
                      <a:lnTo>
                        <a:pt x="2337" y="23"/>
                      </a:lnTo>
                      <a:lnTo>
                        <a:pt x="2338" y="23"/>
                      </a:lnTo>
                      <a:lnTo>
                        <a:pt x="2338" y="23"/>
                      </a:lnTo>
                      <a:lnTo>
                        <a:pt x="2339" y="23"/>
                      </a:lnTo>
                      <a:lnTo>
                        <a:pt x="2339" y="23"/>
                      </a:lnTo>
                      <a:lnTo>
                        <a:pt x="2340" y="23"/>
                      </a:lnTo>
                      <a:lnTo>
                        <a:pt x="2341" y="23"/>
                      </a:lnTo>
                      <a:lnTo>
                        <a:pt x="2341" y="23"/>
                      </a:lnTo>
                      <a:lnTo>
                        <a:pt x="2342" y="24"/>
                      </a:lnTo>
                      <a:lnTo>
                        <a:pt x="2342" y="24"/>
                      </a:lnTo>
                      <a:lnTo>
                        <a:pt x="2343" y="24"/>
                      </a:lnTo>
                      <a:lnTo>
                        <a:pt x="2343" y="24"/>
                      </a:lnTo>
                      <a:lnTo>
                        <a:pt x="2344" y="24"/>
                      </a:lnTo>
                      <a:lnTo>
                        <a:pt x="2344" y="24"/>
                      </a:lnTo>
                      <a:lnTo>
                        <a:pt x="2345" y="24"/>
                      </a:lnTo>
                      <a:lnTo>
                        <a:pt x="2345" y="25"/>
                      </a:lnTo>
                      <a:lnTo>
                        <a:pt x="2346" y="25"/>
                      </a:lnTo>
                      <a:lnTo>
                        <a:pt x="2346" y="25"/>
                      </a:lnTo>
                      <a:lnTo>
                        <a:pt x="2347" y="25"/>
                      </a:lnTo>
                      <a:lnTo>
                        <a:pt x="2347" y="25"/>
                      </a:lnTo>
                      <a:lnTo>
                        <a:pt x="2348" y="25"/>
                      </a:lnTo>
                      <a:lnTo>
                        <a:pt x="2349" y="25"/>
                      </a:lnTo>
                      <a:lnTo>
                        <a:pt x="2349" y="25"/>
                      </a:lnTo>
                      <a:lnTo>
                        <a:pt x="2350" y="25"/>
                      </a:lnTo>
                      <a:lnTo>
                        <a:pt x="2350" y="25"/>
                      </a:lnTo>
                      <a:lnTo>
                        <a:pt x="2351" y="25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2" y="26"/>
                      </a:lnTo>
                      <a:lnTo>
                        <a:pt x="2353" y="26"/>
                      </a:lnTo>
                      <a:lnTo>
                        <a:pt x="2353" y="26"/>
                      </a:lnTo>
                      <a:lnTo>
                        <a:pt x="2354" y="26"/>
                      </a:lnTo>
                      <a:lnTo>
                        <a:pt x="2354" y="26"/>
                      </a:lnTo>
                      <a:lnTo>
                        <a:pt x="2355" y="26"/>
                      </a:lnTo>
                      <a:lnTo>
                        <a:pt x="2356" y="26"/>
                      </a:lnTo>
                      <a:lnTo>
                        <a:pt x="2356" y="26"/>
                      </a:lnTo>
                      <a:lnTo>
                        <a:pt x="2357" y="27"/>
                      </a:lnTo>
                      <a:lnTo>
                        <a:pt x="2357" y="27"/>
                      </a:lnTo>
                      <a:lnTo>
                        <a:pt x="2358" y="27"/>
                      </a:lnTo>
                      <a:lnTo>
                        <a:pt x="2358" y="27"/>
                      </a:lnTo>
                      <a:lnTo>
                        <a:pt x="2359" y="27"/>
                      </a:lnTo>
                      <a:lnTo>
                        <a:pt x="2360" y="27"/>
                      </a:lnTo>
                      <a:lnTo>
                        <a:pt x="2360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1" y="27"/>
                      </a:lnTo>
                      <a:lnTo>
                        <a:pt x="2362" y="28"/>
                      </a:lnTo>
                      <a:lnTo>
                        <a:pt x="2363" y="28"/>
                      </a:lnTo>
                      <a:lnTo>
                        <a:pt x="2363" y="28"/>
                      </a:lnTo>
                      <a:lnTo>
                        <a:pt x="2364" y="28"/>
                      </a:lnTo>
                      <a:lnTo>
                        <a:pt x="2364" y="28"/>
                      </a:lnTo>
                      <a:lnTo>
                        <a:pt x="2365" y="28"/>
                      </a:lnTo>
                      <a:lnTo>
                        <a:pt x="2365" y="28"/>
                      </a:lnTo>
                      <a:lnTo>
                        <a:pt x="2366" y="29"/>
                      </a:lnTo>
                      <a:lnTo>
                        <a:pt x="2367" y="29"/>
                      </a:lnTo>
                      <a:lnTo>
                        <a:pt x="2367" y="29"/>
                      </a:lnTo>
                      <a:lnTo>
                        <a:pt x="2368" y="29"/>
                      </a:lnTo>
                      <a:lnTo>
                        <a:pt x="2368" y="29"/>
                      </a:lnTo>
                      <a:lnTo>
                        <a:pt x="2369" y="29"/>
                      </a:lnTo>
                      <a:lnTo>
                        <a:pt x="2369" y="29"/>
                      </a:lnTo>
                      <a:lnTo>
                        <a:pt x="2370" y="29"/>
                      </a:lnTo>
                      <a:lnTo>
                        <a:pt x="2370" y="29"/>
                      </a:lnTo>
                      <a:lnTo>
                        <a:pt x="2371" y="30"/>
                      </a:lnTo>
                      <a:lnTo>
                        <a:pt x="2371" y="30"/>
                      </a:lnTo>
                      <a:lnTo>
                        <a:pt x="2372" y="30"/>
                      </a:lnTo>
                      <a:lnTo>
                        <a:pt x="2372" y="30"/>
                      </a:lnTo>
                      <a:lnTo>
                        <a:pt x="2373" y="30"/>
                      </a:lnTo>
                      <a:lnTo>
                        <a:pt x="2374" y="30"/>
                      </a:lnTo>
                      <a:lnTo>
                        <a:pt x="2374" y="30"/>
                      </a:lnTo>
                      <a:lnTo>
                        <a:pt x="2375" y="30"/>
                      </a:lnTo>
                      <a:lnTo>
                        <a:pt x="2375" y="30"/>
                      </a:lnTo>
                      <a:lnTo>
                        <a:pt x="2376" y="30"/>
                      </a:lnTo>
                      <a:lnTo>
                        <a:pt x="2376" y="31"/>
                      </a:lnTo>
                      <a:lnTo>
                        <a:pt x="2377" y="31"/>
                      </a:lnTo>
                      <a:lnTo>
                        <a:pt x="2377" y="31"/>
                      </a:lnTo>
                      <a:lnTo>
                        <a:pt x="2378" y="31"/>
                      </a:lnTo>
                      <a:lnTo>
                        <a:pt x="2378" y="31"/>
                      </a:lnTo>
                      <a:lnTo>
                        <a:pt x="2379" y="31"/>
                      </a:lnTo>
                      <a:lnTo>
                        <a:pt x="2379" y="31"/>
                      </a:lnTo>
                      <a:lnTo>
                        <a:pt x="2380" y="31"/>
                      </a:lnTo>
                      <a:lnTo>
                        <a:pt x="2380" y="31"/>
                      </a:lnTo>
                      <a:lnTo>
                        <a:pt x="2381" y="32"/>
                      </a:lnTo>
                      <a:lnTo>
                        <a:pt x="2382" y="32"/>
                      </a:lnTo>
                      <a:lnTo>
                        <a:pt x="2382" y="32"/>
                      </a:lnTo>
                      <a:lnTo>
                        <a:pt x="2383" y="32"/>
                      </a:lnTo>
                      <a:lnTo>
                        <a:pt x="2383" y="32"/>
                      </a:lnTo>
                      <a:lnTo>
                        <a:pt x="2384" y="32"/>
                      </a:lnTo>
                      <a:lnTo>
                        <a:pt x="2384" y="33"/>
                      </a:lnTo>
                      <a:lnTo>
                        <a:pt x="2385" y="33"/>
                      </a:lnTo>
                      <a:lnTo>
                        <a:pt x="2385" y="33"/>
                      </a:lnTo>
                      <a:lnTo>
                        <a:pt x="2386" y="33"/>
                      </a:lnTo>
                      <a:lnTo>
                        <a:pt x="2386" y="33"/>
                      </a:lnTo>
                      <a:lnTo>
                        <a:pt x="2387" y="33"/>
                      </a:lnTo>
                      <a:lnTo>
                        <a:pt x="2387" y="33"/>
                      </a:lnTo>
                      <a:lnTo>
                        <a:pt x="2388" y="33"/>
                      </a:lnTo>
                      <a:lnTo>
                        <a:pt x="2389" y="33"/>
                      </a:lnTo>
                      <a:lnTo>
                        <a:pt x="2389" y="34"/>
                      </a:lnTo>
                      <a:lnTo>
                        <a:pt x="2390" y="34"/>
                      </a:lnTo>
                      <a:lnTo>
                        <a:pt x="2390" y="34"/>
                      </a:lnTo>
                      <a:lnTo>
                        <a:pt x="2391" y="34"/>
                      </a:lnTo>
                      <a:lnTo>
                        <a:pt x="2391" y="34"/>
                      </a:lnTo>
                      <a:lnTo>
                        <a:pt x="2392" y="34"/>
                      </a:lnTo>
                      <a:lnTo>
                        <a:pt x="2392" y="34"/>
                      </a:lnTo>
                      <a:lnTo>
                        <a:pt x="2393" y="34"/>
                      </a:lnTo>
                      <a:lnTo>
                        <a:pt x="2393" y="34"/>
                      </a:lnTo>
                      <a:lnTo>
                        <a:pt x="2394" y="35"/>
                      </a:lnTo>
                      <a:lnTo>
                        <a:pt x="2394" y="35"/>
                      </a:lnTo>
                      <a:lnTo>
                        <a:pt x="2395" y="35"/>
                      </a:lnTo>
                      <a:lnTo>
                        <a:pt x="2396" y="35"/>
                      </a:lnTo>
                      <a:lnTo>
                        <a:pt x="2396" y="35"/>
                      </a:lnTo>
                      <a:lnTo>
                        <a:pt x="2397" y="35"/>
                      </a:lnTo>
                      <a:lnTo>
                        <a:pt x="2397" y="35"/>
                      </a:lnTo>
                      <a:lnTo>
                        <a:pt x="2398" y="35"/>
                      </a:lnTo>
                      <a:lnTo>
                        <a:pt x="2398" y="35"/>
                      </a:lnTo>
                      <a:lnTo>
                        <a:pt x="2399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0" y="36"/>
                      </a:lnTo>
                      <a:lnTo>
                        <a:pt x="2401" y="36"/>
                      </a:lnTo>
                      <a:lnTo>
                        <a:pt x="2401" y="36"/>
                      </a:lnTo>
                      <a:lnTo>
                        <a:pt x="2402" y="37"/>
                      </a:lnTo>
                      <a:lnTo>
                        <a:pt x="2402" y="37"/>
                      </a:lnTo>
                      <a:lnTo>
                        <a:pt x="2403" y="37"/>
                      </a:lnTo>
                      <a:lnTo>
                        <a:pt x="2404" y="37"/>
                      </a:lnTo>
                      <a:lnTo>
                        <a:pt x="2404" y="37"/>
                      </a:lnTo>
                      <a:lnTo>
                        <a:pt x="2405" y="37"/>
                      </a:lnTo>
                      <a:lnTo>
                        <a:pt x="2405" y="37"/>
                      </a:lnTo>
                      <a:lnTo>
                        <a:pt x="2406" y="37"/>
                      </a:lnTo>
                      <a:lnTo>
                        <a:pt x="2407" y="38"/>
                      </a:lnTo>
                      <a:lnTo>
                        <a:pt x="2407" y="38"/>
                      </a:lnTo>
                      <a:lnTo>
                        <a:pt x="2408" y="38"/>
                      </a:lnTo>
                      <a:lnTo>
                        <a:pt x="2408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09" y="38"/>
                      </a:lnTo>
                      <a:lnTo>
                        <a:pt x="2410" y="38"/>
                      </a:lnTo>
                      <a:lnTo>
                        <a:pt x="2411" y="38"/>
                      </a:lnTo>
                      <a:lnTo>
                        <a:pt x="2411" y="39"/>
                      </a:lnTo>
                      <a:lnTo>
                        <a:pt x="2412" y="39"/>
                      </a:lnTo>
                      <a:lnTo>
                        <a:pt x="2412" y="39"/>
                      </a:lnTo>
                      <a:lnTo>
                        <a:pt x="2413" y="39"/>
                      </a:lnTo>
                      <a:lnTo>
                        <a:pt x="2413" y="39"/>
                      </a:lnTo>
                      <a:lnTo>
                        <a:pt x="2414" y="40"/>
                      </a:lnTo>
                      <a:lnTo>
                        <a:pt x="2415" y="40"/>
                      </a:lnTo>
                      <a:lnTo>
                        <a:pt x="2415" y="40"/>
                      </a:lnTo>
                      <a:lnTo>
                        <a:pt x="2416" y="40"/>
                      </a:lnTo>
                      <a:lnTo>
                        <a:pt x="2416" y="40"/>
                      </a:lnTo>
                      <a:lnTo>
                        <a:pt x="2417" y="40"/>
                      </a:lnTo>
                      <a:lnTo>
                        <a:pt x="2417" y="40"/>
                      </a:lnTo>
                      <a:lnTo>
                        <a:pt x="2418" y="40"/>
                      </a:lnTo>
                      <a:lnTo>
                        <a:pt x="2418" y="41"/>
                      </a:lnTo>
                      <a:lnTo>
                        <a:pt x="2419" y="41"/>
                      </a:lnTo>
                      <a:lnTo>
                        <a:pt x="2419" y="41"/>
                      </a:lnTo>
                      <a:lnTo>
                        <a:pt x="2420" y="41"/>
                      </a:lnTo>
                      <a:lnTo>
                        <a:pt x="2420" y="41"/>
                      </a:lnTo>
                      <a:lnTo>
                        <a:pt x="2421" y="41"/>
                      </a:lnTo>
                      <a:lnTo>
                        <a:pt x="2422" y="41"/>
                      </a:lnTo>
                      <a:lnTo>
                        <a:pt x="2422" y="41"/>
                      </a:lnTo>
                      <a:lnTo>
                        <a:pt x="2423" y="42"/>
                      </a:lnTo>
                      <a:lnTo>
                        <a:pt x="2423" y="42"/>
                      </a:lnTo>
                      <a:lnTo>
                        <a:pt x="2424" y="42"/>
                      </a:lnTo>
                      <a:lnTo>
                        <a:pt x="2424" y="42"/>
                      </a:lnTo>
                      <a:lnTo>
                        <a:pt x="2425" y="42"/>
                      </a:lnTo>
                      <a:lnTo>
                        <a:pt x="2425" y="42"/>
                      </a:lnTo>
                      <a:lnTo>
                        <a:pt x="2426" y="42"/>
                      </a:lnTo>
                      <a:lnTo>
                        <a:pt x="2426" y="42"/>
                      </a:lnTo>
                      <a:lnTo>
                        <a:pt x="2427" y="43"/>
                      </a:lnTo>
                      <a:lnTo>
                        <a:pt x="2427" y="43"/>
                      </a:lnTo>
                      <a:lnTo>
                        <a:pt x="2428" y="43"/>
                      </a:lnTo>
                      <a:lnTo>
                        <a:pt x="2429" y="43"/>
                      </a:lnTo>
                      <a:lnTo>
                        <a:pt x="2429" y="43"/>
                      </a:lnTo>
                      <a:lnTo>
                        <a:pt x="2430" y="44"/>
                      </a:lnTo>
                      <a:lnTo>
                        <a:pt x="2430" y="44"/>
                      </a:lnTo>
                      <a:lnTo>
                        <a:pt x="2431" y="44"/>
                      </a:lnTo>
                      <a:lnTo>
                        <a:pt x="2431" y="44"/>
                      </a:lnTo>
                      <a:lnTo>
                        <a:pt x="2432" y="44"/>
                      </a:lnTo>
                      <a:lnTo>
                        <a:pt x="2432" y="44"/>
                      </a:lnTo>
                      <a:lnTo>
                        <a:pt x="2433" y="44"/>
                      </a:lnTo>
                      <a:lnTo>
                        <a:pt x="2433" y="44"/>
                      </a:lnTo>
                      <a:lnTo>
                        <a:pt x="2434" y="45"/>
                      </a:lnTo>
                      <a:lnTo>
                        <a:pt x="2434" y="45"/>
                      </a:lnTo>
                      <a:lnTo>
                        <a:pt x="2435" y="45"/>
                      </a:lnTo>
                      <a:lnTo>
                        <a:pt x="2435" y="45"/>
                      </a:lnTo>
                      <a:lnTo>
                        <a:pt x="2436" y="45"/>
                      </a:lnTo>
                      <a:lnTo>
                        <a:pt x="2437" y="45"/>
                      </a:lnTo>
                      <a:lnTo>
                        <a:pt x="2437" y="45"/>
                      </a:lnTo>
                      <a:lnTo>
                        <a:pt x="2438" y="46"/>
                      </a:lnTo>
                      <a:lnTo>
                        <a:pt x="2438" y="46"/>
                      </a:lnTo>
                      <a:lnTo>
                        <a:pt x="2439" y="46"/>
                      </a:lnTo>
                      <a:lnTo>
                        <a:pt x="2439" y="46"/>
                      </a:lnTo>
                      <a:lnTo>
                        <a:pt x="2440" y="46"/>
                      </a:lnTo>
                      <a:lnTo>
                        <a:pt x="2440" y="46"/>
                      </a:lnTo>
                      <a:lnTo>
                        <a:pt x="2441" y="46"/>
                      </a:lnTo>
                      <a:lnTo>
                        <a:pt x="2441" y="46"/>
                      </a:lnTo>
                      <a:lnTo>
                        <a:pt x="2442" y="47"/>
                      </a:lnTo>
                      <a:lnTo>
                        <a:pt x="2442" y="47"/>
                      </a:lnTo>
                      <a:lnTo>
                        <a:pt x="2443" y="47"/>
                      </a:lnTo>
                      <a:lnTo>
                        <a:pt x="2444" y="47"/>
                      </a:lnTo>
                      <a:lnTo>
                        <a:pt x="2444" y="47"/>
                      </a:lnTo>
                      <a:lnTo>
                        <a:pt x="2445" y="48"/>
                      </a:lnTo>
                      <a:lnTo>
                        <a:pt x="2445" y="48"/>
                      </a:lnTo>
                      <a:lnTo>
                        <a:pt x="2446" y="48"/>
                      </a:lnTo>
                      <a:lnTo>
                        <a:pt x="2446" y="48"/>
                      </a:lnTo>
                      <a:lnTo>
                        <a:pt x="2447" y="48"/>
                      </a:lnTo>
                      <a:lnTo>
                        <a:pt x="2448" y="48"/>
                      </a:lnTo>
                      <a:lnTo>
                        <a:pt x="2448" y="48"/>
                      </a:lnTo>
                      <a:lnTo>
                        <a:pt x="2448" y="49"/>
                      </a:lnTo>
                      <a:lnTo>
                        <a:pt x="2449" y="49"/>
                      </a:lnTo>
                      <a:lnTo>
                        <a:pt x="2449" y="49"/>
                      </a:lnTo>
                      <a:lnTo>
                        <a:pt x="2450" y="49"/>
                      </a:lnTo>
                      <a:lnTo>
                        <a:pt x="2451" y="49"/>
                      </a:lnTo>
                      <a:lnTo>
                        <a:pt x="2451" y="49"/>
                      </a:lnTo>
                      <a:lnTo>
                        <a:pt x="2452" y="49"/>
                      </a:lnTo>
                      <a:lnTo>
                        <a:pt x="2452" y="50"/>
                      </a:lnTo>
                      <a:lnTo>
                        <a:pt x="2453" y="50"/>
                      </a:lnTo>
                      <a:lnTo>
                        <a:pt x="2453" y="50"/>
                      </a:lnTo>
                      <a:lnTo>
                        <a:pt x="2454" y="50"/>
                      </a:lnTo>
                      <a:lnTo>
                        <a:pt x="2455" y="50"/>
                      </a:lnTo>
                      <a:lnTo>
                        <a:pt x="2455" y="50"/>
                      </a:lnTo>
                      <a:lnTo>
                        <a:pt x="2456" y="50"/>
                      </a:lnTo>
                      <a:lnTo>
                        <a:pt x="2456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7" y="51"/>
                      </a:lnTo>
                      <a:lnTo>
                        <a:pt x="2458" y="51"/>
                      </a:lnTo>
                      <a:lnTo>
                        <a:pt x="2459" y="52"/>
                      </a:lnTo>
                      <a:lnTo>
                        <a:pt x="2459" y="52"/>
                      </a:lnTo>
                      <a:lnTo>
                        <a:pt x="2460" y="52"/>
                      </a:lnTo>
                      <a:lnTo>
                        <a:pt x="2460" y="52"/>
                      </a:lnTo>
                      <a:lnTo>
                        <a:pt x="2461" y="52"/>
                      </a:lnTo>
                      <a:lnTo>
                        <a:pt x="2462" y="52"/>
                      </a:lnTo>
                      <a:lnTo>
                        <a:pt x="2462" y="52"/>
                      </a:lnTo>
                      <a:lnTo>
                        <a:pt x="2463" y="53"/>
                      </a:lnTo>
                      <a:lnTo>
                        <a:pt x="2463" y="53"/>
                      </a:lnTo>
                      <a:lnTo>
                        <a:pt x="2464" y="53"/>
                      </a:lnTo>
                      <a:lnTo>
                        <a:pt x="2464" y="53"/>
                      </a:lnTo>
                      <a:lnTo>
                        <a:pt x="2465" y="53"/>
                      </a:lnTo>
                      <a:lnTo>
                        <a:pt x="2465" y="53"/>
                      </a:lnTo>
                      <a:lnTo>
                        <a:pt x="2466" y="53"/>
                      </a:lnTo>
                      <a:lnTo>
                        <a:pt x="2466" y="54"/>
                      </a:lnTo>
                      <a:lnTo>
                        <a:pt x="2467" y="54"/>
                      </a:lnTo>
                      <a:lnTo>
                        <a:pt x="2467" y="54"/>
                      </a:lnTo>
                      <a:lnTo>
                        <a:pt x="2468" y="54"/>
                      </a:lnTo>
                      <a:lnTo>
                        <a:pt x="2468" y="54"/>
                      </a:lnTo>
                      <a:lnTo>
                        <a:pt x="2469" y="54"/>
                      </a:lnTo>
                      <a:lnTo>
                        <a:pt x="2470" y="54"/>
                      </a:lnTo>
                      <a:lnTo>
                        <a:pt x="2470" y="55"/>
                      </a:lnTo>
                      <a:lnTo>
                        <a:pt x="2471" y="55"/>
                      </a:lnTo>
                      <a:lnTo>
                        <a:pt x="2471" y="55"/>
                      </a:lnTo>
                      <a:lnTo>
                        <a:pt x="2472" y="55"/>
                      </a:lnTo>
                      <a:lnTo>
                        <a:pt x="2472" y="56"/>
                      </a:lnTo>
                      <a:lnTo>
                        <a:pt x="2473" y="56"/>
                      </a:lnTo>
                      <a:lnTo>
                        <a:pt x="2473" y="56"/>
                      </a:lnTo>
                      <a:lnTo>
                        <a:pt x="2474" y="56"/>
                      </a:lnTo>
                      <a:lnTo>
                        <a:pt x="2474" y="56"/>
                      </a:lnTo>
                      <a:lnTo>
                        <a:pt x="2475" y="56"/>
                      </a:lnTo>
                      <a:lnTo>
                        <a:pt x="2475" y="56"/>
                      </a:lnTo>
                      <a:lnTo>
                        <a:pt x="2476" y="57"/>
                      </a:lnTo>
                      <a:lnTo>
                        <a:pt x="2477" y="57"/>
                      </a:lnTo>
                      <a:lnTo>
                        <a:pt x="2477" y="57"/>
                      </a:lnTo>
                      <a:lnTo>
                        <a:pt x="2478" y="57"/>
                      </a:lnTo>
                      <a:lnTo>
                        <a:pt x="2478" y="57"/>
                      </a:lnTo>
                      <a:lnTo>
                        <a:pt x="2479" y="57"/>
                      </a:lnTo>
                      <a:lnTo>
                        <a:pt x="2479" y="57"/>
                      </a:lnTo>
                      <a:lnTo>
                        <a:pt x="2480" y="58"/>
                      </a:lnTo>
                      <a:lnTo>
                        <a:pt x="2480" y="58"/>
                      </a:lnTo>
                      <a:lnTo>
                        <a:pt x="2481" y="58"/>
                      </a:lnTo>
                      <a:lnTo>
                        <a:pt x="2481" y="58"/>
                      </a:lnTo>
                      <a:lnTo>
                        <a:pt x="2482" y="58"/>
                      </a:lnTo>
                      <a:lnTo>
                        <a:pt x="2482" y="58"/>
                      </a:lnTo>
                      <a:lnTo>
                        <a:pt x="2483" y="59"/>
                      </a:lnTo>
                      <a:lnTo>
                        <a:pt x="2484" y="59"/>
                      </a:lnTo>
                      <a:lnTo>
                        <a:pt x="2484" y="59"/>
                      </a:lnTo>
                      <a:lnTo>
                        <a:pt x="2485" y="59"/>
                      </a:lnTo>
                      <a:lnTo>
                        <a:pt x="2485" y="60"/>
                      </a:lnTo>
                      <a:lnTo>
                        <a:pt x="2486" y="60"/>
                      </a:lnTo>
                      <a:lnTo>
                        <a:pt x="2486" y="60"/>
                      </a:lnTo>
                      <a:lnTo>
                        <a:pt x="2487" y="60"/>
                      </a:lnTo>
                      <a:lnTo>
                        <a:pt x="2487" y="60"/>
                      </a:lnTo>
                      <a:lnTo>
                        <a:pt x="2488" y="60"/>
                      </a:lnTo>
                      <a:lnTo>
                        <a:pt x="2488" y="60"/>
                      </a:lnTo>
                      <a:lnTo>
                        <a:pt x="2489" y="61"/>
                      </a:lnTo>
                      <a:lnTo>
                        <a:pt x="2489" y="61"/>
                      </a:lnTo>
                      <a:lnTo>
                        <a:pt x="2490" y="61"/>
                      </a:lnTo>
                      <a:lnTo>
                        <a:pt x="2490" y="61"/>
                      </a:lnTo>
                      <a:lnTo>
                        <a:pt x="2491" y="61"/>
                      </a:lnTo>
                      <a:lnTo>
                        <a:pt x="2492" y="61"/>
                      </a:lnTo>
                      <a:lnTo>
                        <a:pt x="2492" y="62"/>
                      </a:lnTo>
                      <a:lnTo>
                        <a:pt x="2493" y="62"/>
                      </a:lnTo>
                      <a:lnTo>
                        <a:pt x="2493" y="62"/>
                      </a:lnTo>
                      <a:lnTo>
                        <a:pt x="2494" y="62"/>
                      </a:lnTo>
                      <a:lnTo>
                        <a:pt x="2495" y="63"/>
                      </a:lnTo>
                      <a:lnTo>
                        <a:pt x="2495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6" y="63"/>
                      </a:lnTo>
                      <a:lnTo>
                        <a:pt x="2497" y="63"/>
                      </a:lnTo>
                      <a:lnTo>
                        <a:pt x="2497" y="64"/>
                      </a:lnTo>
                      <a:lnTo>
                        <a:pt x="2498" y="64"/>
                      </a:lnTo>
                      <a:lnTo>
                        <a:pt x="2499" y="64"/>
                      </a:lnTo>
                      <a:lnTo>
                        <a:pt x="2499" y="64"/>
                      </a:lnTo>
                      <a:lnTo>
                        <a:pt x="2500" y="64"/>
                      </a:lnTo>
                      <a:lnTo>
                        <a:pt x="2500" y="64"/>
                      </a:lnTo>
                      <a:lnTo>
                        <a:pt x="2501" y="64"/>
                      </a:lnTo>
                      <a:lnTo>
                        <a:pt x="2502" y="65"/>
                      </a:lnTo>
                      <a:lnTo>
                        <a:pt x="2502" y="65"/>
                      </a:lnTo>
                      <a:lnTo>
                        <a:pt x="2503" y="65"/>
                      </a:lnTo>
                      <a:lnTo>
                        <a:pt x="2503" y="65"/>
                      </a:lnTo>
                      <a:lnTo>
                        <a:pt x="2504" y="65"/>
                      </a:lnTo>
                      <a:lnTo>
                        <a:pt x="2504" y="65"/>
                      </a:lnTo>
                      <a:lnTo>
                        <a:pt x="2505" y="66"/>
                      </a:lnTo>
                      <a:lnTo>
                        <a:pt x="2505" y="66"/>
                      </a:lnTo>
                      <a:lnTo>
                        <a:pt x="2506" y="66"/>
                      </a:lnTo>
                      <a:lnTo>
                        <a:pt x="2506" y="66"/>
                      </a:lnTo>
                      <a:lnTo>
                        <a:pt x="2507" y="67"/>
                      </a:lnTo>
                      <a:lnTo>
                        <a:pt x="2507" y="67"/>
                      </a:lnTo>
                      <a:lnTo>
                        <a:pt x="2508" y="67"/>
                      </a:lnTo>
                      <a:lnTo>
                        <a:pt x="2508" y="67"/>
                      </a:lnTo>
                      <a:lnTo>
                        <a:pt x="2509" y="67"/>
                      </a:lnTo>
                      <a:lnTo>
                        <a:pt x="2510" y="67"/>
                      </a:lnTo>
                      <a:lnTo>
                        <a:pt x="2510" y="68"/>
                      </a:lnTo>
                      <a:lnTo>
                        <a:pt x="2511" y="68"/>
                      </a:lnTo>
                      <a:lnTo>
                        <a:pt x="2511" y="68"/>
                      </a:lnTo>
                      <a:lnTo>
                        <a:pt x="2512" y="68"/>
                      </a:lnTo>
                      <a:lnTo>
                        <a:pt x="2512" y="68"/>
                      </a:lnTo>
                      <a:lnTo>
                        <a:pt x="2513" y="68"/>
                      </a:lnTo>
                      <a:lnTo>
                        <a:pt x="2513" y="69"/>
                      </a:lnTo>
                      <a:lnTo>
                        <a:pt x="2514" y="69"/>
                      </a:lnTo>
                      <a:lnTo>
                        <a:pt x="2514" y="69"/>
                      </a:lnTo>
                      <a:lnTo>
                        <a:pt x="2515" y="69"/>
                      </a:lnTo>
                      <a:lnTo>
                        <a:pt x="2515" y="69"/>
                      </a:lnTo>
                      <a:lnTo>
                        <a:pt x="2516" y="70"/>
                      </a:lnTo>
                      <a:lnTo>
                        <a:pt x="2517" y="70"/>
                      </a:lnTo>
                      <a:lnTo>
                        <a:pt x="2517" y="70"/>
                      </a:lnTo>
                      <a:lnTo>
                        <a:pt x="2518" y="70"/>
                      </a:lnTo>
                      <a:lnTo>
                        <a:pt x="2518" y="71"/>
                      </a:lnTo>
                      <a:lnTo>
                        <a:pt x="2519" y="71"/>
                      </a:lnTo>
                      <a:lnTo>
                        <a:pt x="2519" y="71"/>
                      </a:lnTo>
                      <a:lnTo>
                        <a:pt x="2520" y="71"/>
                      </a:lnTo>
                      <a:lnTo>
                        <a:pt x="2520" y="71"/>
                      </a:lnTo>
                      <a:lnTo>
                        <a:pt x="2521" y="71"/>
                      </a:lnTo>
                      <a:lnTo>
                        <a:pt x="2521" y="72"/>
                      </a:lnTo>
                      <a:lnTo>
                        <a:pt x="2522" y="72"/>
                      </a:lnTo>
                      <a:lnTo>
                        <a:pt x="2522" y="72"/>
                      </a:lnTo>
                      <a:lnTo>
                        <a:pt x="2523" y="72"/>
                      </a:lnTo>
                      <a:lnTo>
                        <a:pt x="2524" y="72"/>
                      </a:lnTo>
                      <a:lnTo>
                        <a:pt x="2524" y="72"/>
                      </a:lnTo>
                      <a:lnTo>
                        <a:pt x="2525" y="73"/>
                      </a:lnTo>
                      <a:lnTo>
                        <a:pt x="2525" y="73"/>
                      </a:lnTo>
                      <a:lnTo>
                        <a:pt x="2526" y="73"/>
                      </a:lnTo>
                      <a:lnTo>
                        <a:pt x="2526" y="73"/>
                      </a:lnTo>
                      <a:lnTo>
                        <a:pt x="2527" y="73"/>
                      </a:lnTo>
                      <a:lnTo>
                        <a:pt x="2527" y="74"/>
                      </a:lnTo>
                      <a:lnTo>
                        <a:pt x="2528" y="74"/>
                      </a:lnTo>
                      <a:lnTo>
                        <a:pt x="2528" y="74"/>
                      </a:lnTo>
                      <a:lnTo>
                        <a:pt x="2529" y="74"/>
                      </a:lnTo>
                      <a:lnTo>
                        <a:pt x="2529" y="75"/>
                      </a:lnTo>
                      <a:lnTo>
                        <a:pt x="2530" y="75"/>
                      </a:lnTo>
                      <a:lnTo>
                        <a:pt x="2530" y="75"/>
                      </a:lnTo>
                      <a:lnTo>
                        <a:pt x="2531" y="75"/>
                      </a:lnTo>
                      <a:lnTo>
                        <a:pt x="2532" y="75"/>
                      </a:lnTo>
                      <a:lnTo>
                        <a:pt x="2532" y="75"/>
                      </a:lnTo>
                      <a:lnTo>
                        <a:pt x="2533" y="76"/>
                      </a:lnTo>
                      <a:lnTo>
                        <a:pt x="2533" y="76"/>
                      </a:lnTo>
                      <a:lnTo>
                        <a:pt x="2534" y="76"/>
                      </a:lnTo>
                      <a:lnTo>
                        <a:pt x="2535" y="76"/>
                      </a:lnTo>
                      <a:lnTo>
                        <a:pt x="2535" y="76"/>
                      </a:lnTo>
                      <a:lnTo>
                        <a:pt x="2535" y="77"/>
                      </a:lnTo>
                      <a:lnTo>
                        <a:pt x="2536" y="77"/>
                      </a:lnTo>
                      <a:lnTo>
                        <a:pt x="2536" y="77"/>
                      </a:lnTo>
                      <a:lnTo>
                        <a:pt x="2537" y="77"/>
                      </a:lnTo>
                      <a:lnTo>
                        <a:pt x="2537" y="77"/>
                      </a:lnTo>
                      <a:lnTo>
                        <a:pt x="2538" y="77"/>
                      </a:lnTo>
                      <a:lnTo>
                        <a:pt x="2539" y="78"/>
                      </a:lnTo>
                      <a:lnTo>
                        <a:pt x="2539" y="78"/>
                      </a:lnTo>
                      <a:lnTo>
                        <a:pt x="2540" y="78"/>
                      </a:lnTo>
                      <a:lnTo>
                        <a:pt x="2540" y="79"/>
                      </a:lnTo>
                      <a:lnTo>
                        <a:pt x="2541" y="79"/>
                      </a:lnTo>
                      <a:lnTo>
                        <a:pt x="2541" y="79"/>
                      </a:lnTo>
                      <a:lnTo>
                        <a:pt x="2542" y="79"/>
                      </a:lnTo>
                      <a:lnTo>
                        <a:pt x="2543" y="79"/>
                      </a:lnTo>
                      <a:lnTo>
                        <a:pt x="2543" y="79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4" y="80"/>
                      </a:lnTo>
                      <a:lnTo>
                        <a:pt x="2545" y="80"/>
                      </a:lnTo>
                      <a:lnTo>
                        <a:pt x="2546" y="80"/>
                      </a:lnTo>
                      <a:lnTo>
                        <a:pt x="2546" y="81"/>
                      </a:lnTo>
                      <a:lnTo>
                        <a:pt x="2547" y="81"/>
                      </a:lnTo>
                      <a:lnTo>
                        <a:pt x="2547" y="81"/>
                      </a:lnTo>
                      <a:lnTo>
                        <a:pt x="2548" y="81"/>
                      </a:lnTo>
                      <a:lnTo>
                        <a:pt x="2548" y="81"/>
                      </a:lnTo>
                      <a:lnTo>
                        <a:pt x="2549" y="82"/>
                      </a:lnTo>
                      <a:lnTo>
                        <a:pt x="2550" y="82"/>
                      </a:lnTo>
                      <a:lnTo>
                        <a:pt x="2550" y="82"/>
                      </a:lnTo>
                      <a:lnTo>
                        <a:pt x="2551" y="82"/>
                      </a:lnTo>
                      <a:lnTo>
                        <a:pt x="2551" y="83"/>
                      </a:lnTo>
                      <a:lnTo>
                        <a:pt x="2552" y="83"/>
                      </a:lnTo>
                      <a:lnTo>
                        <a:pt x="2552" y="83"/>
                      </a:lnTo>
                      <a:lnTo>
                        <a:pt x="2553" y="83"/>
                      </a:lnTo>
                      <a:lnTo>
                        <a:pt x="2553" y="83"/>
                      </a:lnTo>
                      <a:lnTo>
                        <a:pt x="2554" y="84"/>
                      </a:lnTo>
                      <a:lnTo>
                        <a:pt x="2554" y="84"/>
                      </a:lnTo>
                      <a:lnTo>
                        <a:pt x="2555" y="84"/>
                      </a:lnTo>
                      <a:lnTo>
                        <a:pt x="2555" y="84"/>
                      </a:lnTo>
                      <a:lnTo>
                        <a:pt x="2556" y="84"/>
                      </a:lnTo>
                      <a:lnTo>
                        <a:pt x="2557" y="85"/>
                      </a:lnTo>
                      <a:lnTo>
                        <a:pt x="2557" y="85"/>
                      </a:lnTo>
                      <a:lnTo>
                        <a:pt x="2558" y="85"/>
                      </a:lnTo>
                      <a:lnTo>
                        <a:pt x="2558" y="85"/>
                      </a:lnTo>
                      <a:lnTo>
                        <a:pt x="2559" y="85"/>
                      </a:lnTo>
                      <a:lnTo>
                        <a:pt x="2559" y="85"/>
                      </a:lnTo>
                      <a:lnTo>
                        <a:pt x="2560" y="86"/>
                      </a:lnTo>
                      <a:lnTo>
                        <a:pt x="2560" y="86"/>
                      </a:lnTo>
                      <a:lnTo>
                        <a:pt x="2561" y="86"/>
                      </a:lnTo>
                      <a:lnTo>
                        <a:pt x="2561" y="87"/>
                      </a:lnTo>
                      <a:lnTo>
                        <a:pt x="2562" y="87"/>
                      </a:lnTo>
                      <a:lnTo>
                        <a:pt x="2562" y="87"/>
                      </a:lnTo>
                      <a:lnTo>
                        <a:pt x="2563" y="87"/>
                      </a:lnTo>
                      <a:lnTo>
                        <a:pt x="2563" y="87"/>
                      </a:lnTo>
                      <a:lnTo>
                        <a:pt x="2564" y="88"/>
                      </a:lnTo>
                      <a:lnTo>
                        <a:pt x="2565" y="88"/>
                      </a:lnTo>
                      <a:lnTo>
                        <a:pt x="2565" y="88"/>
                      </a:lnTo>
                      <a:lnTo>
                        <a:pt x="2566" y="88"/>
                      </a:lnTo>
                      <a:lnTo>
                        <a:pt x="2566" y="88"/>
                      </a:lnTo>
                      <a:lnTo>
                        <a:pt x="2567" y="89"/>
                      </a:lnTo>
                      <a:lnTo>
                        <a:pt x="2567" y="89"/>
                      </a:lnTo>
                      <a:lnTo>
                        <a:pt x="2568" y="89"/>
                      </a:lnTo>
                      <a:lnTo>
                        <a:pt x="2568" y="90"/>
                      </a:lnTo>
                      <a:lnTo>
                        <a:pt x="2569" y="90"/>
                      </a:lnTo>
                      <a:lnTo>
                        <a:pt x="2569" y="90"/>
                      </a:lnTo>
                      <a:lnTo>
                        <a:pt x="2570" y="90"/>
                      </a:lnTo>
                      <a:lnTo>
                        <a:pt x="2570" y="90"/>
                      </a:lnTo>
                      <a:lnTo>
                        <a:pt x="2571" y="91"/>
                      </a:lnTo>
                      <a:lnTo>
                        <a:pt x="2572" y="91"/>
                      </a:lnTo>
                      <a:lnTo>
                        <a:pt x="2572" y="91"/>
                      </a:lnTo>
                      <a:lnTo>
                        <a:pt x="2573" y="91"/>
                      </a:lnTo>
                      <a:lnTo>
                        <a:pt x="2573" y="91"/>
                      </a:lnTo>
                      <a:lnTo>
                        <a:pt x="2574" y="92"/>
                      </a:lnTo>
                      <a:lnTo>
                        <a:pt x="2574" y="92"/>
                      </a:lnTo>
                      <a:lnTo>
                        <a:pt x="2575" y="92"/>
                      </a:lnTo>
                      <a:lnTo>
                        <a:pt x="2575" y="92"/>
                      </a:lnTo>
                      <a:lnTo>
                        <a:pt x="2576" y="92"/>
                      </a:lnTo>
                      <a:lnTo>
                        <a:pt x="2576" y="93"/>
                      </a:lnTo>
                      <a:lnTo>
                        <a:pt x="2577" y="93"/>
                      </a:lnTo>
                      <a:lnTo>
                        <a:pt x="2577" y="93"/>
                      </a:lnTo>
                      <a:lnTo>
                        <a:pt x="2578" y="94"/>
                      </a:lnTo>
                      <a:lnTo>
                        <a:pt x="2579" y="94"/>
                      </a:lnTo>
                      <a:lnTo>
                        <a:pt x="2579" y="94"/>
                      </a:lnTo>
                      <a:lnTo>
                        <a:pt x="2580" y="94"/>
                      </a:lnTo>
                      <a:lnTo>
                        <a:pt x="2580" y="94"/>
                      </a:lnTo>
                      <a:lnTo>
                        <a:pt x="2581" y="95"/>
                      </a:lnTo>
                      <a:lnTo>
                        <a:pt x="2581" y="95"/>
                      </a:lnTo>
                      <a:lnTo>
                        <a:pt x="2582" y="95"/>
                      </a:lnTo>
                      <a:lnTo>
                        <a:pt x="2583" y="95"/>
                      </a:lnTo>
                      <a:lnTo>
                        <a:pt x="2583" y="95"/>
                      </a:lnTo>
                      <a:lnTo>
                        <a:pt x="2583" y="96"/>
                      </a:lnTo>
                      <a:lnTo>
                        <a:pt x="2584" y="96"/>
                      </a:lnTo>
                      <a:lnTo>
                        <a:pt x="2584" y="96"/>
                      </a:lnTo>
                      <a:lnTo>
                        <a:pt x="2585" y="96"/>
                      </a:lnTo>
                      <a:lnTo>
                        <a:pt x="2585" y="96"/>
                      </a:lnTo>
                      <a:lnTo>
                        <a:pt x="2586" y="97"/>
                      </a:lnTo>
                      <a:lnTo>
                        <a:pt x="2587" y="97"/>
                      </a:lnTo>
                      <a:lnTo>
                        <a:pt x="2587" y="97"/>
                      </a:lnTo>
                      <a:lnTo>
                        <a:pt x="2588" y="98"/>
                      </a:lnTo>
                      <a:lnTo>
                        <a:pt x="2588" y="98"/>
                      </a:lnTo>
                      <a:lnTo>
                        <a:pt x="2589" y="98"/>
                      </a:lnTo>
                      <a:lnTo>
                        <a:pt x="2590" y="98"/>
                      </a:lnTo>
                      <a:lnTo>
                        <a:pt x="2590" y="98"/>
                      </a:lnTo>
                      <a:lnTo>
                        <a:pt x="2591" y="99"/>
                      </a:lnTo>
                      <a:lnTo>
                        <a:pt x="2591" y="99"/>
                      </a:lnTo>
                      <a:lnTo>
                        <a:pt x="2592" y="99"/>
                      </a:lnTo>
                      <a:lnTo>
                        <a:pt x="2592" y="99"/>
                      </a:lnTo>
                      <a:lnTo>
                        <a:pt x="2592" y="100"/>
                      </a:lnTo>
                      <a:lnTo>
                        <a:pt x="2593" y="100"/>
                      </a:lnTo>
                      <a:lnTo>
                        <a:pt x="2594" y="100"/>
                      </a:lnTo>
                      <a:lnTo>
                        <a:pt x="2594" y="100"/>
                      </a:lnTo>
                      <a:lnTo>
                        <a:pt x="2595" y="100"/>
                      </a:lnTo>
                      <a:lnTo>
                        <a:pt x="2595" y="101"/>
                      </a:lnTo>
                      <a:lnTo>
                        <a:pt x="2596" y="101"/>
                      </a:lnTo>
                      <a:lnTo>
                        <a:pt x="2596" y="101"/>
                      </a:lnTo>
                      <a:lnTo>
                        <a:pt x="2597" y="102"/>
                      </a:lnTo>
                      <a:lnTo>
                        <a:pt x="2598" y="102"/>
                      </a:lnTo>
                      <a:lnTo>
                        <a:pt x="2598" y="102"/>
                      </a:lnTo>
                      <a:lnTo>
                        <a:pt x="2599" y="102"/>
                      </a:lnTo>
                      <a:lnTo>
                        <a:pt x="2599" y="102"/>
                      </a:lnTo>
                      <a:lnTo>
                        <a:pt x="2600" y="103"/>
                      </a:lnTo>
                      <a:lnTo>
                        <a:pt x="2600" y="103"/>
                      </a:lnTo>
                      <a:lnTo>
                        <a:pt x="2601" y="103"/>
                      </a:lnTo>
                      <a:lnTo>
                        <a:pt x="2601" y="103"/>
                      </a:lnTo>
                      <a:lnTo>
                        <a:pt x="2602" y="104"/>
                      </a:lnTo>
                      <a:lnTo>
                        <a:pt x="2602" y="104"/>
                      </a:lnTo>
                      <a:lnTo>
                        <a:pt x="2603" y="104"/>
                      </a:lnTo>
                      <a:lnTo>
                        <a:pt x="2603" y="104"/>
                      </a:lnTo>
                      <a:lnTo>
                        <a:pt x="2604" y="104"/>
                      </a:lnTo>
                      <a:lnTo>
                        <a:pt x="2605" y="105"/>
                      </a:lnTo>
                      <a:lnTo>
                        <a:pt x="2605" y="105"/>
                      </a:lnTo>
                      <a:lnTo>
                        <a:pt x="2606" y="105"/>
                      </a:lnTo>
                      <a:lnTo>
                        <a:pt x="2606" y="106"/>
                      </a:lnTo>
                      <a:lnTo>
                        <a:pt x="2607" y="106"/>
                      </a:lnTo>
                      <a:lnTo>
                        <a:pt x="2607" y="106"/>
                      </a:lnTo>
                      <a:lnTo>
                        <a:pt x="2608" y="106"/>
                      </a:lnTo>
                      <a:lnTo>
                        <a:pt x="2608" y="107"/>
                      </a:lnTo>
                      <a:lnTo>
                        <a:pt x="2609" y="107"/>
                      </a:lnTo>
                      <a:lnTo>
                        <a:pt x="2609" y="107"/>
                      </a:lnTo>
                      <a:lnTo>
                        <a:pt x="2610" y="107"/>
                      </a:lnTo>
                      <a:lnTo>
                        <a:pt x="2610" y="107"/>
                      </a:lnTo>
                      <a:lnTo>
                        <a:pt x="2611" y="108"/>
                      </a:lnTo>
                      <a:lnTo>
                        <a:pt x="2612" y="108"/>
                      </a:lnTo>
                      <a:lnTo>
                        <a:pt x="2612" y="108"/>
                      </a:lnTo>
                      <a:lnTo>
                        <a:pt x="2613" y="108"/>
                      </a:lnTo>
                      <a:lnTo>
                        <a:pt x="2613" y="109"/>
                      </a:lnTo>
                      <a:lnTo>
                        <a:pt x="2614" y="109"/>
                      </a:lnTo>
                      <a:lnTo>
                        <a:pt x="2614" y="109"/>
                      </a:lnTo>
                      <a:lnTo>
                        <a:pt x="2615" y="110"/>
                      </a:lnTo>
                      <a:lnTo>
                        <a:pt x="2615" y="110"/>
                      </a:lnTo>
                      <a:lnTo>
                        <a:pt x="2616" y="110"/>
                      </a:lnTo>
                      <a:lnTo>
                        <a:pt x="2616" y="110"/>
                      </a:lnTo>
                      <a:lnTo>
                        <a:pt x="2617" y="111"/>
                      </a:lnTo>
                      <a:lnTo>
                        <a:pt x="2617" y="111"/>
                      </a:lnTo>
                      <a:lnTo>
                        <a:pt x="2618" y="111"/>
                      </a:lnTo>
                      <a:lnTo>
                        <a:pt x="2618" y="111"/>
                      </a:lnTo>
                      <a:lnTo>
                        <a:pt x="2619" y="111"/>
                      </a:lnTo>
                      <a:lnTo>
                        <a:pt x="2620" y="112"/>
                      </a:lnTo>
                      <a:lnTo>
                        <a:pt x="2620" y="112"/>
                      </a:lnTo>
                      <a:lnTo>
                        <a:pt x="2621" y="112"/>
                      </a:lnTo>
                      <a:lnTo>
                        <a:pt x="2621" y="113"/>
                      </a:lnTo>
                      <a:lnTo>
                        <a:pt x="2622" y="113"/>
                      </a:lnTo>
                      <a:lnTo>
                        <a:pt x="2622" y="113"/>
                      </a:lnTo>
                      <a:lnTo>
                        <a:pt x="2623" y="113"/>
                      </a:lnTo>
                      <a:lnTo>
                        <a:pt x="2623" y="114"/>
                      </a:lnTo>
                      <a:lnTo>
                        <a:pt x="2624" y="114"/>
                      </a:lnTo>
                      <a:lnTo>
                        <a:pt x="2624" y="114"/>
                      </a:lnTo>
                      <a:lnTo>
                        <a:pt x="2625" y="114"/>
                      </a:lnTo>
                      <a:lnTo>
                        <a:pt x="2625" y="115"/>
                      </a:lnTo>
                      <a:lnTo>
                        <a:pt x="2626" y="115"/>
                      </a:lnTo>
                      <a:lnTo>
                        <a:pt x="2627" y="115"/>
                      </a:lnTo>
                      <a:lnTo>
                        <a:pt x="2627" y="115"/>
                      </a:lnTo>
                      <a:lnTo>
                        <a:pt x="2628" y="116"/>
                      </a:lnTo>
                      <a:lnTo>
                        <a:pt x="2628" y="116"/>
                      </a:lnTo>
                      <a:lnTo>
                        <a:pt x="2629" y="116"/>
                      </a:lnTo>
                      <a:lnTo>
                        <a:pt x="2629" y="117"/>
                      </a:lnTo>
                      <a:lnTo>
                        <a:pt x="2630" y="117"/>
                      </a:lnTo>
                      <a:lnTo>
                        <a:pt x="2631" y="117"/>
                      </a:lnTo>
                      <a:lnTo>
                        <a:pt x="2631" y="117"/>
                      </a:lnTo>
                      <a:lnTo>
                        <a:pt x="2631" y="118"/>
                      </a:lnTo>
                      <a:lnTo>
                        <a:pt x="2632" y="118"/>
                      </a:lnTo>
                      <a:lnTo>
                        <a:pt x="2632" y="118"/>
                      </a:lnTo>
                      <a:lnTo>
                        <a:pt x="2633" y="118"/>
                      </a:lnTo>
                      <a:lnTo>
                        <a:pt x="2634" y="118"/>
                      </a:lnTo>
                      <a:lnTo>
                        <a:pt x="2634" y="119"/>
                      </a:lnTo>
                      <a:lnTo>
                        <a:pt x="2635" y="119"/>
                      </a:lnTo>
                      <a:lnTo>
                        <a:pt x="2635" y="119"/>
                      </a:lnTo>
                      <a:lnTo>
                        <a:pt x="2636" y="119"/>
                      </a:lnTo>
                      <a:lnTo>
                        <a:pt x="2636" y="120"/>
                      </a:lnTo>
                      <a:lnTo>
                        <a:pt x="2637" y="120"/>
                      </a:lnTo>
                      <a:lnTo>
                        <a:pt x="2638" y="120"/>
                      </a:lnTo>
                      <a:lnTo>
                        <a:pt x="2638" y="121"/>
                      </a:lnTo>
                      <a:lnTo>
                        <a:pt x="2639" y="121"/>
                      </a:lnTo>
                      <a:lnTo>
                        <a:pt x="2639" y="121"/>
                      </a:lnTo>
                      <a:lnTo>
                        <a:pt x="2640" y="121"/>
                      </a:lnTo>
                      <a:lnTo>
                        <a:pt x="2640" y="122"/>
                      </a:lnTo>
                      <a:lnTo>
                        <a:pt x="2640" y="122"/>
                      </a:lnTo>
                      <a:lnTo>
                        <a:pt x="2641" y="122"/>
                      </a:lnTo>
                      <a:lnTo>
                        <a:pt x="2642" y="122"/>
                      </a:lnTo>
                      <a:lnTo>
                        <a:pt x="2642" y="123"/>
                      </a:lnTo>
                      <a:lnTo>
                        <a:pt x="2643" y="123"/>
                      </a:lnTo>
                      <a:lnTo>
                        <a:pt x="2643" y="123"/>
                      </a:lnTo>
                      <a:lnTo>
                        <a:pt x="2644" y="123"/>
                      </a:lnTo>
                      <a:lnTo>
                        <a:pt x="2645" y="124"/>
                      </a:lnTo>
                      <a:lnTo>
                        <a:pt x="2645" y="124"/>
                      </a:lnTo>
                      <a:lnTo>
                        <a:pt x="2646" y="125"/>
                      </a:lnTo>
                      <a:lnTo>
                        <a:pt x="2646" y="125"/>
                      </a:lnTo>
                      <a:lnTo>
                        <a:pt x="2647" y="125"/>
                      </a:lnTo>
                      <a:lnTo>
                        <a:pt x="2647" y="125"/>
                      </a:lnTo>
                      <a:lnTo>
                        <a:pt x="2648" y="126"/>
                      </a:lnTo>
                      <a:lnTo>
                        <a:pt x="2648" y="126"/>
                      </a:lnTo>
                      <a:lnTo>
                        <a:pt x="2649" y="126"/>
                      </a:lnTo>
                      <a:lnTo>
                        <a:pt x="2649" y="126"/>
                      </a:lnTo>
                      <a:lnTo>
                        <a:pt x="2650" y="127"/>
                      </a:lnTo>
                      <a:lnTo>
                        <a:pt x="2650" y="127"/>
                      </a:lnTo>
                      <a:lnTo>
                        <a:pt x="2651" y="127"/>
                      </a:lnTo>
                      <a:lnTo>
                        <a:pt x="2651" y="127"/>
                      </a:lnTo>
                      <a:lnTo>
                        <a:pt x="2652" y="128"/>
                      </a:lnTo>
                      <a:lnTo>
                        <a:pt x="2653" y="128"/>
                      </a:lnTo>
                      <a:lnTo>
                        <a:pt x="2653" y="128"/>
                      </a:lnTo>
                      <a:lnTo>
                        <a:pt x="2654" y="129"/>
                      </a:lnTo>
                      <a:lnTo>
                        <a:pt x="2654" y="129"/>
                      </a:lnTo>
                      <a:lnTo>
                        <a:pt x="2655" y="129"/>
                      </a:lnTo>
                      <a:lnTo>
                        <a:pt x="2655" y="129"/>
                      </a:lnTo>
                      <a:lnTo>
                        <a:pt x="2656" y="130"/>
                      </a:lnTo>
                      <a:lnTo>
                        <a:pt x="2656" y="130"/>
                      </a:lnTo>
                      <a:lnTo>
                        <a:pt x="2657" y="130"/>
                      </a:lnTo>
                      <a:lnTo>
                        <a:pt x="2657" y="130"/>
                      </a:lnTo>
                      <a:lnTo>
                        <a:pt x="2658" y="131"/>
                      </a:lnTo>
                      <a:lnTo>
                        <a:pt x="2658" y="131"/>
                      </a:lnTo>
                      <a:lnTo>
                        <a:pt x="2659" y="131"/>
                      </a:lnTo>
                      <a:lnTo>
                        <a:pt x="2660" y="131"/>
                      </a:lnTo>
                      <a:lnTo>
                        <a:pt x="2660" y="132"/>
                      </a:lnTo>
                      <a:lnTo>
                        <a:pt x="2661" y="132"/>
                      </a:lnTo>
                      <a:lnTo>
                        <a:pt x="2661" y="133"/>
                      </a:lnTo>
                      <a:lnTo>
                        <a:pt x="2662" y="133"/>
                      </a:lnTo>
                      <a:lnTo>
                        <a:pt x="2662" y="133"/>
                      </a:lnTo>
                      <a:lnTo>
                        <a:pt x="2663" y="133"/>
                      </a:lnTo>
                      <a:lnTo>
                        <a:pt x="2663" y="134"/>
                      </a:lnTo>
                      <a:lnTo>
                        <a:pt x="2664" y="134"/>
                      </a:lnTo>
                      <a:lnTo>
                        <a:pt x="2664" y="134"/>
                      </a:lnTo>
                      <a:lnTo>
                        <a:pt x="2665" y="134"/>
                      </a:lnTo>
                      <a:lnTo>
                        <a:pt x="2665" y="135"/>
                      </a:lnTo>
                      <a:lnTo>
                        <a:pt x="2666" y="135"/>
                      </a:lnTo>
                      <a:lnTo>
                        <a:pt x="2667" y="135"/>
                      </a:lnTo>
                      <a:lnTo>
                        <a:pt x="2667" y="136"/>
                      </a:lnTo>
                      <a:lnTo>
                        <a:pt x="2668" y="136"/>
                      </a:lnTo>
                      <a:lnTo>
                        <a:pt x="2668" y="136"/>
                      </a:lnTo>
                      <a:lnTo>
                        <a:pt x="2669" y="137"/>
                      </a:lnTo>
                      <a:lnTo>
                        <a:pt x="2669" y="137"/>
                      </a:lnTo>
                      <a:lnTo>
                        <a:pt x="2670" y="137"/>
                      </a:lnTo>
                      <a:lnTo>
                        <a:pt x="2670" y="137"/>
                      </a:lnTo>
                      <a:lnTo>
                        <a:pt x="2671" y="138"/>
                      </a:lnTo>
                      <a:lnTo>
                        <a:pt x="2671" y="138"/>
                      </a:lnTo>
                      <a:lnTo>
                        <a:pt x="2672" y="138"/>
                      </a:lnTo>
                      <a:lnTo>
                        <a:pt x="2672" y="138"/>
                      </a:lnTo>
                      <a:lnTo>
                        <a:pt x="2673" y="139"/>
                      </a:lnTo>
                      <a:lnTo>
                        <a:pt x="2673" y="139"/>
                      </a:lnTo>
                      <a:lnTo>
                        <a:pt x="2674" y="140"/>
                      </a:lnTo>
                      <a:lnTo>
                        <a:pt x="2675" y="140"/>
                      </a:lnTo>
                      <a:lnTo>
                        <a:pt x="2675" y="140"/>
                      </a:lnTo>
                      <a:lnTo>
                        <a:pt x="2676" y="140"/>
                      </a:lnTo>
                      <a:lnTo>
                        <a:pt x="2676" y="141"/>
                      </a:lnTo>
                      <a:lnTo>
                        <a:pt x="2677" y="141"/>
                      </a:lnTo>
                      <a:lnTo>
                        <a:pt x="2678" y="141"/>
                      </a:lnTo>
                      <a:lnTo>
                        <a:pt x="2678" y="141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79" y="142"/>
                      </a:lnTo>
                      <a:lnTo>
                        <a:pt x="2680" y="143"/>
                      </a:lnTo>
                      <a:lnTo>
                        <a:pt x="2680" y="143"/>
                      </a:lnTo>
                      <a:lnTo>
                        <a:pt x="2681" y="143"/>
                      </a:lnTo>
                      <a:lnTo>
                        <a:pt x="2682" y="144"/>
                      </a:lnTo>
                      <a:lnTo>
                        <a:pt x="2682" y="144"/>
                      </a:lnTo>
                      <a:lnTo>
                        <a:pt x="2683" y="144"/>
                      </a:lnTo>
                      <a:lnTo>
                        <a:pt x="2683" y="144"/>
                      </a:lnTo>
                      <a:lnTo>
                        <a:pt x="2684" y="145"/>
                      </a:lnTo>
                      <a:lnTo>
                        <a:pt x="2684" y="145"/>
                      </a:lnTo>
                      <a:lnTo>
                        <a:pt x="2685" y="145"/>
                      </a:lnTo>
                      <a:lnTo>
                        <a:pt x="2686" y="146"/>
                      </a:lnTo>
                      <a:lnTo>
                        <a:pt x="2686" y="146"/>
                      </a:lnTo>
                      <a:lnTo>
                        <a:pt x="2687" y="146"/>
                      </a:lnTo>
                      <a:lnTo>
                        <a:pt x="2687" y="146"/>
                      </a:lnTo>
                      <a:lnTo>
                        <a:pt x="2688" y="147"/>
                      </a:lnTo>
                      <a:lnTo>
                        <a:pt x="2688" y="147"/>
                      </a:lnTo>
                      <a:lnTo>
                        <a:pt x="2689" y="148"/>
                      </a:lnTo>
                      <a:lnTo>
                        <a:pt x="2689" y="148"/>
                      </a:lnTo>
                      <a:lnTo>
                        <a:pt x="2690" y="148"/>
                      </a:lnTo>
                      <a:lnTo>
                        <a:pt x="2690" y="148"/>
                      </a:lnTo>
                      <a:lnTo>
                        <a:pt x="2691" y="149"/>
                      </a:lnTo>
                      <a:lnTo>
                        <a:pt x="2691" y="149"/>
                      </a:lnTo>
                      <a:lnTo>
                        <a:pt x="2692" y="149"/>
                      </a:lnTo>
                      <a:lnTo>
                        <a:pt x="2693" y="150"/>
                      </a:lnTo>
                      <a:lnTo>
                        <a:pt x="2693" y="150"/>
                      </a:lnTo>
                      <a:lnTo>
                        <a:pt x="2694" y="150"/>
                      </a:lnTo>
                      <a:lnTo>
                        <a:pt x="2694" y="150"/>
                      </a:lnTo>
                      <a:lnTo>
                        <a:pt x="2695" y="151"/>
                      </a:lnTo>
                      <a:lnTo>
                        <a:pt x="2695" y="151"/>
                      </a:lnTo>
                      <a:lnTo>
                        <a:pt x="2696" y="152"/>
                      </a:lnTo>
                      <a:lnTo>
                        <a:pt x="2696" y="152"/>
                      </a:lnTo>
                      <a:lnTo>
                        <a:pt x="2697" y="152"/>
                      </a:lnTo>
                      <a:lnTo>
                        <a:pt x="2697" y="152"/>
                      </a:lnTo>
                      <a:lnTo>
                        <a:pt x="2698" y="153"/>
                      </a:lnTo>
                      <a:lnTo>
                        <a:pt x="2698" y="153"/>
                      </a:lnTo>
                      <a:lnTo>
                        <a:pt x="2699" y="153"/>
                      </a:lnTo>
                      <a:lnTo>
                        <a:pt x="2700" y="154"/>
                      </a:lnTo>
                      <a:lnTo>
                        <a:pt x="2700" y="154"/>
                      </a:lnTo>
                      <a:lnTo>
                        <a:pt x="2701" y="154"/>
                      </a:lnTo>
                      <a:lnTo>
                        <a:pt x="2701" y="154"/>
                      </a:lnTo>
                      <a:lnTo>
                        <a:pt x="2702" y="155"/>
                      </a:lnTo>
                      <a:lnTo>
                        <a:pt x="2702" y="155"/>
                      </a:lnTo>
                      <a:lnTo>
                        <a:pt x="2703" y="156"/>
                      </a:lnTo>
                      <a:lnTo>
                        <a:pt x="2703" y="156"/>
                      </a:lnTo>
                      <a:lnTo>
                        <a:pt x="2704" y="156"/>
                      </a:lnTo>
                      <a:lnTo>
                        <a:pt x="2704" y="157"/>
                      </a:lnTo>
                      <a:lnTo>
                        <a:pt x="2705" y="157"/>
                      </a:lnTo>
                      <a:lnTo>
                        <a:pt x="2705" y="157"/>
                      </a:lnTo>
                      <a:lnTo>
                        <a:pt x="2706" y="157"/>
                      </a:lnTo>
                      <a:lnTo>
                        <a:pt x="2707" y="158"/>
                      </a:lnTo>
                      <a:lnTo>
                        <a:pt x="2707" y="158"/>
                      </a:lnTo>
                      <a:lnTo>
                        <a:pt x="2708" y="159"/>
                      </a:lnTo>
                      <a:lnTo>
                        <a:pt x="2708" y="159"/>
                      </a:lnTo>
                      <a:lnTo>
                        <a:pt x="2709" y="159"/>
                      </a:lnTo>
                      <a:lnTo>
                        <a:pt x="2709" y="159"/>
                      </a:lnTo>
                      <a:lnTo>
                        <a:pt x="2710" y="160"/>
                      </a:lnTo>
                      <a:lnTo>
                        <a:pt x="2710" y="160"/>
                      </a:lnTo>
                      <a:lnTo>
                        <a:pt x="2711" y="160"/>
                      </a:lnTo>
                      <a:lnTo>
                        <a:pt x="2711" y="161"/>
                      </a:lnTo>
                      <a:lnTo>
                        <a:pt x="2712" y="161"/>
                      </a:lnTo>
                      <a:lnTo>
                        <a:pt x="2712" y="161"/>
                      </a:lnTo>
                      <a:lnTo>
                        <a:pt x="2713" y="162"/>
                      </a:lnTo>
                      <a:lnTo>
                        <a:pt x="2713" y="162"/>
                      </a:lnTo>
                      <a:lnTo>
                        <a:pt x="2714" y="162"/>
                      </a:lnTo>
                      <a:lnTo>
                        <a:pt x="2715" y="163"/>
                      </a:lnTo>
                      <a:lnTo>
                        <a:pt x="2715" y="163"/>
                      </a:lnTo>
                      <a:lnTo>
                        <a:pt x="2716" y="163"/>
                      </a:lnTo>
                      <a:lnTo>
                        <a:pt x="2716" y="164"/>
                      </a:lnTo>
                      <a:lnTo>
                        <a:pt x="2717" y="164"/>
                      </a:lnTo>
                      <a:lnTo>
                        <a:pt x="2718" y="164"/>
                      </a:lnTo>
                      <a:lnTo>
                        <a:pt x="2718" y="165"/>
                      </a:lnTo>
                      <a:lnTo>
                        <a:pt x="2718" y="165"/>
                      </a:lnTo>
                      <a:lnTo>
                        <a:pt x="2719" y="165"/>
                      </a:lnTo>
                      <a:lnTo>
                        <a:pt x="2719" y="165"/>
                      </a:lnTo>
                      <a:lnTo>
                        <a:pt x="2720" y="166"/>
                      </a:lnTo>
                      <a:lnTo>
                        <a:pt x="2720" y="166"/>
                      </a:lnTo>
                      <a:lnTo>
                        <a:pt x="2721" y="167"/>
                      </a:lnTo>
                      <a:lnTo>
                        <a:pt x="2722" y="167"/>
                      </a:lnTo>
                      <a:lnTo>
                        <a:pt x="2722" y="167"/>
                      </a:lnTo>
                      <a:lnTo>
                        <a:pt x="2723" y="168"/>
                      </a:lnTo>
                      <a:lnTo>
                        <a:pt x="2723" y="168"/>
                      </a:lnTo>
                      <a:lnTo>
                        <a:pt x="2724" y="168"/>
                      </a:lnTo>
                      <a:lnTo>
                        <a:pt x="2724" y="169"/>
                      </a:lnTo>
                      <a:lnTo>
                        <a:pt x="2725" y="169"/>
                      </a:lnTo>
                      <a:lnTo>
                        <a:pt x="2726" y="169"/>
                      </a:lnTo>
                      <a:lnTo>
                        <a:pt x="2726" y="169"/>
                      </a:lnTo>
                      <a:lnTo>
                        <a:pt x="2727" y="170"/>
                      </a:lnTo>
                      <a:lnTo>
                        <a:pt x="2727" y="170"/>
                      </a:lnTo>
                      <a:lnTo>
                        <a:pt x="2727" y="171"/>
                      </a:lnTo>
                      <a:lnTo>
                        <a:pt x="2728" y="171"/>
                      </a:lnTo>
                      <a:lnTo>
                        <a:pt x="2729" y="171"/>
                      </a:lnTo>
                      <a:lnTo>
                        <a:pt x="2729" y="172"/>
                      </a:lnTo>
                      <a:lnTo>
                        <a:pt x="2730" y="172"/>
                      </a:lnTo>
                      <a:lnTo>
                        <a:pt x="2730" y="172"/>
                      </a:lnTo>
                      <a:lnTo>
                        <a:pt x="2731" y="173"/>
                      </a:lnTo>
                      <a:lnTo>
                        <a:pt x="2731" y="173"/>
                      </a:lnTo>
                      <a:lnTo>
                        <a:pt x="2732" y="173"/>
                      </a:lnTo>
                      <a:lnTo>
                        <a:pt x="2733" y="174"/>
                      </a:lnTo>
                      <a:lnTo>
                        <a:pt x="2733" y="174"/>
                      </a:lnTo>
                      <a:lnTo>
                        <a:pt x="2734" y="174"/>
                      </a:lnTo>
                      <a:lnTo>
                        <a:pt x="2734" y="175"/>
                      </a:lnTo>
                      <a:lnTo>
                        <a:pt x="2735" y="175"/>
                      </a:lnTo>
                      <a:lnTo>
                        <a:pt x="2735" y="175"/>
                      </a:lnTo>
                      <a:lnTo>
                        <a:pt x="2736" y="176"/>
                      </a:lnTo>
                      <a:lnTo>
                        <a:pt x="2736" y="176"/>
                      </a:lnTo>
                      <a:lnTo>
                        <a:pt x="2737" y="176"/>
                      </a:lnTo>
                      <a:lnTo>
                        <a:pt x="2737" y="177"/>
                      </a:lnTo>
                      <a:lnTo>
                        <a:pt x="2738" y="177"/>
                      </a:lnTo>
                      <a:lnTo>
                        <a:pt x="2738" y="177"/>
                      </a:lnTo>
                      <a:lnTo>
                        <a:pt x="2739" y="178"/>
                      </a:lnTo>
                      <a:lnTo>
                        <a:pt x="2740" y="178"/>
                      </a:lnTo>
                      <a:lnTo>
                        <a:pt x="2740" y="179"/>
                      </a:lnTo>
                      <a:lnTo>
                        <a:pt x="2741" y="179"/>
                      </a:lnTo>
                      <a:lnTo>
                        <a:pt x="2741" y="179"/>
                      </a:lnTo>
                      <a:lnTo>
                        <a:pt x="2742" y="180"/>
                      </a:lnTo>
                      <a:lnTo>
                        <a:pt x="2742" y="180"/>
                      </a:lnTo>
                      <a:lnTo>
                        <a:pt x="2743" y="180"/>
                      </a:lnTo>
                      <a:lnTo>
                        <a:pt x="2743" y="181"/>
                      </a:lnTo>
                      <a:lnTo>
                        <a:pt x="2744" y="181"/>
                      </a:lnTo>
                      <a:lnTo>
                        <a:pt x="2744" y="181"/>
                      </a:lnTo>
                      <a:lnTo>
                        <a:pt x="2745" y="182"/>
                      </a:lnTo>
                      <a:lnTo>
                        <a:pt x="2745" y="182"/>
                      </a:lnTo>
                      <a:lnTo>
                        <a:pt x="2746" y="183"/>
                      </a:lnTo>
                      <a:lnTo>
                        <a:pt x="2746" y="183"/>
                      </a:lnTo>
                      <a:lnTo>
                        <a:pt x="2747" y="183"/>
                      </a:lnTo>
                      <a:lnTo>
                        <a:pt x="2748" y="183"/>
                      </a:lnTo>
                      <a:lnTo>
                        <a:pt x="2748" y="184"/>
                      </a:lnTo>
                      <a:lnTo>
                        <a:pt x="2749" y="184"/>
                      </a:lnTo>
                      <a:lnTo>
                        <a:pt x="2749" y="184"/>
                      </a:lnTo>
                      <a:lnTo>
                        <a:pt x="2750" y="185"/>
                      </a:lnTo>
                      <a:lnTo>
                        <a:pt x="2750" y="185"/>
                      </a:lnTo>
                      <a:lnTo>
                        <a:pt x="2751" y="186"/>
                      </a:lnTo>
                      <a:lnTo>
                        <a:pt x="2751" y="186"/>
                      </a:lnTo>
                      <a:lnTo>
                        <a:pt x="2752" y="186"/>
                      </a:lnTo>
                      <a:lnTo>
                        <a:pt x="2752" y="187"/>
                      </a:lnTo>
                      <a:lnTo>
                        <a:pt x="2753" y="187"/>
                      </a:lnTo>
                      <a:lnTo>
                        <a:pt x="2753" y="187"/>
                      </a:lnTo>
                      <a:lnTo>
                        <a:pt x="2754" y="188"/>
                      </a:lnTo>
                      <a:lnTo>
                        <a:pt x="2755" y="188"/>
                      </a:lnTo>
                      <a:lnTo>
                        <a:pt x="2755" y="188"/>
                      </a:lnTo>
                      <a:lnTo>
                        <a:pt x="2756" y="189"/>
                      </a:lnTo>
                      <a:lnTo>
                        <a:pt x="2756" y="189"/>
                      </a:lnTo>
                      <a:lnTo>
                        <a:pt x="2757" y="190"/>
                      </a:lnTo>
                      <a:lnTo>
                        <a:pt x="2757" y="190"/>
                      </a:lnTo>
                      <a:lnTo>
                        <a:pt x="2758" y="190"/>
                      </a:lnTo>
                      <a:lnTo>
                        <a:pt x="2758" y="191"/>
                      </a:lnTo>
                      <a:lnTo>
                        <a:pt x="2759" y="191"/>
                      </a:lnTo>
                      <a:lnTo>
                        <a:pt x="2759" y="191"/>
                      </a:lnTo>
                      <a:lnTo>
                        <a:pt x="2760" y="192"/>
                      </a:lnTo>
                      <a:lnTo>
                        <a:pt x="2760" y="192"/>
                      </a:lnTo>
                      <a:lnTo>
                        <a:pt x="2761" y="192"/>
                      </a:lnTo>
                      <a:lnTo>
                        <a:pt x="2762" y="193"/>
                      </a:lnTo>
                      <a:lnTo>
                        <a:pt x="2762" y="193"/>
                      </a:lnTo>
                      <a:lnTo>
                        <a:pt x="2763" y="194"/>
                      </a:lnTo>
                      <a:lnTo>
                        <a:pt x="2763" y="194"/>
                      </a:lnTo>
                      <a:lnTo>
                        <a:pt x="2764" y="194"/>
                      </a:lnTo>
                      <a:lnTo>
                        <a:pt x="2764" y="195"/>
                      </a:lnTo>
                      <a:lnTo>
                        <a:pt x="2765" y="195"/>
                      </a:lnTo>
                      <a:lnTo>
                        <a:pt x="2766" y="195"/>
                      </a:lnTo>
                      <a:lnTo>
                        <a:pt x="2766" y="196"/>
                      </a:lnTo>
                      <a:lnTo>
                        <a:pt x="2766" y="196"/>
                      </a:lnTo>
                      <a:lnTo>
                        <a:pt x="2767" y="197"/>
                      </a:lnTo>
                      <a:lnTo>
                        <a:pt x="2767" y="197"/>
                      </a:lnTo>
                      <a:lnTo>
                        <a:pt x="2768" y="198"/>
                      </a:lnTo>
                      <a:lnTo>
                        <a:pt x="2768" y="198"/>
                      </a:lnTo>
                      <a:lnTo>
                        <a:pt x="2769" y="198"/>
                      </a:lnTo>
                      <a:lnTo>
                        <a:pt x="2770" y="199"/>
                      </a:lnTo>
                      <a:lnTo>
                        <a:pt x="2770" y="199"/>
                      </a:lnTo>
                      <a:lnTo>
                        <a:pt x="2771" y="199"/>
                      </a:lnTo>
                      <a:lnTo>
                        <a:pt x="2771" y="200"/>
                      </a:lnTo>
                      <a:lnTo>
                        <a:pt x="2772" y="200"/>
                      </a:lnTo>
                      <a:lnTo>
                        <a:pt x="2773" y="200"/>
                      </a:lnTo>
                      <a:lnTo>
                        <a:pt x="2773" y="201"/>
                      </a:lnTo>
                      <a:lnTo>
                        <a:pt x="2774" y="201"/>
                      </a:lnTo>
                      <a:lnTo>
                        <a:pt x="2774" y="202"/>
                      </a:lnTo>
                      <a:lnTo>
                        <a:pt x="2775" y="202"/>
                      </a:lnTo>
                      <a:lnTo>
                        <a:pt x="2775" y="202"/>
                      </a:lnTo>
                      <a:lnTo>
                        <a:pt x="2775" y="203"/>
                      </a:lnTo>
                      <a:lnTo>
                        <a:pt x="2776" y="203"/>
                      </a:lnTo>
                      <a:lnTo>
                        <a:pt x="2777" y="203"/>
                      </a:lnTo>
                      <a:lnTo>
                        <a:pt x="2777" y="204"/>
                      </a:lnTo>
                      <a:lnTo>
                        <a:pt x="2778" y="204"/>
                      </a:lnTo>
                      <a:lnTo>
                        <a:pt x="2778" y="205"/>
                      </a:lnTo>
                      <a:lnTo>
                        <a:pt x="2779" y="205"/>
                      </a:lnTo>
                      <a:lnTo>
                        <a:pt x="2779" y="206"/>
                      </a:lnTo>
                      <a:lnTo>
                        <a:pt x="2780" y="206"/>
                      </a:lnTo>
                      <a:lnTo>
                        <a:pt x="2781" y="206"/>
                      </a:lnTo>
                      <a:lnTo>
                        <a:pt x="2781" y="207"/>
                      </a:lnTo>
                      <a:lnTo>
                        <a:pt x="2782" y="207"/>
                      </a:lnTo>
                      <a:lnTo>
                        <a:pt x="2782" y="207"/>
                      </a:lnTo>
                      <a:lnTo>
                        <a:pt x="2783" y="208"/>
                      </a:lnTo>
                      <a:lnTo>
                        <a:pt x="2783" y="208"/>
                      </a:lnTo>
                      <a:lnTo>
                        <a:pt x="2784" y="209"/>
                      </a:lnTo>
                      <a:lnTo>
                        <a:pt x="2784" y="209"/>
                      </a:lnTo>
                      <a:lnTo>
                        <a:pt x="2785" y="209"/>
                      </a:lnTo>
                      <a:lnTo>
                        <a:pt x="2785" y="210"/>
                      </a:lnTo>
                      <a:lnTo>
                        <a:pt x="2786" y="210"/>
                      </a:lnTo>
                      <a:lnTo>
                        <a:pt x="2786" y="211"/>
                      </a:lnTo>
                      <a:lnTo>
                        <a:pt x="2787" y="211"/>
                      </a:lnTo>
                      <a:lnTo>
                        <a:pt x="2788" y="211"/>
                      </a:lnTo>
                      <a:lnTo>
                        <a:pt x="2788" y="212"/>
                      </a:lnTo>
                      <a:lnTo>
                        <a:pt x="2789" y="212"/>
                      </a:lnTo>
                      <a:lnTo>
                        <a:pt x="2789" y="213"/>
                      </a:lnTo>
                      <a:lnTo>
                        <a:pt x="2790" y="213"/>
                      </a:lnTo>
                      <a:lnTo>
                        <a:pt x="2790" y="213"/>
                      </a:lnTo>
                      <a:lnTo>
                        <a:pt x="2791" y="214"/>
                      </a:lnTo>
                      <a:lnTo>
                        <a:pt x="2791" y="214"/>
                      </a:lnTo>
                      <a:lnTo>
                        <a:pt x="2792" y="215"/>
                      </a:lnTo>
                      <a:lnTo>
                        <a:pt x="2792" y="215"/>
                      </a:lnTo>
                      <a:lnTo>
                        <a:pt x="2793" y="215"/>
                      </a:lnTo>
                      <a:lnTo>
                        <a:pt x="2793" y="216"/>
                      </a:lnTo>
                      <a:lnTo>
                        <a:pt x="2794" y="216"/>
                      </a:lnTo>
                      <a:lnTo>
                        <a:pt x="2795" y="217"/>
                      </a:lnTo>
                      <a:lnTo>
                        <a:pt x="2795" y="217"/>
                      </a:lnTo>
                      <a:lnTo>
                        <a:pt x="2796" y="217"/>
                      </a:lnTo>
                      <a:lnTo>
                        <a:pt x="2796" y="218"/>
                      </a:lnTo>
                      <a:lnTo>
                        <a:pt x="2797" y="218"/>
                      </a:lnTo>
                      <a:lnTo>
                        <a:pt x="2797" y="219"/>
                      </a:lnTo>
                      <a:lnTo>
                        <a:pt x="2798" y="219"/>
                      </a:lnTo>
                      <a:lnTo>
                        <a:pt x="2798" y="219"/>
                      </a:lnTo>
                      <a:lnTo>
                        <a:pt x="2799" y="220"/>
                      </a:lnTo>
                      <a:lnTo>
                        <a:pt x="2799" y="220"/>
                      </a:lnTo>
                      <a:lnTo>
                        <a:pt x="2800" y="221"/>
                      </a:lnTo>
                      <a:lnTo>
                        <a:pt x="2800" y="221"/>
                      </a:lnTo>
                      <a:lnTo>
                        <a:pt x="2801" y="221"/>
                      </a:lnTo>
                      <a:lnTo>
                        <a:pt x="2801" y="222"/>
                      </a:lnTo>
                      <a:lnTo>
                        <a:pt x="2802" y="222"/>
                      </a:lnTo>
                      <a:lnTo>
                        <a:pt x="2803" y="223"/>
                      </a:lnTo>
                      <a:lnTo>
                        <a:pt x="2803" y="223"/>
                      </a:lnTo>
                      <a:lnTo>
                        <a:pt x="2804" y="223"/>
                      </a:lnTo>
                      <a:lnTo>
                        <a:pt x="2804" y="224"/>
                      </a:lnTo>
                      <a:lnTo>
                        <a:pt x="2805" y="224"/>
                      </a:lnTo>
                      <a:lnTo>
                        <a:pt x="2805" y="225"/>
                      </a:lnTo>
                      <a:lnTo>
                        <a:pt x="2806" y="225"/>
                      </a:lnTo>
                      <a:lnTo>
                        <a:pt x="2806" y="226"/>
                      </a:lnTo>
                      <a:lnTo>
                        <a:pt x="2807" y="226"/>
                      </a:lnTo>
                      <a:lnTo>
                        <a:pt x="2807" y="226"/>
                      </a:lnTo>
                      <a:lnTo>
                        <a:pt x="2808" y="227"/>
                      </a:lnTo>
                      <a:lnTo>
                        <a:pt x="2808" y="227"/>
                      </a:lnTo>
                      <a:lnTo>
                        <a:pt x="2809" y="227"/>
                      </a:lnTo>
                      <a:lnTo>
                        <a:pt x="2810" y="228"/>
                      </a:lnTo>
                      <a:lnTo>
                        <a:pt x="2810" y="229"/>
                      </a:lnTo>
                      <a:lnTo>
                        <a:pt x="2811" y="229"/>
                      </a:lnTo>
                      <a:lnTo>
                        <a:pt x="2811" y="229"/>
                      </a:lnTo>
                      <a:lnTo>
                        <a:pt x="2812" y="230"/>
                      </a:lnTo>
                      <a:lnTo>
                        <a:pt x="2812" y="230"/>
                      </a:lnTo>
                      <a:lnTo>
                        <a:pt x="2813" y="231"/>
                      </a:lnTo>
                      <a:lnTo>
                        <a:pt x="2814" y="231"/>
                      </a:lnTo>
                      <a:lnTo>
                        <a:pt x="2814" y="232"/>
                      </a:lnTo>
                      <a:lnTo>
                        <a:pt x="2814" y="232"/>
                      </a:lnTo>
                      <a:lnTo>
                        <a:pt x="2815" y="232"/>
                      </a:lnTo>
                      <a:lnTo>
                        <a:pt x="2815" y="233"/>
                      </a:lnTo>
                      <a:lnTo>
                        <a:pt x="2816" y="233"/>
                      </a:lnTo>
                      <a:lnTo>
                        <a:pt x="2817" y="234"/>
                      </a:lnTo>
                      <a:lnTo>
                        <a:pt x="2817" y="234"/>
                      </a:lnTo>
                      <a:lnTo>
                        <a:pt x="2818" y="234"/>
                      </a:lnTo>
                      <a:lnTo>
                        <a:pt x="2818" y="235"/>
                      </a:lnTo>
                      <a:lnTo>
                        <a:pt x="2819" y="235"/>
                      </a:lnTo>
                      <a:lnTo>
                        <a:pt x="2819" y="236"/>
                      </a:lnTo>
                      <a:lnTo>
                        <a:pt x="2820" y="236"/>
                      </a:lnTo>
                      <a:lnTo>
                        <a:pt x="2821" y="237"/>
                      </a:lnTo>
                      <a:lnTo>
                        <a:pt x="2821" y="237"/>
                      </a:lnTo>
                      <a:lnTo>
                        <a:pt x="2822" y="237"/>
                      </a:lnTo>
                      <a:lnTo>
                        <a:pt x="2822" y="238"/>
                      </a:lnTo>
                      <a:lnTo>
                        <a:pt x="2823" y="238"/>
                      </a:lnTo>
                      <a:lnTo>
                        <a:pt x="2823" y="239"/>
                      </a:lnTo>
                      <a:lnTo>
                        <a:pt x="2824" y="239"/>
                      </a:lnTo>
                      <a:lnTo>
                        <a:pt x="2824" y="240"/>
                      </a:lnTo>
                      <a:lnTo>
                        <a:pt x="2825" y="240"/>
                      </a:lnTo>
                      <a:lnTo>
                        <a:pt x="2825" y="241"/>
                      </a:lnTo>
                      <a:lnTo>
                        <a:pt x="2826" y="241"/>
                      </a:lnTo>
                      <a:lnTo>
                        <a:pt x="2826" y="241"/>
                      </a:lnTo>
                      <a:lnTo>
                        <a:pt x="2827" y="242"/>
                      </a:lnTo>
                      <a:lnTo>
                        <a:pt x="2828" y="242"/>
                      </a:lnTo>
                      <a:lnTo>
                        <a:pt x="2828" y="243"/>
                      </a:lnTo>
                      <a:lnTo>
                        <a:pt x="2829" y="243"/>
                      </a:lnTo>
                      <a:lnTo>
                        <a:pt x="2829" y="244"/>
                      </a:lnTo>
                      <a:lnTo>
                        <a:pt x="2830" y="244"/>
                      </a:lnTo>
                      <a:lnTo>
                        <a:pt x="2830" y="245"/>
                      </a:lnTo>
                      <a:lnTo>
                        <a:pt x="2831" y="245"/>
                      </a:lnTo>
                      <a:lnTo>
                        <a:pt x="2831" y="245"/>
                      </a:lnTo>
                      <a:lnTo>
                        <a:pt x="2832" y="246"/>
                      </a:lnTo>
                      <a:lnTo>
                        <a:pt x="2832" y="246"/>
                      </a:lnTo>
                      <a:lnTo>
                        <a:pt x="2833" y="247"/>
                      </a:lnTo>
                      <a:lnTo>
                        <a:pt x="2833" y="247"/>
                      </a:lnTo>
                      <a:lnTo>
                        <a:pt x="2834" y="248"/>
                      </a:lnTo>
                      <a:lnTo>
                        <a:pt x="2834" y="248"/>
                      </a:lnTo>
                      <a:lnTo>
                        <a:pt x="2835" y="249"/>
                      </a:lnTo>
                      <a:lnTo>
                        <a:pt x="2836" y="249"/>
                      </a:lnTo>
                      <a:lnTo>
                        <a:pt x="2836" y="249"/>
                      </a:lnTo>
                      <a:lnTo>
                        <a:pt x="2837" y="250"/>
                      </a:lnTo>
                      <a:lnTo>
                        <a:pt x="2837" y="250"/>
                      </a:lnTo>
                      <a:lnTo>
                        <a:pt x="2838" y="251"/>
                      </a:lnTo>
                      <a:lnTo>
                        <a:pt x="2838" y="251"/>
                      </a:lnTo>
                      <a:lnTo>
                        <a:pt x="2839" y="252"/>
                      </a:lnTo>
                      <a:lnTo>
                        <a:pt x="2839" y="252"/>
                      </a:lnTo>
                      <a:lnTo>
                        <a:pt x="2840" y="253"/>
                      </a:lnTo>
                      <a:lnTo>
                        <a:pt x="2840" y="253"/>
                      </a:lnTo>
                      <a:lnTo>
                        <a:pt x="2841" y="253"/>
                      </a:lnTo>
                      <a:lnTo>
                        <a:pt x="2841" y="254"/>
                      </a:lnTo>
                      <a:lnTo>
                        <a:pt x="2842" y="255"/>
                      </a:lnTo>
                      <a:lnTo>
                        <a:pt x="2843" y="255"/>
                      </a:lnTo>
                      <a:lnTo>
                        <a:pt x="2843" y="255"/>
                      </a:lnTo>
                      <a:lnTo>
                        <a:pt x="2844" y="256"/>
                      </a:lnTo>
                      <a:lnTo>
                        <a:pt x="2844" y="256"/>
                      </a:lnTo>
                      <a:lnTo>
                        <a:pt x="2845" y="257"/>
                      </a:lnTo>
                      <a:lnTo>
                        <a:pt x="2845" y="257"/>
                      </a:lnTo>
                      <a:lnTo>
                        <a:pt x="2846" y="258"/>
                      </a:lnTo>
                      <a:lnTo>
                        <a:pt x="2846" y="258"/>
                      </a:lnTo>
                      <a:lnTo>
                        <a:pt x="2847" y="259"/>
                      </a:lnTo>
                      <a:lnTo>
                        <a:pt x="2847" y="259"/>
                      </a:lnTo>
                      <a:lnTo>
                        <a:pt x="2848" y="260"/>
                      </a:lnTo>
                      <a:lnTo>
                        <a:pt x="2848" y="260"/>
                      </a:lnTo>
                      <a:lnTo>
                        <a:pt x="2849" y="260"/>
                      </a:lnTo>
                      <a:lnTo>
                        <a:pt x="2850" y="261"/>
                      </a:lnTo>
                      <a:lnTo>
                        <a:pt x="2850" y="261"/>
                      </a:lnTo>
                      <a:lnTo>
                        <a:pt x="2851" y="262"/>
                      </a:lnTo>
                      <a:lnTo>
                        <a:pt x="2851" y="262"/>
                      </a:lnTo>
                      <a:lnTo>
                        <a:pt x="2852" y="263"/>
                      </a:lnTo>
                      <a:lnTo>
                        <a:pt x="2852" y="263"/>
                      </a:lnTo>
                      <a:lnTo>
                        <a:pt x="2853" y="264"/>
                      </a:lnTo>
                      <a:lnTo>
                        <a:pt x="2853" y="264"/>
                      </a:lnTo>
                      <a:lnTo>
                        <a:pt x="2854" y="265"/>
                      </a:lnTo>
                      <a:lnTo>
                        <a:pt x="2854" y="265"/>
                      </a:lnTo>
                      <a:lnTo>
                        <a:pt x="2855" y="266"/>
                      </a:lnTo>
                      <a:lnTo>
                        <a:pt x="2855" y="266"/>
                      </a:lnTo>
                      <a:lnTo>
                        <a:pt x="2856" y="267"/>
                      </a:lnTo>
                      <a:lnTo>
                        <a:pt x="2856" y="267"/>
                      </a:lnTo>
                      <a:lnTo>
                        <a:pt x="2857" y="268"/>
                      </a:lnTo>
                      <a:lnTo>
                        <a:pt x="2858" y="268"/>
                      </a:lnTo>
                      <a:lnTo>
                        <a:pt x="2858" y="268"/>
                      </a:lnTo>
                      <a:lnTo>
                        <a:pt x="2859" y="269"/>
                      </a:lnTo>
                      <a:lnTo>
                        <a:pt x="2859" y="269"/>
                      </a:lnTo>
                      <a:lnTo>
                        <a:pt x="2860" y="270"/>
                      </a:lnTo>
                      <a:lnTo>
                        <a:pt x="2861" y="271"/>
                      </a:lnTo>
                      <a:lnTo>
                        <a:pt x="2861" y="271"/>
                      </a:lnTo>
                      <a:lnTo>
                        <a:pt x="2862" y="271"/>
                      </a:lnTo>
                      <a:lnTo>
                        <a:pt x="2862" y="272"/>
                      </a:lnTo>
                      <a:lnTo>
                        <a:pt x="2862" y="272"/>
                      </a:lnTo>
                      <a:lnTo>
                        <a:pt x="2863" y="273"/>
                      </a:lnTo>
                      <a:lnTo>
                        <a:pt x="2863" y="273"/>
                      </a:lnTo>
                      <a:lnTo>
                        <a:pt x="2864" y="274"/>
                      </a:lnTo>
                      <a:lnTo>
                        <a:pt x="2865" y="274"/>
                      </a:lnTo>
                      <a:lnTo>
                        <a:pt x="2865" y="275"/>
                      </a:lnTo>
                      <a:lnTo>
                        <a:pt x="2866" y="275"/>
                      </a:lnTo>
                      <a:lnTo>
                        <a:pt x="2866" y="276"/>
                      </a:lnTo>
                      <a:lnTo>
                        <a:pt x="2867" y="276"/>
                      </a:lnTo>
                      <a:lnTo>
                        <a:pt x="2867" y="277"/>
                      </a:lnTo>
                      <a:lnTo>
                        <a:pt x="2868" y="277"/>
                      </a:lnTo>
                      <a:lnTo>
                        <a:pt x="2869" y="278"/>
                      </a:lnTo>
                      <a:lnTo>
                        <a:pt x="2869" y="278"/>
                      </a:lnTo>
                      <a:lnTo>
                        <a:pt x="2870" y="279"/>
                      </a:lnTo>
                      <a:lnTo>
                        <a:pt x="2870" y="279"/>
                      </a:lnTo>
                      <a:lnTo>
                        <a:pt x="2871" y="280"/>
                      </a:lnTo>
                      <a:lnTo>
                        <a:pt x="2871" y="280"/>
                      </a:lnTo>
                      <a:lnTo>
                        <a:pt x="2872" y="281"/>
                      </a:lnTo>
                      <a:lnTo>
                        <a:pt x="2872" y="281"/>
                      </a:lnTo>
                      <a:lnTo>
                        <a:pt x="2873" y="282"/>
                      </a:lnTo>
                      <a:lnTo>
                        <a:pt x="2873" y="282"/>
                      </a:lnTo>
                      <a:lnTo>
                        <a:pt x="2874" y="283"/>
                      </a:lnTo>
                      <a:lnTo>
                        <a:pt x="2874" y="283"/>
                      </a:lnTo>
                      <a:lnTo>
                        <a:pt x="2875" y="284"/>
                      </a:lnTo>
                      <a:lnTo>
                        <a:pt x="2876" y="284"/>
                      </a:lnTo>
                      <a:lnTo>
                        <a:pt x="2876" y="285"/>
                      </a:lnTo>
                      <a:lnTo>
                        <a:pt x="2877" y="285"/>
                      </a:lnTo>
                      <a:lnTo>
                        <a:pt x="2877" y="286"/>
                      </a:lnTo>
                      <a:lnTo>
                        <a:pt x="2878" y="286"/>
                      </a:lnTo>
                      <a:lnTo>
                        <a:pt x="2878" y="287"/>
                      </a:lnTo>
                      <a:lnTo>
                        <a:pt x="2879" y="287"/>
                      </a:lnTo>
                      <a:lnTo>
                        <a:pt x="2879" y="288"/>
                      </a:lnTo>
                      <a:lnTo>
                        <a:pt x="2880" y="288"/>
                      </a:lnTo>
                      <a:lnTo>
                        <a:pt x="2880" y="289"/>
                      </a:lnTo>
                      <a:lnTo>
                        <a:pt x="2881" y="289"/>
                      </a:lnTo>
                      <a:lnTo>
                        <a:pt x="2881" y="290"/>
                      </a:lnTo>
                      <a:lnTo>
                        <a:pt x="2882" y="290"/>
                      </a:lnTo>
                      <a:lnTo>
                        <a:pt x="2883" y="291"/>
                      </a:lnTo>
                      <a:lnTo>
                        <a:pt x="2883" y="291"/>
                      </a:lnTo>
                      <a:lnTo>
                        <a:pt x="2884" y="292"/>
                      </a:lnTo>
                      <a:lnTo>
                        <a:pt x="2884" y="292"/>
                      </a:lnTo>
                      <a:lnTo>
                        <a:pt x="2885" y="293"/>
                      </a:lnTo>
                      <a:lnTo>
                        <a:pt x="2885" y="294"/>
                      </a:lnTo>
                      <a:lnTo>
                        <a:pt x="2886" y="294"/>
                      </a:lnTo>
                      <a:lnTo>
                        <a:pt x="2886" y="294"/>
                      </a:lnTo>
                      <a:lnTo>
                        <a:pt x="2887" y="295"/>
                      </a:lnTo>
                      <a:lnTo>
                        <a:pt x="2887" y="295"/>
                      </a:lnTo>
                      <a:lnTo>
                        <a:pt x="2888" y="296"/>
                      </a:lnTo>
                      <a:lnTo>
                        <a:pt x="2888" y="296"/>
                      </a:lnTo>
                      <a:lnTo>
                        <a:pt x="2889" y="297"/>
                      </a:lnTo>
                      <a:lnTo>
                        <a:pt x="2889" y="298"/>
                      </a:lnTo>
                      <a:lnTo>
                        <a:pt x="2890" y="298"/>
                      </a:lnTo>
                      <a:lnTo>
                        <a:pt x="2891" y="299"/>
                      </a:lnTo>
                      <a:lnTo>
                        <a:pt x="2891" y="299"/>
                      </a:lnTo>
                      <a:lnTo>
                        <a:pt x="2892" y="300"/>
                      </a:lnTo>
                      <a:lnTo>
                        <a:pt x="2892" y="300"/>
                      </a:lnTo>
                      <a:lnTo>
                        <a:pt x="2893" y="301"/>
                      </a:lnTo>
                      <a:lnTo>
                        <a:pt x="2893" y="301"/>
                      </a:lnTo>
                      <a:lnTo>
                        <a:pt x="2894" y="302"/>
                      </a:lnTo>
                      <a:lnTo>
                        <a:pt x="2894" y="302"/>
                      </a:lnTo>
                      <a:lnTo>
                        <a:pt x="2895" y="303"/>
                      </a:lnTo>
                      <a:lnTo>
                        <a:pt x="2895" y="303"/>
                      </a:lnTo>
                      <a:lnTo>
                        <a:pt x="2896" y="304"/>
                      </a:lnTo>
                      <a:lnTo>
                        <a:pt x="2896" y="305"/>
                      </a:lnTo>
                      <a:lnTo>
                        <a:pt x="2897" y="305"/>
                      </a:lnTo>
                      <a:lnTo>
                        <a:pt x="2898" y="306"/>
                      </a:lnTo>
                      <a:lnTo>
                        <a:pt x="2898" y="306"/>
                      </a:lnTo>
                      <a:lnTo>
                        <a:pt x="2899" y="307"/>
                      </a:lnTo>
                      <a:lnTo>
                        <a:pt x="2899" y="307"/>
                      </a:lnTo>
                      <a:lnTo>
                        <a:pt x="2900" y="308"/>
                      </a:lnTo>
                      <a:lnTo>
                        <a:pt x="2901" y="308"/>
                      </a:lnTo>
                      <a:lnTo>
                        <a:pt x="2901" y="309"/>
                      </a:lnTo>
                      <a:lnTo>
                        <a:pt x="2901" y="309"/>
                      </a:lnTo>
                      <a:lnTo>
                        <a:pt x="2902" y="310"/>
                      </a:lnTo>
                      <a:lnTo>
                        <a:pt x="2902" y="310"/>
                      </a:lnTo>
                      <a:lnTo>
                        <a:pt x="2903" y="311"/>
                      </a:lnTo>
                      <a:lnTo>
                        <a:pt x="2903" y="311"/>
                      </a:lnTo>
                      <a:lnTo>
                        <a:pt x="2904" y="312"/>
                      </a:lnTo>
                      <a:lnTo>
                        <a:pt x="2905" y="313"/>
                      </a:lnTo>
                      <a:lnTo>
                        <a:pt x="2905" y="313"/>
                      </a:lnTo>
                      <a:lnTo>
                        <a:pt x="2906" y="314"/>
                      </a:lnTo>
                      <a:lnTo>
                        <a:pt x="2906" y="314"/>
                      </a:lnTo>
                      <a:lnTo>
                        <a:pt x="2907" y="315"/>
                      </a:lnTo>
                      <a:lnTo>
                        <a:pt x="2907" y="315"/>
                      </a:lnTo>
                      <a:lnTo>
                        <a:pt x="2908" y="316"/>
                      </a:lnTo>
                      <a:lnTo>
                        <a:pt x="2909" y="316"/>
                      </a:lnTo>
                      <a:lnTo>
                        <a:pt x="2909" y="317"/>
                      </a:lnTo>
                      <a:lnTo>
                        <a:pt x="2910" y="317"/>
                      </a:lnTo>
                      <a:lnTo>
                        <a:pt x="2910" y="318"/>
                      </a:lnTo>
                      <a:lnTo>
                        <a:pt x="2910" y="318"/>
                      </a:lnTo>
                      <a:lnTo>
                        <a:pt x="2911" y="319"/>
                      </a:lnTo>
                      <a:lnTo>
                        <a:pt x="2912" y="320"/>
                      </a:lnTo>
                      <a:lnTo>
                        <a:pt x="2912" y="320"/>
                      </a:lnTo>
                      <a:lnTo>
                        <a:pt x="2913" y="321"/>
                      </a:lnTo>
                      <a:lnTo>
                        <a:pt x="2913" y="321"/>
                      </a:lnTo>
                      <a:lnTo>
                        <a:pt x="2914" y="322"/>
                      </a:lnTo>
                      <a:lnTo>
                        <a:pt x="2914" y="322"/>
                      </a:lnTo>
                      <a:lnTo>
                        <a:pt x="2915" y="323"/>
                      </a:lnTo>
                      <a:lnTo>
                        <a:pt x="2916" y="323"/>
                      </a:lnTo>
                      <a:lnTo>
                        <a:pt x="2916" y="324"/>
                      </a:lnTo>
                      <a:lnTo>
                        <a:pt x="2917" y="325"/>
                      </a:lnTo>
                      <a:lnTo>
                        <a:pt x="2917" y="325"/>
                      </a:lnTo>
                      <a:lnTo>
                        <a:pt x="2918" y="326"/>
                      </a:lnTo>
                      <a:lnTo>
                        <a:pt x="2918" y="326"/>
                      </a:lnTo>
                      <a:lnTo>
                        <a:pt x="2919" y="327"/>
                      </a:lnTo>
                      <a:lnTo>
                        <a:pt x="2919" y="328"/>
                      </a:lnTo>
                      <a:lnTo>
                        <a:pt x="2920" y="328"/>
                      </a:lnTo>
                      <a:lnTo>
                        <a:pt x="2920" y="329"/>
                      </a:lnTo>
                      <a:lnTo>
                        <a:pt x="2921" y="329"/>
                      </a:lnTo>
                      <a:lnTo>
                        <a:pt x="2921" y="330"/>
                      </a:lnTo>
                      <a:lnTo>
                        <a:pt x="2922" y="330"/>
                      </a:lnTo>
                      <a:lnTo>
                        <a:pt x="2923" y="331"/>
                      </a:lnTo>
                      <a:lnTo>
                        <a:pt x="2923" y="332"/>
                      </a:lnTo>
                      <a:lnTo>
                        <a:pt x="2924" y="332"/>
                      </a:lnTo>
                      <a:lnTo>
                        <a:pt x="2924" y="333"/>
                      </a:lnTo>
                      <a:lnTo>
                        <a:pt x="2925" y="333"/>
                      </a:lnTo>
                      <a:lnTo>
                        <a:pt x="2925" y="334"/>
                      </a:lnTo>
                      <a:lnTo>
                        <a:pt x="2926" y="334"/>
                      </a:lnTo>
                      <a:lnTo>
                        <a:pt x="2926" y="335"/>
                      </a:lnTo>
                      <a:lnTo>
                        <a:pt x="2927" y="336"/>
                      </a:lnTo>
                      <a:lnTo>
                        <a:pt x="2927" y="336"/>
                      </a:lnTo>
                      <a:lnTo>
                        <a:pt x="2928" y="337"/>
                      </a:lnTo>
                      <a:lnTo>
                        <a:pt x="2928" y="337"/>
                      </a:lnTo>
                      <a:lnTo>
                        <a:pt x="2929" y="338"/>
                      </a:lnTo>
                      <a:lnTo>
                        <a:pt x="2929" y="338"/>
                      </a:lnTo>
                      <a:lnTo>
                        <a:pt x="2930" y="339"/>
                      </a:lnTo>
                      <a:lnTo>
                        <a:pt x="2931" y="340"/>
                      </a:lnTo>
                      <a:lnTo>
                        <a:pt x="2931" y="340"/>
                      </a:lnTo>
                      <a:lnTo>
                        <a:pt x="2932" y="341"/>
                      </a:lnTo>
                      <a:lnTo>
                        <a:pt x="2932" y="341"/>
                      </a:lnTo>
                      <a:lnTo>
                        <a:pt x="2933" y="342"/>
                      </a:lnTo>
                      <a:lnTo>
                        <a:pt x="2933" y="342"/>
                      </a:lnTo>
                      <a:lnTo>
                        <a:pt x="2934" y="343"/>
                      </a:lnTo>
                      <a:lnTo>
                        <a:pt x="2934" y="344"/>
                      </a:lnTo>
                      <a:lnTo>
                        <a:pt x="2935" y="344"/>
                      </a:lnTo>
                      <a:lnTo>
                        <a:pt x="2935" y="345"/>
                      </a:lnTo>
                      <a:lnTo>
                        <a:pt x="2936" y="346"/>
                      </a:lnTo>
                      <a:lnTo>
                        <a:pt x="2936" y="346"/>
                      </a:lnTo>
                      <a:lnTo>
                        <a:pt x="2937" y="347"/>
                      </a:lnTo>
                      <a:lnTo>
                        <a:pt x="2938" y="348"/>
                      </a:lnTo>
                      <a:lnTo>
                        <a:pt x="2938" y="348"/>
                      </a:lnTo>
                      <a:lnTo>
                        <a:pt x="2939" y="349"/>
                      </a:lnTo>
                      <a:lnTo>
                        <a:pt x="2939" y="349"/>
                      </a:lnTo>
                      <a:lnTo>
                        <a:pt x="2940" y="350"/>
                      </a:lnTo>
                      <a:lnTo>
                        <a:pt x="2940" y="351"/>
                      </a:lnTo>
                      <a:lnTo>
                        <a:pt x="2941" y="351"/>
                      </a:lnTo>
                      <a:lnTo>
                        <a:pt x="2941" y="352"/>
                      </a:lnTo>
                      <a:lnTo>
                        <a:pt x="2942" y="352"/>
                      </a:lnTo>
                      <a:lnTo>
                        <a:pt x="2942" y="353"/>
                      </a:lnTo>
                      <a:lnTo>
                        <a:pt x="2943" y="353"/>
                      </a:lnTo>
                      <a:lnTo>
                        <a:pt x="2943" y="354"/>
                      </a:lnTo>
                      <a:lnTo>
                        <a:pt x="2944" y="355"/>
                      </a:lnTo>
                      <a:lnTo>
                        <a:pt x="2945" y="355"/>
                      </a:lnTo>
                      <a:lnTo>
                        <a:pt x="2945" y="356"/>
                      </a:lnTo>
                      <a:lnTo>
                        <a:pt x="2946" y="356"/>
                      </a:lnTo>
                      <a:lnTo>
                        <a:pt x="2946" y="357"/>
                      </a:lnTo>
                      <a:lnTo>
                        <a:pt x="2947" y="358"/>
                      </a:lnTo>
                      <a:lnTo>
                        <a:pt x="2947" y="359"/>
                      </a:lnTo>
                      <a:lnTo>
                        <a:pt x="2948" y="359"/>
                      </a:lnTo>
                      <a:lnTo>
                        <a:pt x="2949" y="360"/>
                      </a:lnTo>
                      <a:lnTo>
                        <a:pt x="2949" y="360"/>
                      </a:lnTo>
                      <a:lnTo>
                        <a:pt x="2949" y="361"/>
                      </a:lnTo>
                      <a:lnTo>
                        <a:pt x="2950" y="361"/>
                      </a:lnTo>
                      <a:lnTo>
                        <a:pt x="2950" y="362"/>
                      </a:lnTo>
                      <a:lnTo>
                        <a:pt x="2951" y="363"/>
                      </a:lnTo>
                      <a:lnTo>
                        <a:pt x="2951" y="363"/>
                      </a:lnTo>
                      <a:lnTo>
                        <a:pt x="2952" y="364"/>
                      </a:lnTo>
                      <a:lnTo>
                        <a:pt x="2953" y="365"/>
                      </a:lnTo>
                      <a:lnTo>
                        <a:pt x="2953" y="365"/>
                      </a:lnTo>
                      <a:lnTo>
                        <a:pt x="2954" y="366"/>
                      </a:lnTo>
                      <a:lnTo>
                        <a:pt x="2954" y="367"/>
                      </a:lnTo>
                      <a:lnTo>
                        <a:pt x="2955" y="367"/>
                      </a:lnTo>
                      <a:lnTo>
                        <a:pt x="2956" y="368"/>
                      </a:lnTo>
                      <a:lnTo>
                        <a:pt x="2956" y="368"/>
                      </a:lnTo>
                      <a:lnTo>
                        <a:pt x="2957" y="369"/>
                      </a:lnTo>
                      <a:lnTo>
                        <a:pt x="2957" y="369"/>
                      </a:lnTo>
                      <a:lnTo>
                        <a:pt x="2958" y="370"/>
                      </a:lnTo>
                      <a:lnTo>
                        <a:pt x="2958" y="371"/>
                      </a:lnTo>
                      <a:lnTo>
                        <a:pt x="2959" y="372"/>
                      </a:lnTo>
                      <a:lnTo>
                        <a:pt x="2959" y="372"/>
                      </a:lnTo>
                      <a:lnTo>
                        <a:pt x="2960" y="373"/>
                      </a:lnTo>
                      <a:lnTo>
                        <a:pt x="2960" y="374"/>
                      </a:lnTo>
                      <a:lnTo>
                        <a:pt x="2961" y="374"/>
                      </a:lnTo>
                      <a:lnTo>
                        <a:pt x="2961" y="375"/>
                      </a:lnTo>
                      <a:lnTo>
                        <a:pt x="2962" y="375"/>
                      </a:lnTo>
                      <a:lnTo>
                        <a:pt x="2962" y="376"/>
                      </a:lnTo>
                      <a:lnTo>
                        <a:pt x="2963" y="377"/>
                      </a:lnTo>
                      <a:lnTo>
                        <a:pt x="2964" y="378"/>
                      </a:lnTo>
                      <a:lnTo>
                        <a:pt x="2964" y="378"/>
                      </a:lnTo>
                      <a:lnTo>
                        <a:pt x="2965" y="379"/>
                      </a:lnTo>
                      <a:lnTo>
                        <a:pt x="2965" y="379"/>
                      </a:lnTo>
                      <a:lnTo>
                        <a:pt x="2966" y="380"/>
                      </a:lnTo>
                      <a:lnTo>
                        <a:pt x="2966" y="381"/>
                      </a:lnTo>
                      <a:lnTo>
                        <a:pt x="2967" y="381"/>
                      </a:lnTo>
                      <a:lnTo>
                        <a:pt x="2967" y="382"/>
                      </a:lnTo>
                      <a:lnTo>
                        <a:pt x="2968" y="383"/>
                      </a:lnTo>
                      <a:lnTo>
                        <a:pt x="2968" y="383"/>
                      </a:lnTo>
                      <a:lnTo>
                        <a:pt x="2969" y="384"/>
                      </a:lnTo>
                      <a:lnTo>
                        <a:pt x="2969" y="384"/>
                      </a:lnTo>
                      <a:lnTo>
                        <a:pt x="2970" y="385"/>
                      </a:lnTo>
                      <a:lnTo>
                        <a:pt x="2971" y="386"/>
                      </a:lnTo>
                      <a:lnTo>
                        <a:pt x="2971" y="387"/>
                      </a:lnTo>
                      <a:lnTo>
                        <a:pt x="2972" y="387"/>
                      </a:lnTo>
                      <a:lnTo>
                        <a:pt x="2972" y="388"/>
                      </a:lnTo>
                      <a:lnTo>
                        <a:pt x="2973" y="388"/>
                      </a:lnTo>
                      <a:lnTo>
                        <a:pt x="2973" y="389"/>
                      </a:lnTo>
                      <a:lnTo>
                        <a:pt x="2974" y="390"/>
                      </a:lnTo>
                      <a:lnTo>
                        <a:pt x="2974" y="391"/>
                      </a:lnTo>
                      <a:lnTo>
                        <a:pt x="2975" y="391"/>
                      </a:lnTo>
                      <a:lnTo>
                        <a:pt x="2975" y="392"/>
                      </a:lnTo>
                      <a:lnTo>
                        <a:pt x="2976" y="392"/>
                      </a:lnTo>
                      <a:lnTo>
                        <a:pt x="2976" y="393"/>
                      </a:lnTo>
                      <a:lnTo>
                        <a:pt x="2977" y="394"/>
                      </a:lnTo>
                      <a:lnTo>
                        <a:pt x="2978" y="395"/>
                      </a:lnTo>
                      <a:lnTo>
                        <a:pt x="2978" y="395"/>
                      </a:lnTo>
                      <a:lnTo>
                        <a:pt x="2979" y="396"/>
                      </a:lnTo>
                      <a:lnTo>
                        <a:pt x="2979" y="396"/>
                      </a:lnTo>
                      <a:lnTo>
                        <a:pt x="2980" y="397"/>
                      </a:lnTo>
                      <a:lnTo>
                        <a:pt x="2980" y="398"/>
                      </a:lnTo>
                      <a:lnTo>
                        <a:pt x="2981" y="399"/>
                      </a:lnTo>
                      <a:lnTo>
                        <a:pt x="2981" y="399"/>
                      </a:lnTo>
                      <a:lnTo>
                        <a:pt x="2982" y="400"/>
                      </a:lnTo>
                      <a:lnTo>
                        <a:pt x="2982" y="401"/>
                      </a:lnTo>
                      <a:lnTo>
                        <a:pt x="2983" y="402"/>
                      </a:lnTo>
                      <a:lnTo>
                        <a:pt x="2983" y="402"/>
                      </a:lnTo>
                      <a:lnTo>
                        <a:pt x="2984" y="403"/>
                      </a:lnTo>
                      <a:lnTo>
                        <a:pt x="2984" y="403"/>
                      </a:lnTo>
                      <a:lnTo>
                        <a:pt x="2985" y="404"/>
                      </a:lnTo>
                      <a:lnTo>
                        <a:pt x="2986" y="405"/>
                      </a:lnTo>
                      <a:lnTo>
                        <a:pt x="2986" y="406"/>
                      </a:lnTo>
                      <a:lnTo>
                        <a:pt x="2987" y="406"/>
                      </a:lnTo>
                      <a:lnTo>
                        <a:pt x="2987" y="407"/>
                      </a:lnTo>
                      <a:lnTo>
                        <a:pt x="2988" y="408"/>
                      </a:lnTo>
                      <a:lnTo>
                        <a:pt x="2988" y="409"/>
                      </a:lnTo>
                      <a:lnTo>
                        <a:pt x="2989" y="409"/>
                      </a:lnTo>
                      <a:lnTo>
                        <a:pt x="2989" y="410"/>
                      </a:lnTo>
                      <a:lnTo>
                        <a:pt x="2990" y="410"/>
                      </a:lnTo>
                      <a:lnTo>
                        <a:pt x="2990" y="411"/>
                      </a:lnTo>
                      <a:lnTo>
                        <a:pt x="2991" y="412"/>
                      </a:lnTo>
                      <a:lnTo>
                        <a:pt x="2991" y="413"/>
                      </a:lnTo>
                      <a:lnTo>
                        <a:pt x="2992" y="413"/>
                      </a:lnTo>
                      <a:lnTo>
                        <a:pt x="2993" y="414"/>
                      </a:lnTo>
                      <a:lnTo>
                        <a:pt x="2993" y="415"/>
                      </a:lnTo>
                      <a:lnTo>
                        <a:pt x="2994" y="415"/>
                      </a:lnTo>
                      <a:lnTo>
                        <a:pt x="2994" y="416"/>
                      </a:lnTo>
                      <a:lnTo>
                        <a:pt x="2995" y="417"/>
                      </a:lnTo>
                      <a:lnTo>
                        <a:pt x="2995" y="418"/>
                      </a:lnTo>
                      <a:lnTo>
                        <a:pt x="2996" y="418"/>
                      </a:lnTo>
                      <a:lnTo>
                        <a:pt x="2997" y="419"/>
                      </a:lnTo>
                      <a:lnTo>
                        <a:pt x="2997" y="420"/>
                      </a:lnTo>
                      <a:lnTo>
                        <a:pt x="2997" y="421"/>
                      </a:lnTo>
                      <a:lnTo>
                        <a:pt x="2998" y="421"/>
                      </a:lnTo>
                      <a:lnTo>
                        <a:pt x="2998" y="422"/>
                      </a:lnTo>
                      <a:lnTo>
                        <a:pt x="2999" y="423"/>
                      </a:lnTo>
                      <a:lnTo>
                        <a:pt x="3000" y="424"/>
                      </a:lnTo>
                      <a:lnTo>
                        <a:pt x="3000" y="424"/>
                      </a:lnTo>
                      <a:lnTo>
                        <a:pt x="3001" y="425"/>
                      </a:lnTo>
                      <a:lnTo>
                        <a:pt x="3001" y="426"/>
                      </a:lnTo>
                      <a:lnTo>
                        <a:pt x="3002" y="426"/>
                      </a:lnTo>
                      <a:lnTo>
                        <a:pt x="3002" y="427"/>
                      </a:lnTo>
                      <a:lnTo>
                        <a:pt x="3003" y="428"/>
                      </a:lnTo>
                      <a:lnTo>
                        <a:pt x="3004" y="429"/>
                      </a:lnTo>
                      <a:lnTo>
                        <a:pt x="3004" y="429"/>
                      </a:lnTo>
                      <a:lnTo>
                        <a:pt x="3005" y="430"/>
                      </a:lnTo>
                      <a:lnTo>
                        <a:pt x="3005" y="431"/>
                      </a:lnTo>
                      <a:lnTo>
                        <a:pt x="3006" y="432"/>
                      </a:lnTo>
                      <a:lnTo>
                        <a:pt x="3006" y="432"/>
                      </a:lnTo>
                      <a:lnTo>
                        <a:pt x="3007" y="433"/>
                      </a:lnTo>
                      <a:lnTo>
                        <a:pt x="3007" y="434"/>
                      </a:lnTo>
                      <a:lnTo>
                        <a:pt x="3008" y="434"/>
                      </a:lnTo>
                      <a:lnTo>
                        <a:pt x="3008" y="435"/>
                      </a:lnTo>
                      <a:lnTo>
                        <a:pt x="3009" y="436"/>
                      </a:lnTo>
                      <a:lnTo>
                        <a:pt x="3009" y="437"/>
                      </a:lnTo>
                      <a:lnTo>
                        <a:pt x="3010" y="437"/>
                      </a:lnTo>
                      <a:lnTo>
                        <a:pt x="3011" y="438"/>
                      </a:lnTo>
                      <a:lnTo>
                        <a:pt x="3011" y="439"/>
                      </a:lnTo>
                      <a:lnTo>
                        <a:pt x="3012" y="440"/>
                      </a:lnTo>
                      <a:lnTo>
                        <a:pt x="3012" y="441"/>
                      </a:lnTo>
                      <a:lnTo>
                        <a:pt x="3013" y="441"/>
                      </a:lnTo>
                      <a:lnTo>
                        <a:pt x="3013" y="442"/>
                      </a:lnTo>
                      <a:lnTo>
                        <a:pt x="3014" y="443"/>
                      </a:lnTo>
                      <a:lnTo>
                        <a:pt x="3014" y="444"/>
                      </a:lnTo>
                      <a:lnTo>
                        <a:pt x="3015" y="444"/>
                      </a:lnTo>
                      <a:lnTo>
                        <a:pt x="3015" y="445"/>
                      </a:lnTo>
                      <a:lnTo>
                        <a:pt x="3016" y="446"/>
                      </a:lnTo>
                      <a:lnTo>
                        <a:pt x="3016" y="447"/>
                      </a:lnTo>
                      <a:lnTo>
                        <a:pt x="3017" y="448"/>
                      </a:lnTo>
                      <a:lnTo>
                        <a:pt x="3017" y="448"/>
                      </a:lnTo>
                      <a:lnTo>
                        <a:pt x="3018" y="449"/>
                      </a:lnTo>
                      <a:lnTo>
                        <a:pt x="3019" y="450"/>
                      </a:lnTo>
                      <a:lnTo>
                        <a:pt x="3019" y="451"/>
                      </a:lnTo>
                      <a:lnTo>
                        <a:pt x="3020" y="451"/>
                      </a:lnTo>
                      <a:lnTo>
                        <a:pt x="3020" y="452"/>
                      </a:lnTo>
                      <a:lnTo>
                        <a:pt x="3021" y="453"/>
                      </a:lnTo>
                      <a:lnTo>
                        <a:pt x="3021" y="454"/>
                      </a:lnTo>
                      <a:lnTo>
                        <a:pt x="3022" y="455"/>
                      </a:lnTo>
                      <a:lnTo>
                        <a:pt x="3022" y="455"/>
                      </a:lnTo>
                      <a:lnTo>
                        <a:pt x="3023" y="456"/>
                      </a:lnTo>
                      <a:lnTo>
                        <a:pt x="3023" y="457"/>
                      </a:lnTo>
                      <a:lnTo>
                        <a:pt x="3024" y="457"/>
                      </a:lnTo>
                      <a:lnTo>
                        <a:pt x="3024" y="459"/>
                      </a:lnTo>
                      <a:lnTo>
                        <a:pt x="3025" y="459"/>
                      </a:lnTo>
                      <a:lnTo>
                        <a:pt x="3026" y="460"/>
                      </a:lnTo>
                      <a:lnTo>
                        <a:pt x="3026" y="461"/>
                      </a:lnTo>
                      <a:lnTo>
                        <a:pt x="3027" y="461"/>
                      </a:lnTo>
                      <a:lnTo>
                        <a:pt x="3027" y="463"/>
                      </a:lnTo>
                      <a:lnTo>
                        <a:pt x="3028" y="463"/>
                      </a:lnTo>
                      <a:lnTo>
                        <a:pt x="3028" y="464"/>
                      </a:lnTo>
                      <a:lnTo>
                        <a:pt x="3029" y="465"/>
                      </a:lnTo>
                      <a:lnTo>
                        <a:pt x="3029" y="465"/>
                      </a:lnTo>
                      <a:lnTo>
                        <a:pt x="3030" y="467"/>
                      </a:lnTo>
                      <a:lnTo>
                        <a:pt x="3030" y="467"/>
                      </a:lnTo>
                      <a:lnTo>
                        <a:pt x="3031" y="468"/>
                      </a:lnTo>
                      <a:lnTo>
                        <a:pt x="3031" y="469"/>
                      </a:lnTo>
                      <a:lnTo>
                        <a:pt x="3032" y="470"/>
                      </a:lnTo>
                      <a:lnTo>
                        <a:pt x="3033" y="471"/>
                      </a:lnTo>
                      <a:lnTo>
                        <a:pt x="3033" y="471"/>
                      </a:lnTo>
                      <a:lnTo>
                        <a:pt x="3034" y="472"/>
                      </a:lnTo>
                      <a:lnTo>
                        <a:pt x="3034" y="473"/>
                      </a:lnTo>
                      <a:lnTo>
                        <a:pt x="3035" y="474"/>
                      </a:lnTo>
                      <a:lnTo>
                        <a:pt x="3035" y="475"/>
                      </a:lnTo>
                      <a:lnTo>
                        <a:pt x="3036" y="475"/>
                      </a:lnTo>
                      <a:lnTo>
                        <a:pt x="3036" y="476"/>
                      </a:lnTo>
                      <a:lnTo>
                        <a:pt x="3037" y="477"/>
                      </a:lnTo>
                      <a:lnTo>
                        <a:pt x="3037" y="478"/>
                      </a:lnTo>
                      <a:lnTo>
                        <a:pt x="3038" y="479"/>
                      </a:lnTo>
                      <a:lnTo>
                        <a:pt x="3038" y="480"/>
                      </a:lnTo>
                      <a:lnTo>
                        <a:pt x="3039" y="480"/>
                      </a:lnTo>
                      <a:lnTo>
                        <a:pt x="3039" y="481"/>
                      </a:lnTo>
                      <a:lnTo>
                        <a:pt x="3040" y="482"/>
                      </a:lnTo>
                      <a:lnTo>
                        <a:pt x="3041" y="483"/>
                      </a:lnTo>
                      <a:lnTo>
                        <a:pt x="3041" y="484"/>
                      </a:lnTo>
                      <a:lnTo>
                        <a:pt x="3042" y="484"/>
                      </a:lnTo>
                      <a:lnTo>
                        <a:pt x="3042" y="486"/>
                      </a:lnTo>
                      <a:lnTo>
                        <a:pt x="3043" y="486"/>
                      </a:lnTo>
                      <a:lnTo>
                        <a:pt x="3044" y="487"/>
                      </a:lnTo>
                      <a:lnTo>
                        <a:pt x="3044" y="488"/>
                      </a:lnTo>
                      <a:lnTo>
                        <a:pt x="3045" y="489"/>
                      </a:lnTo>
                      <a:lnTo>
                        <a:pt x="3045" y="490"/>
                      </a:lnTo>
                      <a:lnTo>
                        <a:pt x="3045" y="491"/>
                      </a:lnTo>
                      <a:lnTo>
                        <a:pt x="3046" y="491"/>
                      </a:lnTo>
                      <a:lnTo>
                        <a:pt x="3046" y="492"/>
                      </a:lnTo>
                      <a:lnTo>
                        <a:pt x="3047" y="493"/>
                      </a:lnTo>
                      <a:lnTo>
                        <a:pt x="3048" y="494"/>
                      </a:lnTo>
                      <a:lnTo>
                        <a:pt x="3048" y="495"/>
                      </a:lnTo>
                      <a:lnTo>
                        <a:pt x="3049" y="496"/>
                      </a:lnTo>
                      <a:lnTo>
                        <a:pt x="3049" y="497"/>
                      </a:lnTo>
                      <a:lnTo>
                        <a:pt x="3050" y="498"/>
                      </a:lnTo>
                      <a:lnTo>
                        <a:pt x="3050" y="498"/>
                      </a:lnTo>
                      <a:lnTo>
                        <a:pt x="3051" y="499"/>
                      </a:lnTo>
                      <a:lnTo>
                        <a:pt x="3052" y="500"/>
                      </a:lnTo>
                      <a:lnTo>
                        <a:pt x="3052" y="501"/>
                      </a:lnTo>
                      <a:lnTo>
                        <a:pt x="3053" y="502"/>
                      </a:lnTo>
                      <a:lnTo>
                        <a:pt x="3053" y="503"/>
                      </a:lnTo>
                      <a:lnTo>
                        <a:pt x="3054" y="503"/>
                      </a:lnTo>
                      <a:lnTo>
                        <a:pt x="3054" y="505"/>
                      </a:lnTo>
                      <a:lnTo>
                        <a:pt x="3055" y="505"/>
                      </a:lnTo>
                      <a:lnTo>
                        <a:pt x="3055" y="506"/>
                      </a:lnTo>
                      <a:lnTo>
                        <a:pt x="3056" y="507"/>
                      </a:lnTo>
                      <a:lnTo>
                        <a:pt x="3056" y="508"/>
                      </a:lnTo>
                      <a:lnTo>
                        <a:pt x="3057" y="509"/>
                      </a:lnTo>
                      <a:lnTo>
                        <a:pt x="3057" y="510"/>
                      </a:lnTo>
                      <a:lnTo>
                        <a:pt x="3058" y="511"/>
                      </a:lnTo>
                      <a:lnTo>
                        <a:pt x="3059" y="511"/>
                      </a:lnTo>
                      <a:lnTo>
                        <a:pt x="3059" y="513"/>
                      </a:lnTo>
                      <a:lnTo>
                        <a:pt x="3060" y="513"/>
                      </a:lnTo>
                      <a:lnTo>
                        <a:pt x="3060" y="514"/>
                      </a:lnTo>
                      <a:lnTo>
                        <a:pt x="3061" y="515"/>
                      </a:lnTo>
                      <a:lnTo>
                        <a:pt x="3061" y="516"/>
                      </a:lnTo>
                      <a:lnTo>
                        <a:pt x="3062" y="517"/>
                      </a:lnTo>
                      <a:lnTo>
                        <a:pt x="3062" y="518"/>
                      </a:lnTo>
                      <a:lnTo>
                        <a:pt x="3063" y="519"/>
                      </a:lnTo>
                      <a:lnTo>
                        <a:pt x="3063" y="520"/>
                      </a:lnTo>
                      <a:lnTo>
                        <a:pt x="3064" y="521"/>
                      </a:lnTo>
                      <a:lnTo>
                        <a:pt x="3064" y="522"/>
                      </a:lnTo>
                      <a:lnTo>
                        <a:pt x="3065" y="522"/>
                      </a:lnTo>
                      <a:lnTo>
                        <a:pt x="3066" y="524"/>
                      </a:lnTo>
                      <a:lnTo>
                        <a:pt x="3066" y="525"/>
                      </a:lnTo>
                      <a:lnTo>
                        <a:pt x="3067" y="525"/>
                      </a:lnTo>
                      <a:lnTo>
                        <a:pt x="3067" y="526"/>
                      </a:lnTo>
                      <a:lnTo>
                        <a:pt x="3068" y="527"/>
                      </a:lnTo>
                      <a:lnTo>
                        <a:pt x="3068" y="528"/>
                      </a:lnTo>
                      <a:lnTo>
                        <a:pt x="3069" y="529"/>
                      </a:lnTo>
                      <a:lnTo>
                        <a:pt x="3069" y="530"/>
                      </a:lnTo>
                      <a:lnTo>
                        <a:pt x="3070" y="531"/>
                      </a:lnTo>
                      <a:lnTo>
                        <a:pt x="3070" y="532"/>
                      </a:lnTo>
                      <a:lnTo>
                        <a:pt x="3071" y="533"/>
                      </a:lnTo>
                      <a:lnTo>
                        <a:pt x="3071" y="534"/>
                      </a:lnTo>
                      <a:lnTo>
                        <a:pt x="3072" y="535"/>
                      </a:lnTo>
                      <a:lnTo>
                        <a:pt x="3072" y="536"/>
                      </a:lnTo>
                      <a:lnTo>
                        <a:pt x="3073" y="537"/>
                      </a:lnTo>
                      <a:lnTo>
                        <a:pt x="3074" y="538"/>
                      </a:lnTo>
                      <a:lnTo>
                        <a:pt x="3074" y="538"/>
                      </a:lnTo>
                      <a:lnTo>
                        <a:pt x="3075" y="540"/>
                      </a:lnTo>
                      <a:lnTo>
                        <a:pt x="3075" y="541"/>
                      </a:lnTo>
                      <a:lnTo>
                        <a:pt x="3076" y="541"/>
                      </a:lnTo>
                      <a:lnTo>
                        <a:pt x="3076" y="543"/>
                      </a:lnTo>
                      <a:lnTo>
                        <a:pt x="3077" y="544"/>
                      </a:lnTo>
                      <a:lnTo>
                        <a:pt x="3077" y="544"/>
                      </a:lnTo>
                      <a:lnTo>
                        <a:pt x="3078" y="545"/>
                      </a:lnTo>
                      <a:lnTo>
                        <a:pt x="3078" y="547"/>
                      </a:lnTo>
                      <a:lnTo>
                        <a:pt x="3079" y="547"/>
                      </a:lnTo>
                      <a:lnTo>
                        <a:pt x="3079" y="548"/>
                      </a:lnTo>
                      <a:lnTo>
                        <a:pt x="3080" y="549"/>
                      </a:lnTo>
                      <a:lnTo>
                        <a:pt x="3081" y="550"/>
                      </a:lnTo>
                      <a:lnTo>
                        <a:pt x="3081" y="551"/>
                      </a:lnTo>
                      <a:lnTo>
                        <a:pt x="3082" y="552"/>
                      </a:lnTo>
                      <a:lnTo>
                        <a:pt x="3082" y="553"/>
                      </a:lnTo>
                      <a:lnTo>
                        <a:pt x="3083" y="554"/>
                      </a:lnTo>
                      <a:lnTo>
                        <a:pt x="3083" y="555"/>
                      </a:lnTo>
                      <a:lnTo>
                        <a:pt x="3084" y="556"/>
                      </a:lnTo>
                      <a:lnTo>
                        <a:pt x="3084" y="557"/>
                      </a:lnTo>
                      <a:lnTo>
                        <a:pt x="3085" y="558"/>
                      </a:lnTo>
                      <a:lnTo>
                        <a:pt x="3085" y="559"/>
                      </a:lnTo>
                      <a:lnTo>
                        <a:pt x="3086" y="560"/>
                      </a:lnTo>
                      <a:lnTo>
                        <a:pt x="3086" y="561"/>
                      </a:lnTo>
                      <a:lnTo>
                        <a:pt x="3087" y="562"/>
                      </a:lnTo>
                      <a:lnTo>
                        <a:pt x="3088" y="563"/>
                      </a:lnTo>
                      <a:lnTo>
                        <a:pt x="3088" y="564"/>
                      </a:lnTo>
                      <a:lnTo>
                        <a:pt x="3089" y="566"/>
                      </a:lnTo>
                      <a:lnTo>
                        <a:pt x="3089" y="566"/>
                      </a:lnTo>
                      <a:lnTo>
                        <a:pt x="3090" y="567"/>
                      </a:lnTo>
                      <a:lnTo>
                        <a:pt x="3090" y="568"/>
                      </a:lnTo>
                      <a:lnTo>
                        <a:pt x="3091" y="570"/>
                      </a:lnTo>
                      <a:lnTo>
                        <a:pt x="3092" y="571"/>
                      </a:lnTo>
                      <a:lnTo>
                        <a:pt x="3092" y="571"/>
                      </a:lnTo>
                      <a:lnTo>
                        <a:pt x="3093" y="572"/>
                      </a:lnTo>
                      <a:lnTo>
                        <a:pt x="3093" y="574"/>
                      </a:lnTo>
                      <a:lnTo>
                        <a:pt x="3094" y="575"/>
                      </a:lnTo>
                      <a:lnTo>
                        <a:pt x="3094" y="576"/>
                      </a:lnTo>
                      <a:lnTo>
                        <a:pt x="3094" y="577"/>
                      </a:lnTo>
                      <a:lnTo>
                        <a:pt x="3095" y="578"/>
                      </a:lnTo>
                      <a:lnTo>
                        <a:pt x="3096" y="579"/>
                      </a:lnTo>
                      <a:lnTo>
                        <a:pt x="3096" y="580"/>
                      </a:lnTo>
                      <a:lnTo>
                        <a:pt x="3097" y="581"/>
                      </a:lnTo>
                      <a:lnTo>
                        <a:pt x="3097" y="582"/>
                      </a:lnTo>
                      <a:lnTo>
                        <a:pt x="3098" y="583"/>
                      </a:lnTo>
                      <a:lnTo>
                        <a:pt x="3099" y="584"/>
                      </a:lnTo>
                      <a:lnTo>
                        <a:pt x="3099" y="585"/>
                      </a:lnTo>
                      <a:lnTo>
                        <a:pt x="3100" y="586"/>
                      </a:lnTo>
                      <a:lnTo>
                        <a:pt x="3100" y="587"/>
                      </a:lnTo>
                      <a:lnTo>
                        <a:pt x="3101" y="588"/>
                      </a:lnTo>
                      <a:lnTo>
                        <a:pt x="3101" y="590"/>
                      </a:lnTo>
                      <a:lnTo>
                        <a:pt x="3102" y="591"/>
                      </a:lnTo>
                      <a:lnTo>
                        <a:pt x="3102" y="592"/>
                      </a:lnTo>
                      <a:lnTo>
                        <a:pt x="3103" y="593"/>
                      </a:lnTo>
                      <a:lnTo>
                        <a:pt x="3103" y="594"/>
                      </a:lnTo>
                      <a:lnTo>
                        <a:pt x="3104" y="595"/>
                      </a:lnTo>
                      <a:lnTo>
                        <a:pt x="3104" y="596"/>
                      </a:lnTo>
                      <a:lnTo>
                        <a:pt x="3105" y="597"/>
                      </a:lnTo>
                      <a:lnTo>
                        <a:pt x="3106" y="598"/>
                      </a:lnTo>
                      <a:lnTo>
                        <a:pt x="3106" y="599"/>
                      </a:lnTo>
                      <a:lnTo>
                        <a:pt x="3107" y="601"/>
                      </a:lnTo>
                      <a:lnTo>
                        <a:pt x="3107" y="602"/>
                      </a:lnTo>
                      <a:lnTo>
                        <a:pt x="3108" y="603"/>
                      </a:lnTo>
                      <a:lnTo>
                        <a:pt x="3108" y="604"/>
                      </a:lnTo>
                      <a:lnTo>
                        <a:pt x="3109" y="605"/>
                      </a:lnTo>
                      <a:lnTo>
                        <a:pt x="3109" y="606"/>
                      </a:lnTo>
                      <a:lnTo>
                        <a:pt x="3110" y="607"/>
                      </a:lnTo>
                      <a:lnTo>
                        <a:pt x="3110" y="608"/>
                      </a:lnTo>
                      <a:lnTo>
                        <a:pt x="3111" y="609"/>
                      </a:lnTo>
                      <a:lnTo>
                        <a:pt x="3111" y="611"/>
                      </a:lnTo>
                      <a:lnTo>
                        <a:pt x="3112" y="612"/>
                      </a:lnTo>
                      <a:lnTo>
                        <a:pt x="3112" y="613"/>
                      </a:lnTo>
                      <a:lnTo>
                        <a:pt x="3113" y="614"/>
                      </a:lnTo>
                      <a:lnTo>
                        <a:pt x="3114" y="615"/>
                      </a:lnTo>
                      <a:lnTo>
                        <a:pt x="3114" y="616"/>
                      </a:lnTo>
                      <a:lnTo>
                        <a:pt x="3115" y="617"/>
                      </a:lnTo>
                      <a:lnTo>
                        <a:pt x="3115" y="619"/>
                      </a:lnTo>
                      <a:lnTo>
                        <a:pt x="3116" y="620"/>
                      </a:lnTo>
                      <a:lnTo>
                        <a:pt x="3116" y="621"/>
                      </a:lnTo>
                      <a:lnTo>
                        <a:pt x="3117" y="622"/>
                      </a:lnTo>
                      <a:lnTo>
                        <a:pt x="3117" y="623"/>
                      </a:lnTo>
                      <a:lnTo>
                        <a:pt x="3118" y="625"/>
                      </a:lnTo>
                      <a:lnTo>
                        <a:pt x="3118" y="626"/>
                      </a:lnTo>
                      <a:lnTo>
                        <a:pt x="3119" y="627"/>
                      </a:lnTo>
                      <a:lnTo>
                        <a:pt x="3119" y="628"/>
                      </a:lnTo>
                      <a:lnTo>
                        <a:pt x="3120" y="629"/>
                      </a:lnTo>
                      <a:lnTo>
                        <a:pt x="3121" y="630"/>
                      </a:lnTo>
                      <a:lnTo>
                        <a:pt x="3121" y="632"/>
                      </a:lnTo>
                      <a:lnTo>
                        <a:pt x="3122" y="633"/>
                      </a:lnTo>
                      <a:lnTo>
                        <a:pt x="3122" y="634"/>
                      </a:lnTo>
                      <a:lnTo>
                        <a:pt x="3123" y="635"/>
                      </a:lnTo>
                      <a:lnTo>
                        <a:pt x="3123" y="636"/>
                      </a:lnTo>
                      <a:lnTo>
                        <a:pt x="3124" y="638"/>
                      </a:lnTo>
                      <a:lnTo>
                        <a:pt x="3124" y="639"/>
                      </a:lnTo>
                      <a:lnTo>
                        <a:pt x="3125" y="640"/>
                      </a:lnTo>
                      <a:lnTo>
                        <a:pt x="3125" y="641"/>
                      </a:lnTo>
                      <a:lnTo>
                        <a:pt x="3126" y="643"/>
                      </a:lnTo>
                      <a:lnTo>
                        <a:pt x="3126" y="644"/>
                      </a:lnTo>
                      <a:lnTo>
                        <a:pt x="3127" y="645"/>
                      </a:lnTo>
                      <a:lnTo>
                        <a:pt x="3128" y="646"/>
                      </a:lnTo>
                      <a:lnTo>
                        <a:pt x="3128" y="648"/>
                      </a:lnTo>
                      <a:lnTo>
                        <a:pt x="3129" y="649"/>
                      </a:lnTo>
                      <a:lnTo>
                        <a:pt x="3129" y="650"/>
                      </a:lnTo>
                      <a:lnTo>
                        <a:pt x="3130" y="651"/>
                      </a:lnTo>
                      <a:lnTo>
                        <a:pt x="3130" y="652"/>
                      </a:lnTo>
                      <a:lnTo>
                        <a:pt x="3131" y="654"/>
                      </a:lnTo>
                      <a:lnTo>
                        <a:pt x="3132" y="655"/>
                      </a:lnTo>
                      <a:lnTo>
                        <a:pt x="3132" y="656"/>
                      </a:lnTo>
                      <a:lnTo>
                        <a:pt x="3132" y="657"/>
                      </a:lnTo>
                      <a:lnTo>
                        <a:pt x="3133" y="659"/>
                      </a:lnTo>
                      <a:lnTo>
                        <a:pt x="3133" y="660"/>
                      </a:lnTo>
                      <a:lnTo>
                        <a:pt x="3134" y="662"/>
                      </a:lnTo>
                      <a:lnTo>
                        <a:pt x="3134" y="663"/>
                      </a:lnTo>
                      <a:lnTo>
                        <a:pt x="3135" y="664"/>
                      </a:lnTo>
                      <a:lnTo>
                        <a:pt x="3136" y="665"/>
                      </a:lnTo>
                      <a:lnTo>
                        <a:pt x="3136" y="667"/>
                      </a:lnTo>
                      <a:lnTo>
                        <a:pt x="3137" y="668"/>
                      </a:lnTo>
                      <a:lnTo>
                        <a:pt x="3137" y="669"/>
                      </a:lnTo>
                      <a:lnTo>
                        <a:pt x="3138" y="671"/>
                      </a:lnTo>
                      <a:lnTo>
                        <a:pt x="3139" y="672"/>
                      </a:lnTo>
                      <a:lnTo>
                        <a:pt x="3139" y="673"/>
                      </a:lnTo>
                      <a:lnTo>
                        <a:pt x="3140" y="675"/>
                      </a:lnTo>
                      <a:lnTo>
                        <a:pt x="3140" y="676"/>
                      </a:lnTo>
                      <a:lnTo>
                        <a:pt x="3141" y="677"/>
                      </a:lnTo>
                      <a:lnTo>
                        <a:pt x="3141" y="679"/>
                      </a:lnTo>
                      <a:lnTo>
                        <a:pt x="3142" y="680"/>
                      </a:lnTo>
                      <a:lnTo>
                        <a:pt x="3142" y="681"/>
                      </a:lnTo>
                      <a:lnTo>
                        <a:pt x="3143" y="683"/>
                      </a:lnTo>
                      <a:lnTo>
                        <a:pt x="3143" y="684"/>
                      </a:lnTo>
                      <a:lnTo>
                        <a:pt x="3144" y="685"/>
                      </a:lnTo>
                      <a:lnTo>
                        <a:pt x="3144" y="687"/>
                      </a:lnTo>
                      <a:lnTo>
                        <a:pt x="3145" y="688"/>
                      </a:lnTo>
                      <a:lnTo>
                        <a:pt x="3145" y="689"/>
                      </a:lnTo>
                      <a:lnTo>
                        <a:pt x="3146" y="691"/>
                      </a:lnTo>
                      <a:lnTo>
                        <a:pt x="3147" y="692"/>
                      </a:lnTo>
                      <a:lnTo>
                        <a:pt x="3147" y="694"/>
                      </a:lnTo>
                      <a:lnTo>
                        <a:pt x="3148" y="695"/>
                      </a:lnTo>
                      <a:lnTo>
                        <a:pt x="3148" y="696"/>
                      </a:lnTo>
                      <a:lnTo>
                        <a:pt x="3149" y="698"/>
                      </a:lnTo>
                      <a:lnTo>
                        <a:pt x="3149" y="699"/>
                      </a:lnTo>
                      <a:lnTo>
                        <a:pt x="3150" y="701"/>
                      </a:lnTo>
                      <a:lnTo>
                        <a:pt x="3150" y="702"/>
                      </a:lnTo>
                      <a:lnTo>
                        <a:pt x="3151" y="703"/>
                      </a:lnTo>
                      <a:lnTo>
                        <a:pt x="3151" y="705"/>
                      </a:lnTo>
                      <a:lnTo>
                        <a:pt x="3152" y="706"/>
                      </a:lnTo>
                      <a:lnTo>
                        <a:pt x="3152" y="708"/>
                      </a:lnTo>
                      <a:lnTo>
                        <a:pt x="3153" y="709"/>
                      </a:lnTo>
                      <a:lnTo>
                        <a:pt x="3154" y="711"/>
                      </a:lnTo>
                      <a:lnTo>
                        <a:pt x="3154" y="712"/>
                      </a:lnTo>
                      <a:lnTo>
                        <a:pt x="3155" y="714"/>
                      </a:lnTo>
                      <a:lnTo>
                        <a:pt x="3155" y="715"/>
                      </a:lnTo>
                      <a:lnTo>
                        <a:pt x="3156" y="717"/>
                      </a:lnTo>
                      <a:lnTo>
                        <a:pt x="3156" y="718"/>
                      </a:lnTo>
                      <a:lnTo>
                        <a:pt x="3157" y="720"/>
                      </a:lnTo>
                      <a:lnTo>
                        <a:pt x="3157" y="721"/>
                      </a:lnTo>
                      <a:lnTo>
                        <a:pt x="3158" y="722"/>
                      </a:lnTo>
                      <a:lnTo>
                        <a:pt x="3158" y="724"/>
                      </a:lnTo>
                      <a:lnTo>
                        <a:pt x="3159" y="725"/>
                      </a:lnTo>
                      <a:lnTo>
                        <a:pt x="3159" y="727"/>
                      </a:lnTo>
                      <a:lnTo>
                        <a:pt x="3160" y="729"/>
                      </a:lnTo>
                      <a:lnTo>
                        <a:pt x="3161" y="730"/>
                      </a:lnTo>
                      <a:lnTo>
                        <a:pt x="3161" y="732"/>
                      </a:lnTo>
                      <a:lnTo>
                        <a:pt x="3162" y="733"/>
                      </a:lnTo>
                      <a:lnTo>
                        <a:pt x="3162" y="735"/>
                      </a:lnTo>
                      <a:lnTo>
                        <a:pt x="3163" y="736"/>
                      </a:lnTo>
                      <a:lnTo>
                        <a:pt x="3163" y="738"/>
                      </a:lnTo>
                      <a:lnTo>
                        <a:pt x="3164" y="739"/>
                      </a:lnTo>
                      <a:lnTo>
                        <a:pt x="3164" y="741"/>
                      </a:lnTo>
                      <a:lnTo>
                        <a:pt x="3165" y="743"/>
                      </a:lnTo>
                      <a:lnTo>
                        <a:pt x="3165" y="744"/>
                      </a:lnTo>
                      <a:lnTo>
                        <a:pt x="3166" y="746"/>
                      </a:lnTo>
                      <a:lnTo>
                        <a:pt x="3166" y="747"/>
                      </a:lnTo>
                      <a:lnTo>
                        <a:pt x="3167" y="749"/>
                      </a:lnTo>
                      <a:lnTo>
                        <a:pt x="3167" y="751"/>
                      </a:lnTo>
                      <a:lnTo>
                        <a:pt x="3168" y="752"/>
                      </a:lnTo>
                      <a:lnTo>
                        <a:pt x="3169" y="754"/>
                      </a:lnTo>
                      <a:lnTo>
                        <a:pt x="3169" y="755"/>
                      </a:lnTo>
                      <a:lnTo>
                        <a:pt x="3170" y="757"/>
                      </a:lnTo>
                      <a:lnTo>
                        <a:pt x="3170" y="759"/>
                      </a:lnTo>
                      <a:lnTo>
                        <a:pt x="3171" y="760"/>
                      </a:lnTo>
                      <a:lnTo>
                        <a:pt x="3171" y="762"/>
                      </a:lnTo>
                      <a:lnTo>
                        <a:pt x="3172" y="764"/>
                      </a:lnTo>
                      <a:lnTo>
                        <a:pt x="3172" y="766"/>
                      </a:lnTo>
                      <a:lnTo>
                        <a:pt x="3173" y="767"/>
                      </a:lnTo>
                      <a:lnTo>
                        <a:pt x="3173" y="769"/>
                      </a:lnTo>
                      <a:lnTo>
                        <a:pt x="3174" y="771"/>
                      </a:lnTo>
                      <a:lnTo>
                        <a:pt x="3174" y="772"/>
                      </a:lnTo>
                      <a:lnTo>
                        <a:pt x="3175" y="774"/>
                      </a:lnTo>
                      <a:lnTo>
                        <a:pt x="3176" y="776"/>
                      </a:lnTo>
                      <a:lnTo>
                        <a:pt x="3176" y="777"/>
                      </a:lnTo>
                      <a:lnTo>
                        <a:pt x="3177" y="779"/>
                      </a:lnTo>
                      <a:lnTo>
                        <a:pt x="3177" y="781"/>
                      </a:lnTo>
                      <a:lnTo>
                        <a:pt x="3178" y="783"/>
                      </a:lnTo>
                      <a:lnTo>
                        <a:pt x="3178" y="785"/>
                      </a:lnTo>
                      <a:lnTo>
                        <a:pt x="3179" y="786"/>
                      </a:lnTo>
                      <a:lnTo>
                        <a:pt x="3180" y="788"/>
                      </a:lnTo>
                      <a:lnTo>
                        <a:pt x="3180" y="790"/>
                      </a:lnTo>
                      <a:lnTo>
                        <a:pt x="3180" y="791"/>
                      </a:lnTo>
                      <a:lnTo>
                        <a:pt x="3181" y="793"/>
                      </a:lnTo>
                      <a:lnTo>
                        <a:pt x="3181" y="795"/>
                      </a:lnTo>
                      <a:lnTo>
                        <a:pt x="3182" y="797"/>
                      </a:lnTo>
                      <a:lnTo>
                        <a:pt x="3183" y="799"/>
                      </a:lnTo>
                      <a:lnTo>
                        <a:pt x="3183" y="801"/>
                      </a:lnTo>
                      <a:lnTo>
                        <a:pt x="3184" y="803"/>
                      </a:lnTo>
                      <a:lnTo>
                        <a:pt x="3184" y="805"/>
                      </a:lnTo>
                      <a:lnTo>
                        <a:pt x="3185" y="806"/>
                      </a:lnTo>
                      <a:lnTo>
                        <a:pt x="3185" y="808"/>
                      </a:lnTo>
                      <a:lnTo>
                        <a:pt x="3186" y="810"/>
                      </a:lnTo>
                      <a:lnTo>
                        <a:pt x="3187" y="812"/>
                      </a:lnTo>
                      <a:lnTo>
                        <a:pt x="3187" y="814"/>
                      </a:lnTo>
                      <a:lnTo>
                        <a:pt x="3188" y="816"/>
                      </a:lnTo>
                      <a:lnTo>
                        <a:pt x="3188" y="818"/>
                      </a:lnTo>
                      <a:lnTo>
                        <a:pt x="3189" y="820"/>
                      </a:lnTo>
                      <a:lnTo>
                        <a:pt x="3189" y="822"/>
                      </a:lnTo>
                      <a:lnTo>
                        <a:pt x="3190" y="824"/>
                      </a:lnTo>
                      <a:lnTo>
                        <a:pt x="3190" y="826"/>
                      </a:lnTo>
                      <a:lnTo>
                        <a:pt x="3191" y="828"/>
                      </a:lnTo>
                      <a:lnTo>
                        <a:pt x="3191" y="830"/>
                      </a:lnTo>
                      <a:lnTo>
                        <a:pt x="3192" y="832"/>
                      </a:lnTo>
                      <a:lnTo>
                        <a:pt x="3192" y="834"/>
                      </a:lnTo>
                      <a:lnTo>
                        <a:pt x="3193" y="836"/>
                      </a:lnTo>
                      <a:lnTo>
                        <a:pt x="3194" y="838"/>
                      </a:lnTo>
                      <a:lnTo>
                        <a:pt x="3194" y="840"/>
                      </a:lnTo>
                      <a:lnTo>
                        <a:pt x="3195" y="843"/>
                      </a:lnTo>
                      <a:lnTo>
                        <a:pt x="3195" y="844"/>
                      </a:lnTo>
                      <a:lnTo>
                        <a:pt x="3196" y="847"/>
                      </a:lnTo>
                      <a:lnTo>
                        <a:pt x="3196" y="849"/>
                      </a:lnTo>
                      <a:lnTo>
                        <a:pt x="3197" y="851"/>
                      </a:lnTo>
                      <a:lnTo>
                        <a:pt x="3197" y="853"/>
                      </a:lnTo>
                      <a:lnTo>
                        <a:pt x="3198" y="855"/>
                      </a:lnTo>
                      <a:lnTo>
                        <a:pt x="3198" y="858"/>
                      </a:lnTo>
                      <a:lnTo>
                        <a:pt x="3199" y="860"/>
                      </a:lnTo>
                      <a:lnTo>
                        <a:pt x="3199" y="862"/>
                      </a:lnTo>
                      <a:lnTo>
                        <a:pt x="3200" y="864"/>
                      </a:lnTo>
                      <a:lnTo>
                        <a:pt x="3200" y="867"/>
                      </a:lnTo>
                      <a:lnTo>
                        <a:pt x="3201" y="869"/>
                      </a:lnTo>
                      <a:lnTo>
                        <a:pt x="3202" y="871"/>
                      </a:lnTo>
                      <a:lnTo>
                        <a:pt x="3202" y="874"/>
                      </a:lnTo>
                      <a:lnTo>
                        <a:pt x="3203" y="876"/>
                      </a:lnTo>
                      <a:lnTo>
                        <a:pt x="3203" y="878"/>
                      </a:lnTo>
                      <a:lnTo>
                        <a:pt x="3204" y="881"/>
                      </a:lnTo>
                      <a:lnTo>
                        <a:pt x="3204" y="883"/>
                      </a:lnTo>
                      <a:lnTo>
                        <a:pt x="3205" y="885"/>
                      </a:lnTo>
                      <a:lnTo>
                        <a:pt x="3205" y="888"/>
                      </a:lnTo>
                      <a:lnTo>
                        <a:pt x="3206" y="890"/>
                      </a:lnTo>
                      <a:lnTo>
                        <a:pt x="3206" y="893"/>
                      </a:lnTo>
                      <a:lnTo>
                        <a:pt x="3207" y="895"/>
                      </a:lnTo>
                      <a:lnTo>
                        <a:pt x="3207" y="898"/>
                      </a:lnTo>
                      <a:lnTo>
                        <a:pt x="3208" y="901"/>
                      </a:lnTo>
                      <a:lnTo>
                        <a:pt x="3209" y="903"/>
                      </a:lnTo>
                      <a:lnTo>
                        <a:pt x="3209" y="906"/>
                      </a:lnTo>
                      <a:lnTo>
                        <a:pt x="3210" y="908"/>
                      </a:lnTo>
                      <a:lnTo>
                        <a:pt x="3210" y="911"/>
                      </a:lnTo>
                      <a:lnTo>
                        <a:pt x="3211" y="914"/>
                      </a:lnTo>
                      <a:lnTo>
                        <a:pt x="3211" y="916"/>
                      </a:lnTo>
                      <a:lnTo>
                        <a:pt x="3212" y="919"/>
                      </a:lnTo>
                      <a:lnTo>
                        <a:pt x="3212" y="922"/>
                      </a:lnTo>
                      <a:lnTo>
                        <a:pt x="3213" y="925"/>
                      </a:lnTo>
                      <a:lnTo>
                        <a:pt x="3213" y="928"/>
                      </a:lnTo>
                      <a:lnTo>
                        <a:pt x="3214" y="930"/>
                      </a:lnTo>
                      <a:lnTo>
                        <a:pt x="3214" y="933"/>
                      </a:lnTo>
                      <a:lnTo>
                        <a:pt x="3215" y="936"/>
                      </a:lnTo>
                      <a:lnTo>
                        <a:pt x="3216" y="939"/>
                      </a:lnTo>
                      <a:lnTo>
                        <a:pt x="3216" y="942"/>
                      </a:lnTo>
                      <a:lnTo>
                        <a:pt x="3217" y="945"/>
                      </a:lnTo>
                      <a:lnTo>
                        <a:pt x="3217" y="948"/>
                      </a:lnTo>
                      <a:lnTo>
                        <a:pt x="3218" y="951"/>
                      </a:lnTo>
                      <a:lnTo>
                        <a:pt x="3218" y="955"/>
                      </a:lnTo>
                      <a:lnTo>
                        <a:pt x="3219" y="958"/>
                      </a:lnTo>
                      <a:lnTo>
                        <a:pt x="3219" y="961"/>
                      </a:lnTo>
                      <a:lnTo>
                        <a:pt x="3220" y="964"/>
                      </a:lnTo>
                      <a:lnTo>
                        <a:pt x="3220" y="968"/>
                      </a:lnTo>
                      <a:lnTo>
                        <a:pt x="3221" y="971"/>
                      </a:lnTo>
                      <a:lnTo>
                        <a:pt x="3221" y="974"/>
                      </a:lnTo>
                      <a:lnTo>
                        <a:pt x="3222" y="978"/>
                      </a:lnTo>
                      <a:lnTo>
                        <a:pt x="3222" y="982"/>
                      </a:lnTo>
                      <a:lnTo>
                        <a:pt x="3223" y="985"/>
                      </a:lnTo>
                      <a:lnTo>
                        <a:pt x="3224" y="989"/>
                      </a:lnTo>
                      <a:lnTo>
                        <a:pt x="3224" y="993"/>
                      </a:lnTo>
                      <a:lnTo>
                        <a:pt x="3225" y="997"/>
                      </a:lnTo>
                      <a:lnTo>
                        <a:pt x="3225" y="1000"/>
                      </a:lnTo>
                      <a:lnTo>
                        <a:pt x="3226" y="1004"/>
                      </a:lnTo>
                      <a:lnTo>
                        <a:pt x="3227" y="1008"/>
                      </a:lnTo>
                      <a:lnTo>
                        <a:pt x="3227" y="1013"/>
                      </a:lnTo>
                      <a:lnTo>
                        <a:pt x="3228" y="1017"/>
                      </a:lnTo>
                      <a:lnTo>
                        <a:pt x="3228" y="1021"/>
                      </a:lnTo>
                      <a:lnTo>
                        <a:pt x="3229" y="1026"/>
                      </a:lnTo>
                      <a:lnTo>
                        <a:pt x="3229" y="1030"/>
                      </a:lnTo>
                      <a:lnTo>
                        <a:pt x="3229" y="1035"/>
                      </a:lnTo>
                      <a:lnTo>
                        <a:pt x="3230" y="1040"/>
                      </a:lnTo>
                      <a:lnTo>
                        <a:pt x="3231" y="1045"/>
                      </a:lnTo>
                      <a:lnTo>
                        <a:pt x="3231" y="1050"/>
                      </a:lnTo>
                      <a:lnTo>
                        <a:pt x="3232" y="1056"/>
                      </a:lnTo>
                      <a:lnTo>
                        <a:pt x="3232" y="1061"/>
                      </a:lnTo>
                      <a:lnTo>
                        <a:pt x="3233" y="1067"/>
                      </a:lnTo>
                      <a:lnTo>
                        <a:pt x="3233" y="1073"/>
                      </a:lnTo>
                      <a:lnTo>
                        <a:pt x="3234" y="1080"/>
                      </a:lnTo>
                      <a:lnTo>
                        <a:pt x="3235" y="1087"/>
                      </a:lnTo>
                      <a:lnTo>
                        <a:pt x="3235" y="1094"/>
                      </a:lnTo>
                      <a:lnTo>
                        <a:pt x="3236" y="1102"/>
                      </a:lnTo>
                      <a:lnTo>
                        <a:pt x="3236" y="1110"/>
                      </a:lnTo>
                      <a:lnTo>
                        <a:pt x="3237" y="1120"/>
                      </a:lnTo>
                      <a:lnTo>
                        <a:pt x="3237" y="1130"/>
                      </a:lnTo>
                      <a:lnTo>
                        <a:pt x="3238" y="1143"/>
                      </a:lnTo>
                      <a:lnTo>
                        <a:pt x="3238" y="1160"/>
                      </a:lnTo>
                      <a:lnTo>
                        <a:pt x="3239" y="120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Freeform 6"/>
                <p:cNvSpPr>
                  <a:spLocks/>
                </p:cNvSpPr>
                <p:nvPr/>
              </p:nvSpPr>
              <p:spPr bwMode="auto">
                <a:xfrm rot="540000">
                  <a:off x="3541721" y="4076531"/>
                  <a:ext cx="1869572" cy="974955"/>
                </a:xfrm>
                <a:custGeom>
                  <a:avLst/>
                  <a:gdLst>
                    <a:gd name="T0" fmla="*/ 50 w 3239"/>
                    <a:gd name="T1" fmla="*/ 212 h 1200"/>
                    <a:gd name="T2" fmla="*/ 101 w 3239"/>
                    <a:gd name="T3" fmla="*/ 301 h 1200"/>
                    <a:gd name="T4" fmla="*/ 152 w 3239"/>
                    <a:gd name="T5" fmla="*/ 370 h 1200"/>
                    <a:gd name="T6" fmla="*/ 202 w 3239"/>
                    <a:gd name="T7" fmla="*/ 428 h 1200"/>
                    <a:gd name="T8" fmla="*/ 253 w 3239"/>
                    <a:gd name="T9" fmla="*/ 479 h 1200"/>
                    <a:gd name="T10" fmla="*/ 304 w 3239"/>
                    <a:gd name="T11" fmla="*/ 525 h 1200"/>
                    <a:gd name="T12" fmla="*/ 355 w 3239"/>
                    <a:gd name="T13" fmla="*/ 568 h 1200"/>
                    <a:gd name="T14" fmla="*/ 405 w 3239"/>
                    <a:gd name="T15" fmla="*/ 607 h 1200"/>
                    <a:gd name="T16" fmla="*/ 456 w 3239"/>
                    <a:gd name="T17" fmla="*/ 644 h 1200"/>
                    <a:gd name="T18" fmla="*/ 507 w 3239"/>
                    <a:gd name="T19" fmla="*/ 679 h 1200"/>
                    <a:gd name="T20" fmla="*/ 557 w 3239"/>
                    <a:gd name="T21" fmla="*/ 712 h 1200"/>
                    <a:gd name="T22" fmla="*/ 608 w 3239"/>
                    <a:gd name="T23" fmla="*/ 744 h 1200"/>
                    <a:gd name="T24" fmla="*/ 659 w 3239"/>
                    <a:gd name="T25" fmla="*/ 774 h 1200"/>
                    <a:gd name="T26" fmla="*/ 710 w 3239"/>
                    <a:gd name="T27" fmla="*/ 803 h 1200"/>
                    <a:gd name="T28" fmla="*/ 761 w 3239"/>
                    <a:gd name="T29" fmla="*/ 831 h 1200"/>
                    <a:gd name="T30" fmla="*/ 811 w 3239"/>
                    <a:gd name="T31" fmla="*/ 857 h 1200"/>
                    <a:gd name="T32" fmla="*/ 862 w 3239"/>
                    <a:gd name="T33" fmla="*/ 883 h 1200"/>
                    <a:gd name="T34" fmla="*/ 913 w 3239"/>
                    <a:gd name="T35" fmla="*/ 907 h 1200"/>
                    <a:gd name="T36" fmla="*/ 963 w 3239"/>
                    <a:gd name="T37" fmla="*/ 930 h 1200"/>
                    <a:gd name="T38" fmla="*/ 1014 w 3239"/>
                    <a:gd name="T39" fmla="*/ 953 h 1200"/>
                    <a:gd name="T40" fmla="*/ 1065 w 3239"/>
                    <a:gd name="T41" fmla="*/ 974 h 1200"/>
                    <a:gd name="T42" fmla="*/ 1116 w 3239"/>
                    <a:gd name="T43" fmla="*/ 995 h 1200"/>
                    <a:gd name="T44" fmla="*/ 1166 w 3239"/>
                    <a:gd name="T45" fmla="*/ 1014 h 1200"/>
                    <a:gd name="T46" fmla="*/ 1217 w 3239"/>
                    <a:gd name="T47" fmla="*/ 1033 h 1200"/>
                    <a:gd name="T48" fmla="*/ 1268 w 3239"/>
                    <a:gd name="T49" fmla="*/ 1051 h 1200"/>
                    <a:gd name="T50" fmla="*/ 1319 w 3239"/>
                    <a:gd name="T51" fmla="*/ 1068 h 1200"/>
                    <a:gd name="T52" fmla="*/ 1369 w 3239"/>
                    <a:gd name="T53" fmla="*/ 1084 h 1200"/>
                    <a:gd name="T54" fmla="*/ 1420 w 3239"/>
                    <a:gd name="T55" fmla="*/ 1099 h 1200"/>
                    <a:gd name="T56" fmla="*/ 1471 w 3239"/>
                    <a:gd name="T57" fmla="*/ 1113 h 1200"/>
                    <a:gd name="T58" fmla="*/ 1522 w 3239"/>
                    <a:gd name="T59" fmla="*/ 1126 h 1200"/>
                    <a:gd name="T60" fmla="*/ 1572 w 3239"/>
                    <a:gd name="T61" fmla="*/ 1139 h 1200"/>
                    <a:gd name="T62" fmla="*/ 1623 w 3239"/>
                    <a:gd name="T63" fmla="*/ 1150 h 1200"/>
                    <a:gd name="T64" fmla="*/ 1674 w 3239"/>
                    <a:gd name="T65" fmla="*/ 1160 h 1200"/>
                    <a:gd name="T66" fmla="*/ 1725 w 3239"/>
                    <a:gd name="T67" fmla="*/ 1169 h 1200"/>
                    <a:gd name="T68" fmla="*/ 1775 w 3239"/>
                    <a:gd name="T69" fmla="*/ 1177 h 1200"/>
                    <a:gd name="T70" fmla="*/ 1826 w 3239"/>
                    <a:gd name="T71" fmla="*/ 1184 h 1200"/>
                    <a:gd name="T72" fmla="*/ 1877 w 3239"/>
                    <a:gd name="T73" fmla="*/ 1190 h 1200"/>
                    <a:gd name="T74" fmla="*/ 1928 w 3239"/>
                    <a:gd name="T75" fmla="*/ 1194 h 1200"/>
                    <a:gd name="T76" fmla="*/ 1978 w 3239"/>
                    <a:gd name="T77" fmla="*/ 1198 h 1200"/>
                    <a:gd name="T78" fmla="*/ 2029 w 3239"/>
                    <a:gd name="T79" fmla="*/ 1199 h 1200"/>
                    <a:gd name="T80" fmla="*/ 2080 w 3239"/>
                    <a:gd name="T81" fmla="*/ 1200 h 1200"/>
                    <a:gd name="T82" fmla="*/ 2130 w 3239"/>
                    <a:gd name="T83" fmla="*/ 1199 h 1200"/>
                    <a:gd name="T84" fmla="*/ 2181 w 3239"/>
                    <a:gd name="T85" fmla="*/ 1196 h 1200"/>
                    <a:gd name="T86" fmla="*/ 2232 w 3239"/>
                    <a:gd name="T87" fmla="*/ 1192 h 1200"/>
                    <a:gd name="T88" fmla="*/ 2283 w 3239"/>
                    <a:gd name="T89" fmla="*/ 1186 h 1200"/>
                    <a:gd name="T90" fmla="*/ 2334 w 3239"/>
                    <a:gd name="T91" fmla="*/ 1177 h 1200"/>
                    <a:gd name="T92" fmla="*/ 2384 w 3239"/>
                    <a:gd name="T93" fmla="*/ 1167 h 1200"/>
                    <a:gd name="T94" fmla="*/ 2435 w 3239"/>
                    <a:gd name="T95" fmla="*/ 1154 h 1200"/>
                    <a:gd name="T96" fmla="*/ 2486 w 3239"/>
                    <a:gd name="T97" fmla="*/ 1140 h 1200"/>
                    <a:gd name="T98" fmla="*/ 2536 w 3239"/>
                    <a:gd name="T99" fmla="*/ 1122 h 1200"/>
                    <a:gd name="T100" fmla="*/ 2587 w 3239"/>
                    <a:gd name="T101" fmla="*/ 1102 h 1200"/>
                    <a:gd name="T102" fmla="*/ 2638 w 3239"/>
                    <a:gd name="T103" fmla="*/ 1079 h 1200"/>
                    <a:gd name="T104" fmla="*/ 2689 w 3239"/>
                    <a:gd name="T105" fmla="*/ 1052 h 1200"/>
                    <a:gd name="T106" fmla="*/ 2740 w 3239"/>
                    <a:gd name="T107" fmla="*/ 1021 h 1200"/>
                    <a:gd name="T108" fmla="*/ 2790 w 3239"/>
                    <a:gd name="T109" fmla="*/ 986 h 1200"/>
                    <a:gd name="T110" fmla="*/ 2841 w 3239"/>
                    <a:gd name="T111" fmla="*/ 946 h 1200"/>
                    <a:gd name="T112" fmla="*/ 2892 w 3239"/>
                    <a:gd name="T113" fmla="*/ 900 h 1200"/>
                    <a:gd name="T114" fmla="*/ 2942 w 3239"/>
                    <a:gd name="T115" fmla="*/ 846 h 1200"/>
                    <a:gd name="T116" fmla="*/ 2993 w 3239"/>
                    <a:gd name="T117" fmla="*/ 785 h 1200"/>
                    <a:gd name="T118" fmla="*/ 3044 w 3239"/>
                    <a:gd name="T119" fmla="*/ 711 h 1200"/>
                    <a:gd name="T120" fmla="*/ 3094 w 3239"/>
                    <a:gd name="T121" fmla="*/ 623 h 1200"/>
                    <a:gd name="T122" fmla="*/ 3145 w 3239"/>
                    <a:gd name="T123" fmla="*/ 510 h 1200"/>
                    <a:gd name="T124" fmla="*/ 3196 w 3239"/>
                    <a:gd name="T125" fmla="*/ 351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239" h="1200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" y="31"/>
                      </a:lnTo>
                      <a:lnTo>
                        <a:pt x="2" y="38"/>
                      </a:lnTo>
                      <a:lnTo>
                        <a:pt x="2" y="44"/>
                      </a:lnTo>
                      <a:lnTo>
                        <a:pt x="3" y="49"/>
                      </a:lnTo>
                      <a:lnTo>
                        <a:pt x="3" y="54"/>
                      </a:lnTo>
                      <a:lnTo>
                        <a:pt x="4" y="58"/>
                      </a:lnTo>
                      <a:lnTo>
                        <a:pt x="4" y="62"/>
                      </a:lnTo>
                      <a:lnTo>
                        <a:pt x="5" y="66"/>
                      </a:lnTo>
                      <a:lnTo>
                        <a:pt x="5" y="69"/>
                      </a:lnTo>
                      <a:lnTo>
                        <a:pt x="6" y="73"/>
                      </a:lnTo>
                      <a:lnTo>
                        <a:pt x="6" y="76"/>
                      </a:lnTo>
                      <a:lnTo>
                        <a:pt x="7" y="79"/>
                      </a:lnTo>
                      <a:lnTo>
                        <a:pt x="7" y="82"/>
                      </a:lnTo>
                      <a:lnTo>
                        <a:pt x="8" y="85"/>
                      </a:lnTo>
                      <a:lnTo>
                        <a:pt x="8" y="88"/>
                      </a:lnTo>
                      <a:lnTo>
                        <a:pt x="9" y="90"/>
                      </a:lnTo>
                      <a:lnTo>
                        <a:pt x="10" y="93"/>
                      </a:lnTo>
                      <a:lnTo>
                        <a:pt x="10" y="96"/>
                      </a:lnTo>
                      <a:lnTo>
                        <a:pt x="11" y="98"/>
                      </a:lnTo>
                      <a:lnTo>
                        <a:pt x="11" y="101"/>
                      </a:lnTo>
                      <a:lnTo>
                        <a:pt x="12" y="103"/>
                      </a:lnTo>
                      <a:lnTo>
                        <a:pt x="12" y="105"/>
                      </a:lnTo>
                      <a:lnTo>
                        <a:pt x="13" y="108"/>
                      </a:lnTo>
                      <a:lnTo>
                        <a:pt x="13" y="110"/>
                      </a:lnTo>
                      <a:lnTo>
                        <a:pt x="14" y="112"/>
                      </a:lnTo>
                      <a:lnTo>
                        <a:pt x="14" y="114"/>
                      </a:lnTo>
                      <a:lnTo>
                        <a:pt x="15" y="116"/>
                      </a:lnTo>
                      <a:lnTo>
                        <a:pt x="15" y="118"/>
                      </a:lnTo>
                      <a:lnTo>
                        <a:pt x="16" y="120"/>
                      </a:lnTo>
                      <a:lnTo>
                        <a:pt x="17" y="122"/>
                      </a:lnTo>
                      <a:lnTo>
                        <a:pt x="17" y="124"/>
                      </a:lnTo>
                      <a:lnTo>
                        <a:pt x="18" y="126"/>
                      </a:lnTo>
                      <a:lnTo>
                        <a:pt x="18" y="128"/>
                      </a:lnTo>
                      <a:lnTo>
                        <a:pt x="19" y="130"/>
                      </a:lnTo>
                      <a:lnTo>
                        <a:pt x="19" y="132"/>
                      </a:lnTo>
                      <a:lnTo>
                        <a:pt x="20" y="134"/>
                      </a:lnTo>
                      <a:lnTo>
                        <a:pt x="20" y="135"/>
                      </a:lnTo>
                      <a:lnTo>
                        <a:pt x="21" y="137"/>
                      </a:lnTo>
                      <a:lnTo>
                        <a:pt x="21" y="139"/>
                      </a:lnTo>
                      <a:lnTo>
                        <a:pt x="22" y="140"/>
                      </a:lnTo>
                      <a:lnTo>
                        <a:pt x="22" y="142"/>
                      </a:lnTo>
                      <a:lnTo>
                        <a:pt x="23" y="144"/>
                      </a:lnTo>
                      <a:lnTo>
                        <a:pt x="24" y="146"/>
                      </a:lnTo>
                      <a:lnTo>
                        <a:pt x="24" y="147"/>
                      </a:lnTo>
                      <a:lnTo>
                        <a:pt x="25" y="149"/>
                      </a:lnTo>
                      <a:lnTo>
                        <a:pt x="25" y="151"/>
                      </a:lnTo>
                      <a:lnTo>
                        <a:pt x="26" y="152"/>
                      </a:lnTo>
                      <a:lnTo>
                        <a:pt x="26" y="154"/>
                      </a:lnTo>
                      <a:lnTo>
                        <a:pt x="27" y="155"/>
                      </a:lnTo>
                      <a:lnTo>
                        <a:pt x="28" y="157"/>
                      </a:lnTo>
                      <a:lnTo>
                        <a:pt x="28" y="158"/>
                      </a:lnTo>
                      <a:lnTo>
                        <a:pt x="28" y="160"/>
                      </a:lnTo>
                      <a:lnTo>
                        <a:pt x="29" y="161"/>
                      </a:lnTo>
                      <a:lnTo>
                        <a:pt x="29" y="163"/>
                      </a:lnTo>
                      <a:lnTo>
                        <a:pt x="30" y="165"/>
                      </a:lnTo>
                      <a:lnTo>
                        <a:pt x="30" y="166"/>
                      </a:lnTo>
                      <a:lnTo>
                        <a:pt x="31" y="167"/>
                      </a:lnTo>
                      <a:lnTo>
                        <a:pt x="32" y="169"/>
                      </a:lnTo>
                      <a:lnTo>
                        <a:pt x="32" y="170"/>
                      </a:lnTo>
                      <a:lnTo>
                        <a:pt x="33" y="171"/>
                      </a:lnTo>
                      <a:lnTo>
                        <a:pt x="33" y="173"/>
                      </a:lnTo>
                      <a:lnTo>
                        <a:pt x="34" y="174"/>
                      </a:lnTo>
                      <a:lnTo>
                        <a:pt x="35" y="176"/>
                      </a:lnTo>
                      <a:lnTo>
                        <a:pt x="35" y="177"/>
                      </a:lnTo>
                      <a:lnTo>
                        <a:pt x="36" y="178"/>
                      </a:lnTo>
                      <a:lnTo>
                        <a:pt x="36" y="180"/>
                      </a:lnTo>
                      <a:lnTo>
                        <a:pt x="37" y="181"/>
                      </a:lnTo>
                      <a:lnTo>
                        <a:pt x="37" y="182"/>
                      </a:lnTo>
                      <a:lnTo>
                        <a:pt x="38" y="184"/>
                      </a:lnTo>
                      <a:lnTo>
                        <a:pt x="38" y="185"/>
                      </a:lnTo>
                      <a:lnTo>
                        <a:pt x="39" y="186"/>
                      </a:lnTo>
                      <a:lnTo>
                        <a:pt x="39" y="188"/>
                      </a:lnTo>
                      <a:lnTo>
                        <a:pt x="40" y="189"/>
                      </a:lnTo>
                      <a:lnTo>
                        <a:pt x="40" y="190"/>
                      </a:lnTo>
                      <a:lnTo>
                        <a:pt x="41" y="192"/>
                      </a:lnTo>
                      <a:lnTo>
                        <a:pt x="41" y="193"/>
                      </a:lnTo>
                      <a:lnTo>
                        <a:pt x="42" y="194"/>
                      </a:lnTo>
                      <a:lnTo>
                        <a:pt x="43" y="195"/>
                      </a:lnTo>
                      <a:lnTo>
                        <a:pt x="43" y="197"/>
                      </a:lnTo>
                      <a:lnTo>
                        <a:pt x="44" y="198"/>
                      </a:lnTo>
                      <a:lnTo>
                        <a:pt x="44" y="199"/>
                      </a:lnTo>
                      <a:lnTo>
                        <a:pt x="45" y="200"/>
                      </a:lnTo>
                      <a:lnTo>
                        <a:pt x="45" y="201"/>
                      </a:lnTo>
                      <a:lnTo>
                        <a:pt x="46" y="203"/>
                      </a:lnTo>
                      <a:lnTo>
                        <a:pt x="46" y="204"/>
                      </a:lnTo>
                      <a:lnTo>
                        <a:pt x="47" y="205"/>
                      </a:lnTo>
                      <a:lnTo>
                        <a:pt x="47" y="206"/>
                      </a:lnTo>
                      <a:lnTo>
                        <a:pt x="48" y="207"/>
                      </a:lnTo>
                      <a:lnTo>
                        <a:pt x="48" y="209"/>
                      </a:lnTo>
                      <a:lnTo>
                        <a:pt x="49" y="210"/>
                      </a:lnTo>
                      <a:lnTo>
                        <a:pt x="50" y="211"/>
                      </a:lnTo>
                      <a:lnTo>
                        <a:pt x="50" y="212"/>
                      </a:lnTo>
                      <a:lnTo>
                        <a:pt x="51" y="213"/>
                      </a:lnTo>
                      <a:lnTo>
                        <a:pt x="51" y="214"/>
                      </a:lnTo>
                      <a:lnTo>
                        <a:pt x="52" y="216"/>
                      </a:lnTo>
                      <a:lnTo>
                        <a:pt x="52" y="217"/>
                      </a:lnTo>
                      <a:lnTo>
                        <a:pt x="53" y="218"/>
                      </a:lnTo>
                      <a:lnTo>
                        <a:pt x="53" y="219"/>
                      </a:lnTo>
                      <a:lnTo>
                        <a:pt x="54" y="220"/>
                      </a:lnTo>
                      <a:lnTo>
                        <a:pt x="54" y="221"/>
                      </a:lnTo>
                      <a:lnTo>
                        <a:pt x="55" y="222"/>
                      </a:lnTo>
                      <a:lnTo>
                        <a:pt x="55" y="223"/>
                      </a:lnTo>
                      <a:lnTo>
                        <a:pt x="56" y="224"/>
                      </a:lnTo>
                      <a:lnTo>
                        <a:pt x="57" y="225"/>
                      </a:lnTo>
                      <a:lnTo>
                        <a:pt x="57" y="227"/>
                      </a:lnTo>
                      <a:lnTo>
                        <a:pt x="58" y="228"/>
                      </a:lnTo>
                      <a:lnTo>
                        <a:pt x="58" y="228"/>
                      </a:lnTo>
                      <a:lnTo>
                        <a:pt x="59" y="230"/>
                      </a:lnTo>
                      <a:lnTo>
                        <a:pt x="59" y="231"/>
                      </a:lnTo>
                      <a:lnTo>
                        <a:pt x="60" y="232"/>
                      </a:lnTo>
                      <a:lnTo>
                        <a:pt x="60" y="233"/>
                      </a:lnTo>
                      <a:lnTo>
                        <a:pt x="61" y="234"/>
                      </a:lnTo>
                      <a:lnTo>
                        <a:pt x="61" y="235"/>
                      </a:lnTo>
                      <a:lnTo>
                        <a:pt x="62" y="236"/>
                      </a:lnTo>
                      <a:lnTo>
                        <a:pt x="62" y="237"/>
                      </a:lnTo>
                      <a:lnTo>
                        <a:pt x="63" y="238"/>
                      </a:lnTo>
                      <a:lnTo>
                        <a:pt x="64" y="239"/>
                      </a:lnTo>
                      <a:lnTo>
                        <a:pt x="64" y="240"/>
                      </a:lnTo>
                      <a:lnTo>
                        <a:pt x="65" y="241"/>
                      </a:lnTo>
                      <a:lnTo>
                        <a:pt x="65" y="242"/>
                      </a:lnTo>
                      <a:lnTo>
                        <a:pt x="66" y="243"/>
                      </a:lnTo>
                      <a:lnTo>
                        <a:pt x="66" y="244"/>
                      </a:lnTo>
                      <a:lnTo>
                        <a:pt x="67" y="245"/>
                      </a:lnTo>
                      <a:lnTo>
                        <a:pt x="67" y="246"/>
                      </a:lnTo>
                      <a:lnTo>
                        <a:pt x="68" y="247"/>
                      </a:lnTo>
                      <a:lnTo>
                        <a:pt x="68" y="248"/>
                      </a:lnTo>
                      <a:lnTo>
                        <a:pt x="69" y="249"/>
                      </a:lnTo>
                      <a:lnTo>
                        <a:pt x="69" y="250"/>
                      </a:lnTo>
                      <a:lnTo>
                        <a:pt x="70" y="251"/>
                      </a:lnTo>
                      <a:lnTo>
                        <a:pt x="70" y="252"/>
                      </a:lnTo>
                      <a:lnTo>
                        <a:pt x="71" y="253"/>
                      </a:lnTo>
                      <a:lnTo>
                        <a:pt x="72" y="254"/>
                      </a:lnTo>
                      <a:lnTo>
                        <a:pt x="72" y="255"/>
                      </a:lnTo>
                      <a:lnTo>
                        <a:pt x="73" y="256"/>
                      </a:lnTo>
                      <a:lnTo>
                        <a:pt x="73" y="257"/>
                      </a:lnTo>
                      <a:lnTo>
                        <a:pt x="74" y="258"/>
                      </a:lnTo>
                      <a:lnTo>
                        <a:pt x="75" y="259"/>
                      </a:lnTo>
                      <a:lnTo>
                        <a:pt x="75" y="259"/>
                      </a:lnTo>
                      <a:lnTo>
                        <a:pt x="76" y="261"/>
                      </a:lnTo>
                      <a:lnTo>
                        <a:pt x="76" y="261"/>
                      </a:lnTo>
                      <a:lnTo>
                        <a:pt x="76" y="262"/>
                      </a:lnTo>
                      <a:lnTo>
                        <a:pt x="77" y="263"/>
                      </a:lnTo>
                      <a:lnTo>
                        <a:pt x="77" y="264"/>
                      </a:lnTo>
                      <a:lnTo>
                        <a:pt x="78" y="265"/>
                      </a:lnTo>
                      <a:lnTo>
                        <a:pt x="79" y="266"/>
                      </a:lnTo>
                      <a:lnTo>
                        <a:pt x="79" y="267"/>
                      </a:lnTo>
                      <a:lnTo>
                        <a:pt x="80" y="268"/>
                      </a:lnTo>
                      <a:lnTo>
                        <a:pt x="80" y="269"/>
                      </a:lnTo>
                      <a:lnTo>
                        <a:pt x="81" y="270"/>
                      </a:lnTo>
                      <a:lnTo>
                        <a:pt x="81" y="270"/>
                      </a:lnTo>
                      <a:lnTo>
                        <a:pt x="82" y="271"/>
                      </a:lnTo>
                      <a:lnTo>
                        <a:pt x="83" y="272"/>
                      </a:lnTo>
                      <a:lnTo>
                        <a:pt x="83" y="273"/>
                      </a:lnTo>
                      <a:lnTo>
                        <a:pt x="84" y="274"/>
                      </a:lnTo>
                      <a:lnTo>
                        <a:pt x="84" y="275"/>
                      </a:lnTo>
                      <a:lnTo>
                        <a:pt x="85" y="276"/>
                      </a:lnTo>
                      <a:lnTo>
                        <a:pt x="85" y="277"/>
                      </a:lnTo>
                      <a:lnTo>
                        <a:pt x="86" y="278"/>
                      </a:lnTo>
                      <a:lnTo>
                        <a:pt x="86" y="278"/>
                      </a:lnTo>
                      <a:lnTo>
                        <a:pt x="87" y="280"/>
                      </a:lnTo>
                      <a:lnTo>
                        <a:pt x="87" y="280"/>
                      </a:lnTo>
                      <a:lnTo>
                        <a:pt x="88" y="281"/>
                      </a:lnTo>
                      <a:lnTo>
                        <a:pt x="88" y="282"/>
                      </a:lnTo>
                      <a:lnTo>
                        <a:pt x="89" y="283"/>
                      </a:lnTo>
                      <a:lnTo>
                        <a:pt x="90" y="284"/>
                      </a:lnTo>
                      <a:lnTo>
                        <a:pt x="90" y="285"/>
                      </a:lnTo>
                      <a:lnTo>
                        <a:pt x="91" y="285"/>
                      </a:lnTo>
                      <a:lnTo>
                        <a:pt x="91" y="286"/>
                      </a:lnTo>
                      <a:lnTo>
                        <a:pt x="92" y="287"/>
                      </a:lnTo>
                      <a:lnTo>
                        <a:pt x="92" y="288"/>
                      </a:lnTo>
                      <a:lnTo>
                        <a:pt x="93" y="289"/>
                      </a:lnTo>
                      <a:lnTo>
                        <a:pt x="93" y="290"/>
                      </a:lnTo>
                      <a:lnTo>
                        <a:pt x="94" y="290"/>
                      </a:lnTo>
                      <a:lnTo>
                        <a:pt x="94" y="291"/>
                      </a:lnTo>
                      <a:lnTo>
                        <a:pt x="95" y="292"/>
                      </a:lnTo>
                      <a:lnTo>
                        <a:pt x="95" y="293"/>
                      </a:lnTo>
                      <a:lnTo>
                        <a:pt x="96" y="294"/>
                      </a:lnTo>
                      <a:lnTo>
                        <a:pt x="97" y="295"/>
                      </a:lnTo>
                      <a:lnTo>
                        <a:pt x="97" y="296"/>
                      </a:lnTo>
                      <a:lnTo>
                        <a:pt x="98" y="296"/>
                      </a:lnTo>
                      <a:lnTo>
                        <a:pt x="98" y="297"/>
                      </a:lnTo>
                      <a:lnTo>
                        <a:pt x="99" y="298"/>
                      </a:lnTo>
                      <a:lnTo>
                        <a:pt x="99" y="299"/>
                      </a:lnTo>
                      <a:lnTo>
                        <a:pt x="100" y="300"/>
                      </a:lnTo>
                      <a:lnTo>
                        <a:pt x="100" y="300"/>
                      </a:lnTo>
                      <a:lnTo>
                        <a:pt x="101" y="301"/>
                      </a:lnTo>
                      <a:lnTo>
                        <a:pt x="101" y="302"/>
                      </a:lnTo>
                      <a:lnTo>
                        <a:pt x="102" y="303"/>
                      </a:lnTo>
                      <a:lnTo>
                        <a:pt x="102" y="304"/>
                      </a:lnTo>
                      <a:lnTo>
                        <a:pt x="103" y="304"/>
                      </a:lnTo>
                      <a:lnTo>
                        <a:pt x="103" y="305"/>
                      </a:lnTo>
                      <a:lnTo>
                        <a:pt x="104" y="306"/>
                      </a:lnTo>
                      <a:lnTo>
                        <a:pt x="105" y="307"/>
                      </a:lnTo>
                      <a:lnTo>
                        <a:pt x="105" y="308"/>
                      </a:lnTo>
                      <a:lnTo>
                        <a:pt x="106" y="308"/>
                      </a:lnTo>
                      <a:lnTo>
                        <a:pt x="106" y="309"/>
                      </a:lnTo>
                      <a:lnTo>
                        <a:pt x="107" y="310"/>
                      </a:lnTo>
                      <a:lnTo>
                        <a:pt x="107" y="311"/>
                      </a:lnTo>
                      <a:lnTo>
                        <a:pt x="108" y="312"/>
                      </a:lnTo>
                      <a:lnTo>
                        <a:pt x="108" y="312"/>
                      </a:lnTo>
                      <a:lnTo>
                        <a:pt x="109" y="313"/>
                      </a:lnTo>
                      <a:lnTo>
                        <a:pt x="109" y="314"/>
                      </a:lnTo>
                      <a:lnTo>
                        <a:pt x="110" y="315"/>
                      </a:lnTo>
                      <a:lnTo>
                        <a:pt x="110" y="316"/>
                      </a:lnTo>
                      <a:lnTo>
                        <a:pt x="111" y="316"/>
                      </a:lnTo>
                      <a:lnTo>
                        <a:pt x="112" y="317"/>
                      </a:lnTo>
                      <a:lnTo>
                        <a:pt x="112" y="318"/>
                      </a:lnTo>
                      <a:lnTo>
                        <a:pt x="113" y="319"/>
                      </a:lnTo>
                      <a:lnTo>
                        <a:pt x="113" y="319"/>
                      </a:lnTo>
                      <a:lnTo>
                        <a:pt x="114" y="320"/>
                      </a:lnTo>
                      <a:lnTo>
                        <a:pt x="114" y="321"/>
                      </a:lnTo>
                      <a:lnTo>
                        <a:pt x="115" y="321"/>
                      </a:lnTo>
                      <a:lnTo>
                        <a:pt x="115" y="322"/>
                      </a:lnTo>
                      <a:lnTo>
                        <a:pt x="116" y="323"/>
                      </a:lnTo>
                      <a:lnTo>
                        <a:pt x="116" y="324"/>
                      </a:lnTo>
                      <a:lnTo>
                        <a:pt x="117" y="325"/>
                      </a:lnTo>
                      <a:lnTo>
                        <a:pt x="117" y="326"/>
                      </a:lnTo>
                      <a:lnTo>
                        <a:pt x="118" y="326"/>
                      </a:lnTo>
                      <a:lnTo>
                        <a:pt x="119" y="327"/>
                      </a:lnTo>
                      <a:lnTo>
                        <a:pt x="119" y="328"/>
                      </a:lnTo>
                      <a:lnTo>
                        <a:pt x="120" y="328"/>
                      </a:lnTo>
                      <a:lnTo>
                        <a:pt x="120" y="329"/>
                      </a:lnTo>
                      <a:lnTo>
                        <a:pt x="121" y="330"/>
                      </a:lnTo>
                      <a:lnTo>
                        <a:pt x="121" y="331"/>
                      </a:lnTo>
                      <a:lnTo>
                        <a:pt x="122" y="331"/>
                      </a:lnTo>
                      <a:lnTo>
                        <a:pt x="123" y="332"/>
                      </a:lnTo>
                      <a:lnTo>
                        <a:pt x="123" y="333"/>
                      </a:lnTo>
                      <a:lnTo>
                        <a:pt x="124" y="334"/>
                      </a:lnTo>
                      <a:lnTo>
                        <a:pt x="124" y="334"/>
                      </a:lnTo>
                      <a:lnTo>
                        <a:pt x="125" y="335"/>
                      </a:lnTo>
                      <a:lnTo>
                        <a:pt x="125" y="336"/>
                      </a:lnTo>
                      <a:lnTo>
                        <a:pt x="125" y="336"/>
                      </a:lnTo>
                      <a:lnTo>
                        <a:pt x="126" y="337"/>
                      </a:lnTo>
                      <a:lnTo>
                        <a:pt x="127" y="338"/>
                      </a:lnTo>
                      <a:lnTo>
                        <a:pt x="127" y="339"/>
                      </a:lnTo>
                      <a:lnTo>
                        <a:pt x="128" y="339"/>
                      </a:lnTo>
                      <a:lnTo>
                        <a:pt x="128" y="340"/>
                      </a:lnTo>
                      <a:lnTo>
                        <a:pt x="129" y="341"/>
                      </a:lnTo>
                      <a:lnTo>
                        <a:pt x="130" y="342"/>
                      </a:lnTo>
                      <a:lnTo>
                        <a:pt x="130" y="342"/>
                      </a:lnTo>
                      <a:lnTo>
                        <a:pt x="131" y="343"/>
                      </a:lnTo>
                      <a:lnTo>
                        <a:pt x="131" y="344"/>
                      </a:lnTo>
                      <a:lnTo>
                        <a:pt x="132" y="344"/>
                      </a:lnTo>
                      <a:lnTo>
                        <a:pt x="132" y="345"/>
                      </a:lnTo>
                      <a:lnTo>
                        <a:pt x="133" y="346"/>
                      </a:lnTo>
                      <a:lnTo>
                        <a:pt x="133" y="347"/>
                      </a:lnTo>
                      <a:lnTo>
                        <a:pt x="134" y="347"/>
                      </a:lnTo>
                      <a:lnTo>
                        <a:pt x="134" y="348"/>
                      </a:lnTo>
                      <a:lnTo>
                        <a:pt x="135" y="349"/>
                      </a:lnTo>
                      <a:lnTo>
                        <a:pt x="135" y="349"/>
                      </a:lnTo>
                      <a:lnTo>
                        <a:pt x="136" y="350"/>
                      </a:lnTo>
                      <a:lnTo>
                        <a:pt x="136" y="351"/>
                      </a:lnTo>
                      <a:lnTo>
                        <a:pt x="137" y="351"/>
                      </a:lnTo>
                      <a:lnTo>
                        <a:pt x="138" y="352"/>
                      </a:lnTo>
                      <a:lnTo>
                        <a:pt x="138" y="353"/>
                      </a:lnTo>
                      <a:lnTo>
                        <a:pt x="139" y="354"/>
                      </a:lnTo>
                      <a:lnTo>
                        <a:pt x="139" y="354"/>
                      </a:lnTo>
                      <a:lnTo>
                        <a:pt x="140" y="355"/>
                      </a:lnTo>
                      <a:lnTo>
                        <a:pt x="140" y="355"/>
                      </a:lnTo>
                      <a:lnTo>
                        <a:pt x="141" y="356"/>
                      </a:lnTo>
                      <a:lnTo>
                        <a:pt x="141" y="357"/>
                      </a:lnTo>
                      <a:lnTo>
                        <a:pt x="142" y="358"/>
                      </a:lnTo>
                      <a:lnTo>
                        <a:pt x="142" y="358"/>
                      </a:lnTo>
                      <a:lnTo>
                        <a:pt x="143" y="359"/>
                      </a:lnTo>
                      <a:lnTo>
                        <a:pt x="143" y="360"/>
                      </a:lnTo>
                      <a:lnTo>
                        <a:pt x="144" y="361"/>
                      </a:lnTo>
                      <a:lnTo>
                        <a:pt x="145" y="361"/>
                      </a:lnTo>
                      <a:lnTo>
                        <a:pt x="145" y="362"/>
                      </a:lnTo>
                      <a:lnTo>
                        <a:pt x="146" y="362"/>
                      </a:lnTo>
                      <a:lnTo>
                        <a:pt x="146" y="363"/>
                      </a:lnTo>
                      <a:lnTo>
                        <a:pt x="147" y="364"/>
                      </a:lnTo>
                      <a:lnTo>
                        <a:pt x="147" y="365"/>
                      </a:lnTo>
                      <a:lnTo>
                        <a:pt x="148" y="365"/>
                      </a:lnTo>
                      <a:lnTo>
                        <a:pt x="148" y="366"/>
                      </a:lnTo>
                      <a:lnTo>
                        <a:pt x="149" y="366"/>
                      </a:lnTo>
                      <a:lnTo>
                        <a:pt x="149" y="367"/>
                      </a:lnTo>
                      <a:lnTo>
                        <a:pt x="150" y="368"/>
                      </a:lnTo>
                      <a:lnTo>
                        <a:pt x="150" y="369"/>
                      </a:lnTo>
                      <a:lnTo>
                        <a:pt x="151" y="369"/>
                      </a:lnTo>
                      <a:lnTo>
                        <a:pt x="152" y="370"/>
                      </a:lnTo>
                      <a:lnTo>
                        <a:pt x="152" y="370"/>
                      </a:lnTo>
                      <a:lnTo>
                        <a:pt x="153" y="371"/>
                      </a:lnTo>
                      <a:lnTo>
                        <a:pt x="153" y="372"/>
                      </a:lnTo>
                      <a:lnTo>
                        <a:pt x="154" y="373"/>
                      </a:lnTo>
                      <a:lnTo>
                        <a:pt x="154" y="373"/>
                      </a:lnTo>
                      <a:lnTo>
                        <a:pt x="155" y="374"/>
                      </a:lnTo>
                      <a:lnTo>
                        <a:pt x="155" y="374"/>
                      </a:lnTo>
                      <a:lnTo>
                        <a:pt x="156" y="375"/>
                      </a:lnTo>
                      <a:lnTo>
                        <a:pt x="156" y="376"/>
                      </a:lnTo>
                      <a:lnTo>
                        <a:pt x="157" y="376"/>
                      </a:lnTo>
                      <a:lnTo>
                        <a:pt x="157" y="377"/>
                      </a:lnTo>
                      <a:lnTo>
                        <a:pt x="158" y="378"/>
                      </a:lnTo>
                      <a:lnTo>
                        <a:pt x="158" y="378"/>
                      </a:lnTo>
                      <a:lnTo>
                        <a:pt x="159" y="379"/>
                      </a:lnTo>
                      <a:lnTo>
                        <a:pt x="160" y="380"/>
                      </a:lnTo>
                      <a:lnTo>
                        <a:pt x="160" y="380"/>
                      </a:lnTo>
                      <a:lnTo>
                        <a:pt x="161" y="381"/>
                      </a:lnTo>
                      <a:lnTo>
                        <a:pt x="161" y="381"/>
                      </a:lnTo>
                      <a:lnTo>
                        <a:pt x="162" y="382"/>
                      </a:lnTo>
                      <a:lnTo>
                        <a:pt x="163" y="383"/>
                      </a:lnTo>
                      <a:lnTo>
                        <a:pt x="163" y="384"/>
                      </a:lnTo>
                      <a:lnTo>
                        <a:pt x="163" y="384"/>
                      </a:lnTo>
                      <a:lnTo>
                        <a:pt x="164" y="385"/>
                      </a:lnTo>
                      <a:lnTo>
                        <a:pt x="164" y="385"/>
                      </a:lnTo>
                      <a:lnTo>
                        <a:pt x="165" y="386"/>
                      </a:lnTo>
                      <a:lnTo>
                        <a:pt x="165" y="386"/>
                      </a:lnTo>
                      <a:lnTo>
                        <a:pt x="166" y="387"/>
                      </a:lnTo>
                      <a:lnTo>
                        <a:pt x="167" y="388"/>
                      </a:lnTo>
                      <a:lnTo>
                        <a:pt x="167" y="389"/>
                      </a:lnTo>
                      <a:lnTo>
                        <a:pt x="168" y="389"/>
                      </a:lnTo>
                      <a:lnTo>
                        <a:pt x="168" y="390"/>
                      </a:lnTo>
                      <a:lnTo>
                        <a:pt x="169" y="390"/>
                      </a:lnTo>
                      <a:lnTo>
                        <a:pt x="169" y="391"/>
                      </a:lnTo>
                      <a:lnTo>
                        <a:pt x="170" y="392"/>
                      </a:lnTo>
                      <a:lnTo>
                        <a:pt x="171" y="392"/>
                      </a:lnTo>
                      <a:lnTo>
                        <a:pt x="171" y="393"/>
                      </a:lnTo>
                      <a:lnTo>
                        <a:pt x="172" y="393"/>
                      </a:lnTo>
                      <a:lnTo>
                        <a:pt x="172" y="394"/>
                      </a:lnTo>
                      <a:lnTo>
                        <a:pt x="173" y="395"/>
                      </a:lnTo>
                      <a:lnTo>
                        <a:pt x="173" y="396"/>
                      </a:lnTo>
                      <a:lnTo>
                        <a:pt x="174" y="396"/>
                      </a:lnTo>
                      <a:lnTo>
                        <a:pt x="174" y="397"/>
                      </a:lnTo>
                      <a:lnTo>
                        <a:pt x="175" y="397"/>
                      </a:lnTo>
                      <a:lnTo>
                        <a:pt x="175" y="398"/>
                      </a:lnTo>
                      <a:lnTo>
                        <a:pt x="176" y="399"/>
                      </a:lnTo>
                      <a:lnTo>
                        <a:pt x="176" y="399"/>
                      </a:lnTo>
                      <a:lnTo>
                        <a:pt x="177" y="400"/>
                      </a:lnTo>
                      <a:lnTo>
                        <a:pt x="178" y="400"/>
                      </a:lnTo>
                      <a:lnTo>
                        <a:pt x="178" y="401"/>
                      </a:lnTo>
                      <a:lnTo>
                        <a:pt x="179" y="401"/>
                      </a:lnTo>
                      <a:lnTo>
                        <a:pt x="179" y="402"/>
                      </a:lnTo>
                      <a:lnTo>
                        <a:pt x="180" y="403"/>
                      </a:lnTo>
                      <a:lnTo>
                        <a:pt x="180" y="403"/>
                      </a:lnTo>
                      <a:lnTo>
                        <a:pt x="181" y="404"/>
                      </a:lnTo>
                      <a:lnTo>
                        <a:pt x="181" y="405"/>
                      </a:lnTo>
                      <a:lnTo>
                        <a:pt x="182" y="405"/>
                      </a:lnTo>
                      <a:lnTo>
                        <a:pt x="182" y="406"/>
                      </a:lnTo>
                      <a:lnTo>
                        <a:pt x="183" y="407"/>
                      </a:lnTo>
                      <a:lnTo>
                        <a:pt x="183" y="407"/>
                      </a:lnTo>
                      <a:lnTo>
                        <a:pt x="184" y="408"/>
                      </a:lnTo>
                      <a:lnTo>
                        <a:pt x="185" y="408"/>
                      </a:lnTo>
                      <a:lnTo>
                        <a:pt x="185" y="409"/>
                      </a:lnTo>
                      <a:lnTo>
                        <a:pt x="186" y="409"/>
                      </a:lnTo>
                      <a:lnTo>
                        <a:pt x="186" y="410"/>
                      </a:lnTo>
                      <a:lnTo>
                        <a:pt x="187" y="411"/>
                      </a:lnTo>
                      <a:lnTo>
                        <a:pt x="187" y="411"/>
                      </a:lnTo>
                      <a:lnTo>
                        <a:pt x="188" y="412"/>
                      </a:lnTo>
                      <a:lnTo>
                        <a:pt x="188" y="412"/>
                      </a:lnTo>
                      <a:lnTo>
                        <a:pt x="189" y="413"/>
                      </a:lnTo>
                      <a:lnTo>
                        <a:pt x="189" y="413"/>
                      </a:lnTo>
                      <a:lnTo>
                        <a:pt x="190" y="414"/>
                      </a:lnTo>
                      <a:lnTo>
                        <a:pt x="190" y="415"/>
                      </a:lnTo>
                      <a:lnTo>
                        <a:pt x="191" y="415"/>
                      </a:lnTo>
                      <a:lnTo>
                        <a:pt x="191" y="416"/>
                      </a:lnTo>
                      <a:lnTo>
                        <a:pt x="192" y="417"/>
                      </a:lnTo>
                      <a:lnTo>
                        <a:pt x="193" y="417"/>
                      </a:lnTo>
                      <a:lnTo>
                        <a:pt x="193" y="418"/>
                      </a:lnTo>
                      <a:lnTo>
                        <a:pt x="194" y="418"/>
                      </a:lnTo>
                      <a:lnTo>
                        <a:pt x="194" y="419"/>
                      </a:lnTo>
                      <a:lnTo>
                        <a:pt x="195" y="420"/>
                      </a:lnTo>
                      <a:lnTo>
                        <a:pt x="195" y="420"/>
                      </a:lnTo>
                      <a:lnTo>
                        <a:pt x="196" y="421"/>
                      </a:lnTo>
                      <a:lnTo>
                        <a:pt x="196" y="421"/>
                      </a:lnTo>
                      <a:lnTo>
                        <a:pt x="197" y="422"/>
                      </a:lnTo>
                      <a:lnTo>
                        <a:pt x="197" y="423"/>
                      </a:lnTo>
                      <a:lnTo>
                        <a:pt x="198" y="423"/>
                      </a:lnTo>
                      <a:lnTo>
                        <a:pt x="198" y="424"/>
                      </a:lnTo>
                      <a:lnTo>
                        <a:pt x="199" y="424"/>
                      </a:lnTo>
                      <a:lnTo>
                        <a:pt x="200" y="425"/>
                      </a:lnTo>
                      <a:lnTo>
                        <a:pt x="200" y="426"/>
                      </a:lnTo>
                      <a:lnTo>
                        <a:pt x="201" y="426"/>
                      </a:lnTo>
                      <a:lnTo>
                        <a:pt x="201" y="427"/>
                      </a:lnTo>
                      <a:lnTo>
                        <a:pt x="202" y="427"/>
                      </a:lnTo>
                      <a:lnTo>
                        <a:pt x="202" y="428"/>
                      </a:lnTo>
                      <a:lnTo>
                        <a:pt x="203" y="428"/>
                      </a:lnTo>
                      <a:lnTo>
                        <a:pt x="203" y="429"/>
                      </a:lnTo>
                      <a:lnTo>
                        <a:pt x="204" y="430"/>
                      </a:lnTo>
                      <a:lnTo>
                        <a:pt x="204" y="430"/>
                      </a:lnTo>
                      <a:lnTo>
                        <a:pt x="205" y="431"/>
                      </a:lnTo>
                      <a:lnTo>
                        <a:pt x="205" y="431"/>
                      </a:lnTo>
                      <a:lnTo>
                        <a:pt x="206" y="432"/>
                      </a:lnTo>
                      <a:lnTo>
                        <a:pt x="207" y="432"/>
                      </a:lnTo>
                      <a:lnTo>
                        <a:pt x="207" y="433"/>
                      </a:lnTo>
                      <a:lnTo>
                        <a:pt x="208" y="434"/>
                      </a:lnTo>
                      <a:lnTo>
                        <a:pt x="208" y="434"/>
                      </a:lnTo>
                      <a:lnTo>
                        <a:pt x="209" y="435"/>
                      </a:lnTo>
                      <a:lnTo>
                        <a:pt x="209" y="435"/>
                      </a:lnTo>
                      <a:lnTo>
                        <a:pt x="210" y="436"/>
                      </a:lnTo>
                      <a:lnTo>
                        <a:pt x="211" y="436"/>
                      </a:lnTo>
                      <a:lnTo>
                        <a:pt x="211" y="437"/>
                      </a:lnTo>
                      <a:lnTo>
                        <a:pt x="211" y="437"/>
                      </a:lnTo>
                      <a:lnTo>
                        <a:pt x="212" y="438"/>
                      </a:lnTo>
                      <a:lnTo>
                        <a:pt x="212" y="439"/>
                      </a:lnTo>
                      <a:lnTo>
                        <a:pt x="213" y="439"/>
                      </a:lnTo>
                      <a:lnTo>
                        <a:pt x="213" y="440"/>
                      </a:lnTo>
                      <a:lnTo>
                        <a:pt x="214" y="440"/>
                      </a:lnTo>
                      <a:lnTo>
                        <a:pt x="215" y="441"/>
                      </a:lnTo>
                      <a:lnTo>
                        <a:pt x="215" y="441"/>
                      </a:lnTo>
                      <a:lnTo>
                        <a:pt x="216" y="442"/>
                      </a:lnTo>
                      <a:lnTo>
                        <a:pt x="216" y="442"/>
                      </a:lnTo>
                      <a:lnTo>
                        <a:pt x="217" y="443"/>
                      </a:lnTo>
                      <a:lnTo>
                        <a:pt x="218" y="443"/>
                      </a:lnTo>
                      <a:lnTo>
                        <a:pt x="218" y="444"/>
                      </a:lnTo>
                      <a:lnTo>
                        <a:pt x="219" y="445"/>
                      </a:lnTo>
                      <a:lnTo>
                        <a:pt x="219" y="445"/>
                      </a:lnTo>
                      <a:lnTo>
                        <a:pt x="220" y="446"/>
                      </a:lnTo>
                      <a:lnTo>
                        <a:pt x="220" y="446"/>
                      </a:lnTo>
                      <a:lnTo>
                        <a:pt x="221" y="447"/>
                      </a:lnTo>
                      <a:lnTo>
                        <a:pt x="221" y="447"/>
                      </a:lnTo>
                      <a:lnTo>
                        <a:pt x="222" y="448"/>
                      </a:lnTo>
                      <a:lnTo>
                        <a:pt x="222" y="449"/>
                      </a:lnTo>
                      <a:lnTo>
                        <a:pt x="223" y="449"/>
                      </a:lnTo>
                      <a:lnTo>
                        <a:pt x="223" y="450"/>
                      </a:lnTo>
                      <a:lnTo>
                        <a:pt x="224" y="450"/>
                      </a:lnTo>
                      <a:lnTo>
                        <a:pt x="224" y="451"/>
                      </a:lnTo>
                      <a:lnTo>
                        <a:pt x="225" y="451"/>
                      </a:lnTo>
                      <a:lnTo>
                        <a:pt x="226" y="452"/>
                      </a:lnTo>
                      <a:lnTo>
                        <a:pt x="226" y="452"/>
                      </a:lnTo>
                      <a:lnTo>
                        <a:pt x="227" y="453"/>
                      </a:lnTo>
                      <a:lnTo>
                        <a:pt x="227" y="453"/>
                      </a:lnTo>
                      <a:lnTo>
                        <a:pt x="228" y="454"/>
                      </a:lnTo>
                      <a:lnTo>
                        <a:pt x="228" y="454"/>
                      </a:lnTo>
                      <a:lnTo>
                        <a:pt x="229" y="455"/>
                      </a:lnTo>
                      <a:lnTo>
                        <a:pt x="229" y="455"/>
                      </a:lnTo>
                      <a:lnTo>
                        <a:pt x="230" y="456"/>
                      </a:lnTo>
                      <a:lnTo>
                        <a:pt x="230" y="457"/>
                      </a:lnTo>
                      <a:lnTo>
                        <a:pt x="231" y="457"/>
                      </a:lnTo>
                      <a:lnTo>
                        <a:pt x="231" y="458"/>
                      </a:lnTo>
                      <a:lnTo>
                        <a:pt x="232" y="458"/>
                      </a:lnTo>
                      <a:lnTo>
                        <a:pt x="233" y="459"/>
                      </a:lnTo>
                      <a:lnTo>
                        <a:pt x="233" y="459"/>
                      </a:lnTo>
                      <a:lnTo>
                        <a:pt x="234" y="460"/>
                      </a:lnTo>
                      <a:lnTo>
                        <a:pt x="234" y="461"/>
                      </a:lnTo>
                      <a:lnTo>
                        <a:pt x="235" y="461"/>
                      </a:lnTo>
                      <a:lnTo>
                        <a:pt x="235" y="462"/>
                      </a:lnTo>
                      <a:lnTo>
                        <a:pt x="236" y="462"/>
                      </a:lnTo>
                      <a:lnTo>
                        <a:pt x="236" y="462"/>
                      </a:lnTo>
                      <a:lnTo>
                        <a:pt x="237" y="463"/>
                      </a:lnTo>
                      <a:lnTo>
                        <a:pt x="237" y="463"/>
                      </a:lnTo>
                      <a:lnTo>
                        <a:pt x="238" y="464"/>
                      </a:lnTo>
                      <a:lnTo>
                        <a:pt x="238" y="465"/>
                      </a:lnTo>
                      <a:lnTo>
                        <a:pt x="239" y="465"/>
                      </a:lnTo>
                      <a:lnTo>
                        <a:pt x="240" y="466"/>
                      </a:lnTo>
                      <a:lnTo>
                        <a:pt x="240" y="466"/>
                      </a:lnTo>
                      <a:lnTo>
                        <a:pt x="241" y="467"/>
                      </a:lnTo>
                      <a:lnTo>
                        <a:pt x="241" y="468"/>
                      </a:lnTo>
                      <a:lnTo>
                        <a:pt x="242" y="468"/>
                      </a:lnTo>
                      <a:lnTo>
                        <a:pt x="242" y="468"/>
                      </a:lnTo>
                      <a:lnTo>
                        <a:pt x="243" y="469"/>
                      </a:lnTo>
                      <a:lnTo>
                        <a:pt x="243" y="469"/>
                      </a:lnTo>
                      <a:lnTo>
                        <a:pt x="244" y="470"/>
                      </a:lnTo>
                      <a:lnTo>
                        <a:pt x="244" y="470"/>
                      </a:lnTo>
                      <a:lnTo>
                        <a:pt x="245" y="471"/>
                      </a:lnTo>
                      <a:lnTo>
                        <a:pt x="245" y="472"/>
                      </a:lnTo>
                      <a:lnTo>
                        <a:pt x="246" y="472"/>
                      </a:lnTo>
                      <a:lnTo>
                        <a:pt x="246" y="473"/>
                      </a:lnTo>
                      <a:lnTo>
                        <a:pt x="247" y="473"/>
                      </a:lnTo>
                      <a:lnTo>
                        <a:pt x="248" y="474"/>
                      </a:lnTo>
                      <a:lnTo>
                        <a:pt x="248" y="474"/>
                      </a:lnTo>
                      <a:lnTo>
                        <a:pt x="249" y="475"/>
                      </a:lnTo>
                      <a:lnTo>
                        <a:pt x="249" y="475"/>
                      </a:lnTo>
                      <a:lnTo>
                        <a:pt x="250" y="476"/>
                      </a:lnTo>
                      <a:lnTo>
                        <a:pt x="250" y="476"/>
                      </a:lnTo>
                      <a:lnTo>
                        <a:pt x="251" y="477"/>
                      </a:lnTo>
                      <a:lnTo>
                        <a:pt x="251" y="477"/>
                      </a:lnTo>
                      <a:lnTo>
                        <a:pt x="252" y="478"/>
                      </a:lnTo>
                      <a:lnTo>
                        <a:pt x="252" y="478"/>
                      </a:lnTo>
                      <a:lnTo>
                        <a:pt x="253" y="479"/>
                      </a:lnTo>
                      <a:lnTo>
                        <a:pt x="253" y="479"/>
                      </a:lnTo>
                      <a:lnTo>
                        <a:pt x="254" y="480"/>
                      </a:lnTo>
                      <a:lnTo>
                        <a:pt x="255" y="480"/>
                      </a:lnTo>
                      <a:lnTo>
                        <a:pt x="255" y="481"/>
                      </a:lnTo>
                      <a:lnTo>
                        <a:pt x="256" y="481"/>
                      </a:lnTo>
                      <a:lnTo>
                        <a:pt x="256" y="482"/>
                      </a:lnTo>
                      <a:lnTo>
                        <a:pt x="257" y="482"/>
                      </a:lnTo>
                      <a:lnTo>
                        <a:pt x="257" y="483"/>
                      </a:lnTo>
                      <a:lnTo>
                        <a:pt x="258" y="484"/>
                      </a:lnTo>
                      <a:lnTo>
                        <a:pt x="259" y="484"/>
                      </a:lnTo>
                      <a:lnTo>
                        <a:pt x="259" y="484"/>
                      </a:lnTo>
                      <a:lnTo>
                        <a:pt x="260" y="485"/>
                      </a:lnTo>
                      <a:lnTo>
                        <a:pt x="260" y="485"/>
                      </a:lnTo>
                      <a:lnTo>
                        <a:pt x="260" y="486"/>
                      </a:lnTo>
                      <a:lnTo>
                        <a:pt x="261" y="486"/>
                      </a:lnTo>
                      <a:lnTo>
                        <a:pt x="262" y="487"/>
                      </a:lnTo>
                      <a:lnTo>
                        <a:pt x="262" y="488"/>
                      </a:lnTo>
                      <a:lnTo>
                        <a:pt x="263" y="488"/>
                      </a:lnTo>
                      <a:lnTo>
                        <a:pt x="263" y="489"/>
                      </a:lnTo>
                      <a:lnTo>
                        <a:pt x="264" y="489"/>
                      </a:lnTo>
                      <a:lnTo>
                        <a:pt x="264" y="489"/>
                      </a:lnTo>
                      <a:lnTo>
                        <a:pt x="265" y="490"/>
                      </a:lnTo>
                      <a:lnTo>
                        <a:pt x="266" y="491"/>
                      </a:lnTo>
                      <a:lnTo>
                        <a:pt x="266" y="491"/>
                      </a:lnTo>
                      <a:lnTo>
                        <a:pt x="267" y="492"/>
                      </a:lnTo>
                      <a:lnTo>
                        <a:pt x="267" y="492"/>
                      </a:lnTo>
                      <a:lnTo>
                        <a:pt x="268" y="493"/>
                      </a:lnTo>
                      <a:lnTo>
                        <a:pt x="268" y="493"/>
                      </a:lnTo>
                      <a:lnTo>
                        <a:pt x="269" y="493"/>
                      </a:lnTo>
                      <a:lnTo>
                        <a:pt x="269" y="494"/>
                      </a:lnTo>
                      <a:lnTo>
                        <a:pt x="270" y="495"/>
                      </a:lnTo>
                      <a:lnTo>
                        <a:pt x="270" y="495"/>
                      </a:lnTo>
                      <a:lnTo>
                        <a:pt x="271" y="496"/>
                      </a:lnTo>
                      <a:lnTo>
                        <a:pt x="271" y="496"/>
                      </a:lnTo>
                      <a:lnTo>
                        <a:pt x="272" y="496"/>
                      </a:lnTo>
                      <a:lnTo>
                        <a:pt x="273" y="497"/>
                      </a:lnTo>
                      <a:lnTo>
                        <a:pt x="273" y="497"/>
                      </a:lnTo>
                      <a:lnTo>
                        <a:pt x="274" y="498"/>
                      </a:lnTo>
                      <a:lnTo>
                        <a:pt x="274" y="499"/>
                      </a:lnTo>
                      <a:lnTo>
                        <a:pt x="275" y="499"/>
                      </a:lnTo>
                      <a:lnTo>
                        <a:pt x="275" y="500"/>
                      </a:lnTo>
                      <a:lnTo>
                        <a:pt x="276" y="500"/>
                      </a:lnTo>
                      <a:lnTo>
                        <a:pt x="276" y="500"/>
                      </a:lnTo>
                      <a:lnTo>
                        <a:pt x="277" y="501"/>
                      </a:lnTo>
                      <a:lnTo>
                        <a:pt x="277" y="501"/>
                      </a:lnTo>
                      <a:lnTo>
                        <a:pt x="278" y="502"/>
                      </a:lnTo>
                      <a:lnTo>
                        <a:pt x="278" y="503"/>
                      </a:lnTo>
                      <a:lnTo>
                        <a:pt x="279" y="503"/>
                      </a:lnTo>
                      <a:lnTo>
                        <a:pt x="280" y="503"/>
                      </a:lnTo>
                      <a:lnTo>
                        <a:pt x="280" y="504"/>
                      </a:lnTo>
                      <a:lnTo>
                        <a:pt x="281" y="504"/>
                      </a:lnTo>
                      <a:lnTo>
                        <a:pt x="281" y="505"/>
                      </a:lnTo>
                      <a:lnTo>
                        <a:pt x="282" y="505"/>
                      </a:lnTo>
                      <a:lnTo>
                        <a:pt x="282" y="506"/>
                      </a:lnTo>
                      <a:lnTo>
                        <a:pt x="283" y="506"/>
                      </a:lnTo>
                      <a:lnTo>
                        <a:pt x="283" y="507"/>
                      </a:lnTo>
                      <a:lnTo>
                        <a:pt x="284" y="507"/>
                      </a:lnTo>
                      <a:lnTo>
                        <a:pt x="284" y="508"/>
                      </a:lnTo>
                      <a:lnTo>
                        <a:pt x="285" y="508"/>
                      </a:lnTo>
                      <a:lnTo>
                        <a:pt x="285" y="509"/>
                      </a:lnTo>
                      <a:lnTo>
                        <a:pt x="286" y="509"/>
                      </a:lnTo>
                      <a:lnTo>
                        <a:pt x="286" y="510"/>
                      </a:lnTo>
                      <a:lnTo>
                        <a:pt x="287" y="510"/>
                      </a:lnTo>
                      <a:lnTo>
                        <a:pt x="288" y="511"/>
                      </a:lnTo>
                      <a:lnTo>
                        <a:pt x="288" y="511"/>
                      </a:lnTo>
                      <a:lnTo>
                        <a:pt x="289" y="512"/>
                      </a:lnTo>
                      <a:lnTo>
                        <a:pt x="289" y="512"/>
                      </a:lnTo>
                      <a:lnTo>
                        <a:pt x="290" y="513"/>
                      </a:lnTo>
                      <a:lnTo>
                        <a:pt x="290" y="513"/>
                      </a:lnTo>
                      <a:lnTo>
                        <a:pt x="291" y="514"/>
                      </a:lnTo>
                      <a:lnTo>
                        <a:pt x="291" y="514"/>
                      </a:lnTo>
                      <a:lnTo>
                        <a:pt x="292" y="515"/>
                      </a:lnTo>
                      <a:lnTo>
                        <a:pt x="292" y="515"/>
                      </a:lnTo>
                      <a:lnTo>
                        <a:pt x="293" y="516"/>
                      </a:lnTo>
                      <a:lnTo>
                        <a:pt x="293" y="516"/>
                      </a:lnTo>
                      <a:lnTo>
                        <a:pt x="294" y="516"/>
                      </a:lnTo>
                      <a:lnTo>
                        <a:pt x="295" y="517"/>
                      </a:lnTo>
                      <a:lnTo>
                        <a:pt x="295" y="518"/>
                      </a:lnTo>
                      <a:lnTo>
                        <a:pt x="296" y="518"/>
                      </a:lnTo>
                      <a:lnTo>
                        <a:pt x="296" y="518"/>
                      </a:lnTo>
                      <a:lnTo>
                        <a:pt x="297" y="519"/>
                      </a:lnTo>
                      <a:lnTo>
                        <a:pt x="297" y="519"/>
                      </a:lnTo>
                      <a:lnTo>
                        <a:pt x="298" y="520"/>
                      </a:lnTo>
                      <a:lnTo>
                        <a:pt x="298" y="520"/>
                      </a:lnTo>
                      <a:lnTo>
                        <a:pt x="299" y="521"/>
                      </a:lnTo>
                      <a:lnTo>
                        <a:pt x="299" y="521"/>
                      </a:lnTo>
                      <a:lnTo>
                        <a:pt x="300" y="522"/>
                      </a:lnTo>
                      <a:lnTo>
                        <a:pt x="300" y="522"/>
                      </a:lnTo>
                      <a:lnTo>
                        <a:pt x="301" y="523"/>
                      </a:lnTo>
                      <a:lnTo>
                        <a:pt x="302" y="523"/>
                      </a:lnTo>
                      <a:lnTo>
                        <a:pt x="302" y="524"/>
                      </a:lnTo>
                      <a:lnTo>
                        <a:pt x="303" y="524"/>
                      </a:lnTo>
                      <a:lnTo>
                        <a:pt x="303" y="524"/>
                      </a:lnTo>
                      <a:lnTo>
                        <a:pt x="304" y="525"/>
                      </a:lnTo>
                      <a:lnTo>
                        <a:pt x="304" y="526"/>
                      </a:lnTo>
                      <a:lnTo>
                        <a:pt x="305" y="526"/>
                      </a:lnTo>
                      <a:lnTo>
                        <a:pt x="306" y="527"/>
                      </a:lnTo>
                      <a:lnTo>
                        <a:pt x="306" y="527"/>
                      </a:lnTo>
                      <a:lnTo>
                        <a:pt x="307" y="527"/>
                      </a:lnTo>
                      <a:lnTo>
                        <a:pt x="307" y="528"/>
                      </a:lnTo>
                      <a:lnTo>
                        <a:pt x="308" y="528"/>
                      </a:lnTo>
                      <a:lnTo>
                        <a:pt x="308" y="529"/>
                      </a:lnTo>
                      <a:lnTo>
                        <a:pt x="308" y="529"/>
                      </a:lnTo>
                      <a:lnTo>
                        <a:pt x="309" y="530"/>
                      </a:lnTo>
                      <a:lnTo>
                        <a:pt x="310" y="530"/>
                      </a:lnTo>
                      <a:lnTo>
                        <a:pt x="310" y="531"/>
                      </a:lnTo>
                      <a:lnTo>
                        <a:pt x="311" y="531"/>
                      </a:lnTo>
                      <a:lnTo>
                        <a:pt x="311" y="532"/>
                      </a:lnTo>
                      <a:lnTo>
                        <a:pt x="312" y="532"/>
                      </a:lnTo>
                      <a:lnTo>
                        <a:pt x="313" y="532"/>
                      </a:lnTo>
                      <a:lnTo>
                        <a:pt x="313" y="533"/>
                      </a:lnTo>
                      <a:lnTo>
                        <a:pt x="314" y="534"/>
                      </a:lnTo>
                      <a:lnTo>
                        <a:pt x="314" y="534"/>
                      </a:lnTo>
                      <a:lnTo>
                        <a:pt x="315" y="534"/>
                      </a:lnTo>
                      <a:lnTo>
                        <a:pt x="315" y="535"/>
                      </a:lnTo>
                      <a:lnTo>
                        <a:pt x="316" y="535"/>
                      </a:lnTo>
                      <a:lnTo>
                        <a:pt x="316" y="536"/>
                      </a:lnTo>
                      <a:lnTo>
                        <a:pt x="317" y="536"/>
                      </a:lnTo>
                      <a:lnTo>
                        <a:pt x="317" y="537"/>
                      </a:lnTo>
                      <a:lnTo>
                        <a:pt x="318" y="537"/>
                      </a:lnTo>
                      <a:lnTo>
                        <a:pt x="318" y="538"/>
                      </a:lnTo>
                      <a:lnTo>
                        <a:pt x="319" y="538"/>
                      </a:lnTo>
                      <a:lnTo>
                        <a:pt x="319" y="539"/>
                      </a:lnTo>
                      <a:lnTo>
                        <a:pt x="320" y="539"/>
                      </a:lnTo>
                      <a:lnTo>
                        <a:pt x="321" y="539"/>
                      </a:lnTo>
                      <a:lnTo>
                        <a:pt x="321" y="540"/>
                      </a:lnTo>
                      <a:lnTo>
                        <a:pt x="322" y="541"/>
                      </a:lnTo>
                      <a:lnTo>
                        <a:pt x="322" y="541"/>
                      </a:lnTo>
                      <a:lnTo>
                        <a:pt x="323" y="541"/>
                      </a:lnTo>
                      <a:lnTo>
                        <a:pt x="323" y="542"/>
                      </a:lnTo>
                      <a:lnTo>
                        <a:pt x="324" y="542"/>
                      </a:lnTo>
                      <a:lnTo>
                        <a:pt x="324" y="543"/>
                      </a:lnTo>
                      <a:lnTo>
                        <a:pt x="325" y="543"/>
                      </a:lnTo>
                      <a:lnTo>
                        <a:pt x="325" y="543"/>
                      </a:lnTo>
                      <a:lnTo>
                        <a:pt x="326" y="544"/>
                      </a:lnTo>
                      <a:lnTo>
                        <a:pt x="326" y="545"/>
                      </a:lnTo>
                      <a:lnTo>
                        <a:pt x="327" y="545"/>
                      </a:lnTo>
                      <a:lnTo>
                        <a:pt x="328" y="545"/>
                      </a:lnTo>
                      <a:lnTo>
                        <a:pt x="328" y="546"/>
                      </a:lnTo>
                      <a:lnTo>
                        <a:pt x="329" y="546"/>
                      </a:lnTo>
                      <a:lnTo>
                        <a:pt x="329" y="547"/>
                      </a:lnTo>
                      <a:lnTo>
                        <a:pt x="330" y="547"/>
                      </a:lnTo>
                      <a:lnTo>
                        <a:pt x="330" y="548"/>
                      </a:lnTo>
                      <a:lnTo>
                        <a:pt x="331" y="548"/>
                      </a:lnTo>
                      <a:lnTo>
                        <a:pt x="331" y="549"/>
                      </a:lnTo>
                      <a:lnTo>
                        <a:pt x="332" y="549"/>
                      </a:lnTo>
                      <a:lnTo>
                        <a:pt x="332" y="549"/>
                      </a:lnTo>
                      <a:lnTo>
                        <a:pt x="333" y="550"/>
                      </a:lnTo>
                      <a:lnTo>
                        <a:pt x="333" y="550"/>
                      </a:lnTo>
                      <a:lnTo>
                        <a:pt x="334" y="551"/>
                      </a:lnTo>
                      <a:lnTo>
                        <a:pt x="335" y="551"/>
                      </a:lnTo>
                      <a:lnTo>
                        <a:pt x="335" y="552"/>
                      </a:lnTo>
                      <a:lnTo>
                        <a:pt x="336" y="552"/>
                      </a:lnTo>
                      <a:lnTo>
                        <a:pt x="336" y="553"/>
                      </a:lnTo>
                      <a:lnTo>
                        <a:pt x="337" y="553"/>
                      </a:lnTo>
                      <a:lnTo>
                        <a:pt x="337" y="554"/>
                      </a:lnTo>
                      <a:lnTo>
                        <a:pt x="338" y="554"/>
                      </a:lnTo>
                      <a:lnTo>
                        <a:pt x="338" y="554"/>
                      </a:lnTo>
                      <a:lnTo>
                        <a:pt x="339" y="555"/>
                      </a:lnTo>
                      <a:lnTo>
                        <a:pt x="339" y="555"/>
                      </a:lnTo>
                      <a:lnTo>
                        <a:pt x="340" y="556"/>
                      </a:lnTo>
                      <a:lnTo>
                        <a:pt x="340" y="556"/>
                      </a:lnTo>
                      <a:lnTo>
                        <a:pt x="341" y="557"/>
                      </a:lnTo>
                      <a:lnTo>
                        <a:pt x="341" y="557"/>
                      </a:lnTo>
                      <a:lnTo>
                        <a:pt x="342" y="558"/>
                      </a:lnTo>
                      <a:lnTo>
                        <a:pt x="343" y="558"/>
                      </a:lnTo>
                      <a:lnTo>
                        <a:pt x="343" y="558"/>
                      </a:lnTo>
                      <a:lnTo>
                        <a:pt x="344" y="559"/>
                      </a:lnTo>
                      <a:lnTo>
                        <a:pt x="344" y="559"/>
                      </a:lnTo>
                      <a:lnTo>
                        <a:pt x="345" y="560"/>
                      </a:lnTo>
                      <a:lnTo>
                        <a:pt x="346" y="560"/>
                      </a:lnTo>
                      <a:lnTo>
                        <a:pt x="346" y="561"/>
                      </a:lnTo>
                      <a:lnTo>
                        <a:pt x="346" y="561"/>
                      </a:lnTo>
                      <a:lnTo>
                        <a:pt x="347" y="561"/>
                      </a:lnTo>
                      <a:lnTo>
                        <a:pt x="347" y="562"/>
                      </a:lnTo>
                      <a:lnTo>
                        <a:pt x="348" y="562"/>
                      </a:lnTo>
                      <a:lnTo>
                        <a:pt x="348" y="563"/>
                      </a:lnTo>
                      <a:lnTo>
                        <a:pt x="349" y="563"/>
                      </a:lnTo>
                      <a:lnTo>
                        <a:pt x="350" y="564"/>
                      </a:lnTo>
                      <a:lnTo>
                        <a:pt x="350" y="564"/>
                      </a:lnTo>
                      <a:lnTo>
                        <a:pt x="351" y="565"/>
                      </a:lnTo>
                      <a:lnTo>
                        <a:pt x="351" y="565"/>
                      </a:lnTo>
                      <a:lnTo>
                        <a:pt x="352" y="565"/>
                      </a:lnTo>
                      <a:lnTo>
                        <a:pt x="352" y="566"/>
                      </a:lnTo>
                      <a:lnTo>
                        <a:pt x="353" y="566"/>
                      </a:lnTo>
                      <a:lnTo>
                        <a:pt x="354" y="567"/>
                      </a:lnTo>
                      <a:lnTo>
                        <a:pt x="354" y="567"/>
                      </a:lnTo>
                      <a:lnTo>
                        <a:pt x="355" y="568"/>
                      </a:lnTo>
                      <a:lnTo>
                        <a:pt x="355" y="568"/>
                      </a:lnTo>
                      <a:lnTo>
                        <a:pt x="356" y="569"/>
                      </a:lnTo>
                      <a:lnTo>
                        <a:pt x="356" y="569"/>
                      </a:lnTo>
                      <a:lnTo>
                        <a:pt x="357" y="569"/>
                      </a:lnTo>
                      <a:lnTo>
                        <a:pt x="357" y="570"/>
                      </a:lnTo>
                      <a:lnTo>
                        <a:pt x="358" y="570"/>
                      </a:lnTo>
                      <a:lnTo>
                        <a:pt x="358" y="571"/>
                      </a:lnTo>
                      <a:lnTo>
                        <a:pt x="359" y="571"/>
                      </a:lnTo>
                      <a:lnTo>
                        <a:pt x="359" y="572"/>
                      </a:lnTo>
                      <a:lnTo>
                        <a:pt x="360" y="572"/>
                      </a:lnTo>
                      <a:lnTo>
                        <a:pt x="361" y="572"/>
                      </a:lnTo>
                      <a:lnTo>
                        <a:pt x="361" y="573"/>
                      </a:lnTo>
                      <a:lnTo>
                        <a:pt x="362" y="573"/>
                      </a:lnTo>
                      <a:lnTo>
                        <a:pt x="362" y="574"/>
                      </a:lnTo>
                      <a:lnTo>
                        <a:pt x="363" y="574"/>
                      </a:lnTo>
                      <a:lnTo>
                        <a:pt x="363" y="574"/>
                      </a:lnTo>
                      <a:lnTo>
                        <a:pt x="364" y="575"/>
                      </a:lnTo>
                      <a:lnTo>
                        <a:pt x="364" y="576"/>
                      </a:lnTo>
                      <a:lnTo>
                        <a:pt x="365" y="576"/>
                      </a:lnTo>
                      <a:lnTo>
                        <a:pt x="365" y="576"/>
                      </a:lnTo>
                      <a:lnTo>
                        <a:pt x="366" y="577"/>
                      </a:lnTo>
                      <a:lnTo>
                        <a:pt x="366" y="577"/>
                      </a:lnTo>
                      <a:lnTo>
                        <a:pt x="367" y="577"/>
                      </a:lnTo>
                      <a:lnTo>
                        <a:pt x="368" y="578"/>
                      </a:lnTo>
                      <a:lnTo>
                        <a:pt x="368" y="578"/>
                      </a:lnTo>
                      <a:lnTo>
                        <a:pt x="369" y="579"/>
                      </a:lnTo>
                      <a:lnTo>
                        <a:pt x="369" y="579"/>
                      </a:lnTo>
                      <a:lnTo>
                        <a:pt x="370" y="580"/>
                      </a:lnTo>
                      <a:lnTo>
                        <a:pt x="370" y="580"/>
                      </a:lnTo>
                      <a:lnTo>
                        <a:pt x="371" y="581"/>
                      </a:lnTo>
                      <a:lnTo>
                        <a:pt x="371" y="581"/>
                      </a:lnTo>
                      <a:lnTo>
                        <a:pt x="372" y="581"/>
                      </a:lnTo>
                      <a:lnTo>
                        <a:pt x="372" y="582"/>
                      </a:lnTo>
                      <a:lnTo>
                        <a:pt x="373" y="582"/>
                      </a:lnTo>
                      <a:lnTo>
                        <a:pt x="373" y="582"/>
                      </a:lnTo>
                      <a:lnTo>
                        <a:pt x="374" y="583"/>
                      </a:lnTo>
                      <a:lnTo>
                        <a:pt x="374" y="584"/>
                      </a:lnTo>
                      <a:lnTo>
                        <a:pt x="375" y="584"/>
                      </a:lnTo>
                      <a:lnTo>
                        <a:pt x="376" y="584"/>
                      </a:lnTo>
                      <a:lnTo>
                        <a:pt x="376" y="585"/>
                      </a:lnTo>
                      <a:lnTo>
                        <a:pt x="377" y="585"/>
                      </a:lnTo>
                      <a:lnTo>
                        <a:pt x="377" y="586"/>
                      </a:lnTo>
                      <a:lnTo>
                        <a:pt x="378" y="586"/>
                      </a:lnTo>
                      <a:lnTo>
                        <a:pt x="378" y="587"/>
                      </a:lnTo>
                      <a:lnTo>
                        <a:pt x="379" y="587"/>
                      </a:lnTo>
                      <a:lnTo>
                        <a:pt x="379" y="587"/>
                      </a:lnTo>
                      <a:lnTo>
                        <a:pt x="380" y="588"/>
                      </a:lnTo>
                      <a:lnTo>
                        <a:pt x="380" y="588"/>
                      </a:lnTo>
                      <a:lnTo>
                        <a:pt x="381" y="589"/>
                      </a:lnTo>
                      <a:lnTo>
                        <a:pt x="381" y="589"/>
                      </a:lnTo>
                      <a:lnTo>
                        <a:pt x="382" y="589"/>
                      </a:lnTo>
                      <a:lnTo>
                        <a:pt x="383" y="590"/>
                      </a:lnTo>
                      <a:lnTo>
                        <a:pt x="383" y="590"/>
                      </a:lnTo>
                      <a:lnTo>
                        <a:pt x="384" y="591"/>
                      </a:lnTo>
                      <a:lnTo>
                        <a:pt x="384" y="591"/>
                      </a:lnTo>
                      <a:lnTo>
                        <a:pt x="385" y="592"/>
                      </a:lnTo>
                      <a:lnTo>
                        <a:pt x="385" y="592"/>
                      </a:lnTo>
                      <a:lnTo>
                        <a:pt x="386" y="592"/>
                      </a:lnTo>
                      <a:lnTo>
                        <a:pt x="386" y="593"/>
                      </a:lnTo>
                      <a:lnTo>
                        <a:pt x="387" y="593"/>
                      </a:lnTo>
                      <a:lnTo>
                        <a:pt x="387" y="593"/>
                      </a:lnTo>
                      <a:lnTo>
                        <a:pt x="388" y="594"/>
                      </a:lnTo>
                      <a:lnTo>
                        <a:pt x="388" y="595"/>
                      </a:lnTo>
                      <a:lnTo>
                        <a:pt x="389" y="595"/>
                      </a:lnTo>
                      <a:lnTo>
                        <a:pt x="390" y="595"/>
                      </a:lnTo>
                      <a:lnTo>
                        <a:pt x="390" y="596"/>
                      </a:lnTo>
                      <a:lnTo>
                        <a:pt x="391" y="596"/>
                      </a:lnTo>
                      <a:lnTo>
                        <a:pt x="391" y="596"/>
                      </a:lnTo>
                      <a:lnTo>
                        <a:pt x="392" y="597"/>
                      </a:lnTo>
                      <a:lnTo>
                        <a:pt x="392" y="597"/>
                      </a:lnTo>
                      <a:lnTo>
                        <a:pt x="393" y="598"/>
                      </a:lnTo>
                      <a:lnTo>
                        <a:pt x="394" y="598"/>
                      </a:lnTo>
                      <a:lnTo>
                        <a:pt x="394" y="599"/>
                      </a:lnTo>
                      <a:lnTo>
                        <a:pt x="395" y="599"/>
                      </a:lnTo>
                      <a:lnTo>
                        <a:pt x="395" y="599"/>
                      </a:lnTo>
                      <a:lnTo>
                        <a:pt x="395" y="600"/>
                      </a:lnTo>
                      <a:lnTo>
                        <a:pt x="396" y="600"/>
                      </a:lnTo>
                      <a:lnTo>
                        <a:pt x="396" y="601"/>
                      </a:lnTo>
                      <a:lnTo>
                        <a:pt x="397" y="601"/>
                      </a:lnTo>
                      <a:lnTo>
                        <a:pt x="398" y="601"/>
                      </a:lnTo>
                      <a:lnTo>
                        <a:pt x="398" y="602"/>
                      </a:lnTo>
                      <a:lnTo>
                        <a:pt x="399" y="602"/>
                      </a:lnTo>
                      <a:lnTo>
                        <a:pt x="399" y="603"/>
                      </a:lnTo>
                      <a:lnTo>
                        <a:pt x="400" y="603"/>
                      </a:lnTo>
                      <a:lnTo>
                        <a:pt x="401" y="604"/>
                      </a:lnTo>
                      <a:lnTo>
                        <a:pt x="401" y="604"/>
                      </a:lnTo>
                      <a:lnTo>
                        <a:pt x="402" y="604"/>
                      </a:lnTo>
                      <a:lnTo>
                        <a:pt x="402" y="605"/>
                      </a:lnTo>
                      <a:lnTo>
                        <a:pt x="403" y="605"/>
                      </a:lnTo>
                      <a:lnTo>
                        <a:pt x="403" y="605"/>
                      </a:lnTo>
                      <a:lnTo>
                        <a:pt x="404" y="606"/>
                      </a:lnTo>
                      <a:lnTo>
                        <a:pt x="404" y="606"/>
                      </a:lnTo>
                      <a:lnTo>
                        <a:pt x="405" y="607"/>
                      </a:lnTo>
                      <a:lnTo>
                        <a:pt x="405" y="607"/>
                      </a:lnTo>
                      <a:lnTo>
                        <a:pt x="406" y="608"/>
                      </a:lnTo>
                      <a:lnTo>
                        <a:pt x="406" y="608"/>
                      </a:lnTo>
                      <a:lnTo>
                        <a:pt x="407" y="608"/>
                      </a:lnTo>
                      <a:lnTo>
                        <a:pt x="407" y="609"/>
                      </a:lnTo>
                      <a:lnTo>
                        <a:pt x="408" y="609"/>
                      </a:lnTo>
                      <a:lnTo>
                        <a:pt x="409" y="610"/>
                      </a:lnTo>
                      <a:lnTo>
                        <a:pt x="409" y="610"/>
                      </a:lnTo>
                      <a:lnTo>
                        <a:pt x="410" y="611"/>
                      </a:lnTo>
                      <a:lnTo>
                        <a:pt x="410" y="611"/>
                      </a:lnTo>
                      <a:lnTo>
                        <a:pt x="411" y="611"/>
                      </a:lnTo>
                      <a:lnTo>
                        <a:pt x="411" y="612"/>
                      </a:lnTo>
                      <a:lnTo>
                        <a:pt x="412" y="612"/>
                      </a:lnTo>
                      <a:lnTo>
                        <a:pt x="412" y="612"/>
                      </a:lnTo>
                      <a:lnTo>
                        <a:pt x="413" y="613"/>
                      </a:lnTo>
                      <a:lnTo>
                        <a:pt x="413" y="613"/>
                      </a:lnTo>
                      <a:lnTo>
                        <a:pt x="414" y="614"/>
                      </a:lnTo>
                      <a:lnTo>
                        <a:pt x="414" y="614"/>
                      </a:lnTo>
                      <a:lnTo>
                        <a:pt x="415" y="615"/>
                      </a:lnTo>
                      <a:lnTo>
                        <a:pt x="416" y="615"/>
                      </a:lnTo>
                      <a:lnTo>
                        <a:pt x="416" y="615"/>
                      </a:lnTo>
                      <a:lnTo>
                        <a:pt x="417" y="616"/>
                      </a:lnTo>
                      <a:lnTo>
                        <a:pt x="417" y="616"/>
                      </a:lnTo>
                      <a:lnTo>
                        <a:pt x="418" y="616"/>
                      </a:lnTo>
                      <a:lnTo>
                        <a:pt x="418" y="617"/>
                      </a:lnTo>
                      <a:lnTo>
                        <a:pt x="419" y="617"/>
                      </a:lnTo>
                      <a:lnTo>
                        <a:pt x="419" y="618"/>
                      </a:lnTo>
                      <a:lnTo>
                        <a:pt x="420" y="618"/>
                      </a:lnTo>
                      <a:lnTo>
                        <a:pt x="420" y="619"/>
                      </a:lnTo>
                      <a:lnTo>
                        <a:pt x="421" y="619"/>
                      </a:lnTo>
                      <a:lnTo>
                        <a:pt x="421" y="619"/>
                      </a:lnTo>
                      <a:lnTo>
                        <a:pt x="422" y="620"/>
                      </a:lnTo>
                      <a:lnTo>
                        <a:pt x="423" y="620"/>
                      </a:lnTo>
                      <a:lnTo>
                        <a:pt x="423" y="620"/>
                      </a:lnTo>
                      <a:lnTo>
                        <a:pt x="424" y="621"/>
                      </a:lnTo>
                      <a:lnTo>
                        <a:pt x="424" y="621"/>
                      </a:lnTo>
                      <a:lnTo>
                        <a:pt x="425" y="622"/>
                      </a:lnTo>
                      <a:lnTo>
                        <a:pt x="425" y="622"/>
                      </a:lnTo>
                      <a:lnTo>
                        <a:pt x="426" y="623"/>
                      </a:lnTo>
                      <a:lnTo>
                        <a:pt x="426" y="623"/>
                      </a:lnTo>
                      <a:lnTo>
                        <a:pt x="427" y="623"/>
                      </a:lnTo>
                      <a:lnTo>
                        <a:pt x="427" y="624"/>
                      </a:lnTo>
                      <a:lnTo>
                        <a:pt x="428" y="624"/>
                      </a:lnTo>
                      <a:lnTo>
                        <a:pt x="428" y="624"/>
                      </a:lnTo>
                      <a:lnTo>
                        <a:pt x="429" y="625"/>
                      </a:lnTo>
                      <a:lnTo>
                        <a:pt x="429" y="625"/>
                      </a:lnTo>
                      <a:lnTo>
                        <a:pt x="430" y="626"/>
                      </a:lnTo>
                      <a:lnTo>
                        <a:pt x="431" y="626"/>
                      </a:lnTo>
                      <a:lnTo>
                        <a:pt x="431" y="626"/>
                      </a:lnTo>
                      <a:lnTo>
                        <a:pt x="432" y="627"/>
                      </a:lnTo>
                      <a:lnTo>
                        <a:pt x="432" y="627"/>
                      </a:lnTo>
                      <a:lnTo>
                        <a:pt x="433" y="628"/>
                      </a:lnTo>
                      <a:lnTo>
                        <a:pt x="433" y="628"/>
                      </a:lnTo>
                      <a:lnTo>
                        <a:pt x="434" y="628"/>
                      </a:lnTo>
                      <a:lnTo>
                        <a:pt x="434" y="629"/>
                      </a:lnTo>
                      <a:lnTo>
                        <a:pt x="435" y="629"/>
                      </a:lnTo>
                      <a:lnTo>
                        <a:pt x="435" y="630"/>
                      </a:lnTo>
                      <a:lnTo>
                        <a:pt x="436" y="630"/>
                      </a:lnTo>
                      <a:lnTo>
                        <a:pt x="436" y="630"/>
                      </a:lnTo>
                      <a:lnTo>
                        <a:pt x="437" y="631"/>
                      </a:lnTo>
                      <a:lnTo>
                        <a:pt x="438" y="631"/>
                      </a:lnTo>
                      <a:lnTo>
                        <a:pt x="438" y="631"/>
                      </a:lnTo>
                      <a:lnTo>
                        <a:pt x="439" y="632"/>
                      </a:lnTo>
                      <a:lnTo>
                        <a:pt x="439" y="632"/>
                      </a:lnTo>
                      <a:lnTo>
                        <a:pt x="440" y="633"/>
                      </a:lnTo>
                      <a:lnTo>
                        <a:pt x="440" y="633"/>
                      </a:lnTo>
                      <a:lnTo>
                        <a:pt x="441" y="634"/>
                      </a:lnTo>
                      <a:lnTo>
                        <a:pt x="442" y="634"/>
                      </a:lnTo>
                      <a:lnTo>
                        <a:pt x="442" y="634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3" y="635"/>
                      </a:lnTo>
                      <a:lnTo>
                        <a:pt x="444" y="636"/>
                      </a:lnTo>
                      <a:lnTo>
                        <a:pt x="445" y="636"/>
                      </a:lnTo>
                      <a:lnTo>
                        <a:pt x="445" y="637"/>
                      </a:lnTo>
                      <a:lnTo>
                        <a:pt x="446" y="637"/>
                      </a:lnTo>
                      <a:lnTo>
                        <a:pt x="446" y="637"/>
                      </a:lnTo>
                      <a:lnTo>
                        <a:pt x="447" y="638"/>
                      </a:lnTo>
                      <a:lnTo>
                        <a:pt x="447" y="638"/>
                      </a:lnTo>
                      <a:lnTo>
                        <a:pt x="448" y="639"/>
                      </a:lnTo>
                      <a:lnTo>
                        <a:pt x="449" y="639"/>
                      </a:lnTo>
                      <a:lnTo>
                        <a:pt x="449" y="639"/>
                      </a:lnTo>
                      <a:lnTo>
                        <a:pt x="450" y="640"/>
                      </a:lnTo>
                      <a:lnTo>
                        <a:pt x="450" y="640"/>
                      </a:lnTo>
                      <a:lnTo>
                        <a:pt x="451" y="641"/>
                      </a:lnTo>
                      <a:lnTo>
                        <a:pt x="451" y="641"/>
                      </a:lnTo>
                      <a:lnTo>
                        <a:pt x="452" y="641"/>
                      </a:lnTo>
                      <a:lnTo>
                        <a:pt x="452" y="642"/>
                      </a:lnTo>
                      <a:lnTo>
                        <a:pt x="453" y="642"/>
                      </a:lnTo>
                      <a:lnTo>
                        <a:pt x="453" y="642"/>
                      </a:lnTo>
                      <a:lnTo>
                        <a:pt x="454" y="643"/>
                      </a:lnTo>
                      <a:lnTo>
                        <a:pt x="454" y="643"/>
                      </a:lnTo>
                      <a:lnTo>
                        <a:pt x="455" y="643"/>
                      </a:lnTo>
                      <a:lnTo>
                        <a:pt x="456" y="644"/>
                      </a:lnTo>
                      <a:lnTo>
                        <a:pt x="456" y="644"/>
                      </a:lnTo>
                      <a:lnTo>
                        <a:pt x="457" y="645"/>
                      </a:lnTo>
                      <a:lnTo>
                        <a:pt x="457" y="645"/>
                      </a:lnTo>
                      <a:lnTo>
                        <a:pt x="458" y="646"/>
                      </a:lnTo>
                      <a:lnTo>
                        <a:pt x="458" y="646"/>
                      </a:lnTo>
                      <a:lnTo>
                        <a:pt x="459" y="646"/>
                      </a:lnTo>
                      <a:lnTo>
                        <a:pt x="459" y="647"/>
                      </a:lnTo>
                      <a:lnTo>
                        <a:pt x="460" y="647"/>
                      </a:lnTo>
                      <a:lnTo>
                        <a:pt x="460" y="647"/>
                      </a:lnTo>
                      <a:lnTo>
                        <a:pt x="461" y="648"/>
                      </a:lnTo>
                      <a:lnTo>
                        <a:pt x="461" y="648"/>
                      </a:lnTo>
                      <a:lnTo>
                        <a:pt x="462" y="649"/>
                      </a:lnTo>
                      <a:lnTo>
                        <a:pt x="462" y="649"/>
                      </a:lnTo>
                      <a:lnTo>
                        <a:pt x="463" y="649"/>
                      </a:lnTo>
                      <a:lnTo>
                        <a:pt x="464" y="650"/>
                      </a:lnTo>
                      <a:lnTo>
                        <a:pt x="464" y="650"/>
                      </a:lnTo>
                      <a:lnTo>
                        <a:pt x="465" y="650"/>
                      </a:lnTo>
                      <a:lnTo>
                        <a:pt x="465" y="651"/>
                      </a:lnTo>
                      <a:lnTo>
                        <a:pt x="466" y="651"/>
                      </a:lnTo>
                      <a:lnTo>
                        <a:pt x="466" y="651"/>
                      </a:lnTo>
                      <a:lnTo>
                        <a:pt x="467" y="652"/>
                      </a:lnTo>
                      <a:lnTo>
                        <a:pt x="467" y="652"/>
                      </a:lnTo>
                      <a:lnTo>
                        <a:pt x="468" y="653"/>
                      </a:lnTo>
                      <a:lnTo>
                        <a:pt x="468" y="653"/>
                      </a:lnTo>
                      <a:lnTo>
                        <a:pt x="469" y="653"/>
                      </a:lnTo>
                      <a:lnTo>
                        <a:pt x="469" y="654"/>
                      </a:lnTo>
                      <a:lnTo>
                        <a:pt x="470" y="654"/>
                      </a:lnTo>
                      <a:lnTo>
                        <a:pt x="471" y="655"/>
                      </a:lnTo>
                      <a:lnTo>
                        <a:pt x="471" y="655"/>
                      </a:lnTo>
                      <a:lnTo>
                        <a:pt x="472" y="655"/>
                      </a:lnTo>
                      <a:lnTo>
                        <a:pt x="472" y="656"/>
                      </a:lnTo>
                      <a:lnTo>
                        <a:pt x="473" y="656"/>
                      </a:lnTo>
                      <a:lnTo>
                        <a:pt x="473" y="657"/>
                      </a:lnTo>
                      <a:lnTo>
                        <a:pt x="474" y="657"/>
                      </a:lnTo>
                      <a:lnTo>
                        <a:pt x="474" y="657"/>
                      </a:lnTo>
                      <a:lnTo>
                        <a:pt x="475" y="658"/>
                      </a:lnTo>
                      <a:lnTo>
                        <a:pt x="475" y="658"/>
                      </a:lnTo>
                      <a:lnTo>
                        <a:pt x="476" y="658"/>
                      </a:lnTo>
                      <a:lnTo>
                        <a:pt x="476" y="659"/>
                      </a:lnTo>
                      <a:lnTo>
                        <a:pt x="477" y="659"/>
                      </a:lnTo>
                      <a:lnTo>
                        <a:pt x="478" y="660"/>
                      </a:lnTo>
                      <a:lnTo>
                        <a:pt x="478" y="660"/>
                      </a:lnTo>
                      <a:lnTo>
                        <a:pt x="479" y="660"/>
                      </a:lnTo>
                      <a:lnTo>
                        <a:pt x="479" y="661"/>
                      </a:lnTo>
                      <a:lnTo>
                        <a:pt x="480" y="661"/>
                      </a:lnTo>
                      <a:lnTo>
                        <a:pt x="480" y="661"/>
                      </a:lnTo>
                      <a:lnTo>
                        <a:pt x="481" y="662"/>
                      </a:lnTo>
                      <a:lnTo>
                        <a:pt x="481" y="662"/>
                      </a:lnTo>
                      <a:lnTo>
                        <a:pt x="482" y="662"/>
                      </a:lnTo>
                      <a:lnTo>
                        <a:pt x="482" y="663"/>
                      </a:lnTo>
                      <a:lnTo>
                        <a:pt x="483" y="663"/>
                      </a:lnTo>
                      <a:lnTo>
                        <a:pt x="483" y="664"/>
                      </a:lnTo>
                      <a:lnTo>
                        <a:pt x="484" y="664"/>
                      </a:lnTo>
                      <a:lnTo>
                        <a:pt x="485" y="664"/>
                      </a:lnTo>
                      <a:lnTo>
                        <a:pt x="485" y="665"/>
                      </a:lnTo>
                      <a:lnTo>
                        <a:pt x="486" y="665"/>
                      </a:lnTo>
                      <a:lnTo>
                        <a:pt x="486" y="665"/>
                      </a:lnTo>
                      <a:lnTo>
                        <a:pt x="487" y="666"/>
                      </a:lnTo>
                      <a:lnTo>
                        <a:pt x="487" y="666"/>
                      </a:lnTo>
                      <a:lnTo>
                        <a:pt x="488" y="666"/>
                      </a:lnTo>
                      <a:lnTo>
                        <a:pt x="489" y="667"/>
                      </a:lnTo>
                      <a:lnTo>
                        <a:pt x="489" y="667"/>
                      </a:lnTo>
                      <a:lnTo>
                        <a:pt x="490" y="668"/>
                      </a:lnTo>
                      <a:lnTo>
                        <a:pt x="490" y="668"/>
                      </a:lnTo>
                      <a:lnTo>
                        <a:pt x="491" y="668"/>
                      </a:lnTo>
                      <a:lnTo>
                        <a:pt x="491" y="669"/>
                      </a:lnTo>
                      <a:lnTo>
                        <a:pt x="491" y="669"/>
                      </a:lnTo>
                      <a:lnTo>
                        <a:pt x="492" y="669"/>
                      </a:lnTo>
                      <a:lnTo>
                        <a:pt x="493" y="670"/>
                      </a:lnTo>
                      <a:lnTo>
                        <a:pt x="493" y="670"/>
                      </a:lnTo>
                      <a:lnTo>
                        <a:pt x="494" y="670"/>
                      </a:lnTo>
                      <a:lnTo>
                        <a:pt x="494" y="671"/>
                      </a:lnTo>
                      <a:lnTo>
                        <a:pt x="495" y="671"/>
                      </a:lnTo>
                      <a:lnTo>
                        <a:pt x="496" y="672"/>
                      </a:lnTo>
                      <a:lnTo>
                        <a:pt x="496" y="672"/>
                      </a:lnTo>
                      <a:lnTo>
                        <a:pt x="497" y="672"/>
                      </a:lnTo>
                      <a:lnTo>
                        <a:pt x="497" y="673"/>
                      </a:lnTo>
                      <a:lnTo>
                        <a:pt x="498" y="673"/>
                      </a:lnTo>
                      <a:lnTo>
                        <a:pt x="498" y="673"/>
                      </a:lnTo>
                      <a:lnTo>
                        <a:pt x="499" y="674"/>
                      </a:lnTo>
                      <a:lnTo>
                        <a:pt x="499" y="674"/>
                      </a:lnTo>
                      <a:lnTo>
                        <a:pt x="500" y="674"/>
                      </a:lnTo>
                      <a:lnTo>
                        <a:pt x="500" y="675"/>
                      </a:lnTo>
                      <a:lnTo>
                        <a:pt x="501" y="675"/>
                      </a:lnTo>
                      <a:lnTo>
                        <a:pt x="501" y="676"/>
                      </a:lnTo>
                      <a:lnTo>
                        <a:pt x="502" y="676"/>
                      </a:lnTo>
                      <a:lnTo>
                        <a:pt x="502" y="676"/>
                      </a:lnTo>
                      <a:lnTo>
                        <a:pt x="503" y="677"/>
                      </a:lnTo>
                      <a:lnTo>
                        <a:pt x="504" y="677"/>
                      </a:lnTo>
                      <a:lnTo>
                        <a:pt x="504" y="677"/>
                      </a:lnTo>
                      <a:lnTo>
                        <a:pt x="505" y="678"/>
                      </a:lnTo>
                      <a:lnTo>
                        <a:pt x="505" y="678"/>
                      </a:lnTo>
                      <a:lnTo>
                        <a:pt x="506" y="678"/>
                      </a:lnTo>
                      <a:lnTo>
                        <a:pt x="506" y="679"/>
                      </a:lnTo>
                      <a:lnTo>
                        <a:pt x="507" y="679"/>
                      </a:lnTo>
                      <a:lnTo>
                        <a:pt x="507" y="680"/>
                      </a:lnTo>
                      <a:lnTo>
                        <a:pt x="508" y="680"/>
                      </a:lnTo>
                      <a:lnTo>
                        <a:pt x="508" y="680"/>
                      </a:lnTo>
                      <a:lnTo>
                        <a:pt x="509" y="681"/>
                      </a:lnTo>
                      <a:lnTo>
                        <a:pt x="509" y="681"/>
                      </a:lnTo>
                      <a:lnTo>
                        <a:pt x="510" y="681"/>
                      </a:lnTo>
                      <a:lnTo>
                        <a:pt x="511" y="682"/>
                      </a:lnTo>
                      <a:lnTo>
                        <a:pt x="511" y="682"/>
                      </a:lnTo>
                      <a:lnTo>
                        <a:pt x="512" y="683"/>
                      </a:lnTo>
                      <a:lnTo>
                        <a:pt x="512" y="683"/>
                      </a:lnTo>
                      <a:lnTo>
                        <a:pt x="513" y="683"/>
                      </a:lnTo>
                      <a:lnTo>
                        <a:pt x="513" y="684"/>
                      </a:lnTo>
                      <a:lnTo>
                        <a:pt x="514" y="684"/>
                      </a:lnTo>
                      <a:lnTo>
                        <a:pt x="514" y="684"/>
                      </a:lnTo>
                      <a:lnTo>
                        <a:pt x="515" y="685"/>
                      </a:lnTo>
                      <a:lnTo>
                        <a:pt x="515" y="685"/>
                      </a:lnTo>
                      <a:lnTo>
                        <a:pt x="516" y="685"/>
                      </a:lnTo>
                      <a:lnTo>
                        <a:pt x="516" y="686"/>
                      </a:lnTo>
                      <a:lnTo>
                        <a:pt x="517" y="686"/>
                      </a:lnTo>
                      <a:lnTo>
                        <a:pt x="518" y="687"/>
                      </a:lnTo>
                      <a:lnTo>
                        <a:pt x="518" y="687"/>
                      </a:lnTo>
                      <a:lnTo>
                        <a:pt x="519" y="687"/>
                      </a:lnTo>
                      <a:lnTo>
                        <a:pt x="519" y="688"/>
                      </a:lnTo>
                      <a:lnTo>
                        <a:pt x="520" y="688"/>
                      </a:lnTo>
                      <a:lnTo>
                        <a:pt x="520" y="688"/>
                      </a:lnTo>
                      <a:lnTo>
                        <a:pt x="521" y="689"/>
                      </a:lnTo>
                      <a:lnTo>
                        <a:pt x="521" y="689"/>
                      </a:lnTo>
                      <a:lnTo>
                        <a:pt x="522" y="689"/>
                      </a:lnTo>
                      <a:lnTo>
                        <a:pt x="522" y="690"/>
                      </a:lnTo>
                      <a:lnTo>
                        <a:pt x="523" y="690"/>
                      </a:lnTo>
                      <a:lnTo>
                        <a:pt x="523" y="691"/>
                      </a:lnTo>
                      <a:lnTo>
                        <a:pt x="524" y="691"/>
                      </a:lnTo>
                      <a:lnTo>
                        <a:pt x="524" y="691"/>
                      </a:lnTo>
                      <a:lnTo>
                        <a:pt x="525" y="692"/>
                      </a:lnTo>
                      <a:lnTo>
                        <a:pt x="526" y="692"/>
                      </a:lnTo>
                      <a:lnTo>
                        <a:pt x="526" y="692"/>
                      </a:lnTo>
                      <a:lnTo>
                        <a:pt x="527" y="693"/>
                      </a:lnTo>
                      <a:lnTo>
                        <a:pt x="527" y="693"/>
                      </a:lnTo>
                      <a:lnTo>
                        <a:pt x="528" y="693"/>
                      </a:lnTo>
                      <a:lnTo>
                        <a:pt x="529" y="694"/>
                      </a:lnTo>
                      <a:lnTo>
                        <a:pt x="529" y="694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0" y="695"/>
                      </a:lnTo>
                      <a:lnTo>
                        <a:pt x="531" y="696"/>
                      </a:lnTo>
                      <a:lnTo>
                        <a:pt x="531" y="696"/>
                      </a:lnTo>
                      <a:lnTo>
                        <a:pt x="532" y="696"/>
                      </a:lnTo>
                      <a:lnTo>
                        <a:pt x="533" y="696"/>
                      </a:lnTo>
                      <a:lnTo>
                        <a:pt x="533" y="697"/>
                      </a:lnTo>
                      <a:lnTo>
                        <a:pt x="534" y="697"/>
                      </a:lnTo>
                      <a:lnTo>
                        <a:pt x="534" y="697"/>
                      </a:lnTo>
                      <a:lnTo>
                        <a:pt x="535" y="698"/>
                      </a:lnTo>
                      <a:lnTo>
                        <a:pt x="535" y="698"/>
                      </a:lnTo>
                      <a:lnTo>
                        <a:pt x="536" y="699"/>
                      </a:lnTo>
                      <a:lnTo>
                        <a:pt x="537" y="699"/>
                      </a:lnTo>
                      <a:lnTo>
                        <a:pt x="537" y="699"/>
                      </a:lnTo>
                      <a:lnTo>
                        <a:pt x="538" y="700"/>
                      </a:lnTo>
                      <a:lnTo>
                        <a:pt x="538" y="700"/>
                      </a:lnTo>
                      <a:lnTo>
                        <a:pt x="539" y="700"/>
                      </a:lnTo>
                      <a:lnTo>
                        <a:pt x="539" y="701"/>
                      </a:lnTo>
                      <a:lnTo>
                        <a:pt x="540" y="701"/>
                      </a:lnTo>
                      <a:lnTo>
                        <a:pt x="540" y="701"/>
                      </a:lnTo>
                      <a:lnTo>
                        <a:pt x="541" y="702"/>
                      </a:lnTo>
                      <a:lnTo>
                        <a:pt x="541" y="702"/>
                      </a:lnTo>
                      <a:lnTo>
                        <a:pt x="542" y="703"/>
                      </a:lnTo>
                      <a:lnTo>
                        <a:pt x="542" y="703"/>
                      </a:lnTo>
                      <a:lnTo>
                        <a:pt x="543" y="703"/>
                      </a:lnTo>
                      <a:lnTo>
                        <a:pt x="544" y="704"/>
                      </a:lnTo>
                      <a:lnTo>
                        <a:pt x="544" y="704"/>
                      </a:lnTo>
                      <a:lnTo>
                        <a:pt x="545" y="704"/>
                      </a:lnTo>
                      <a:lnTo>
                        <a:pt x="545" y="705"/>
                      </a:lnTo>
                      <a:lnTo>
                        <a:pt x="546" y="705"/>
                      </a:lnTo>
                      <a:lnTo>
                        <a:pt x="546" y="706"/>
                      </a:lnTo>
                      <a:lnTo>
                        <a:pt x="547" y="706"/>
                      </a:lnTo>
                      <a:lnTo>
                        <a:pt x="547" y="706"/>
                      </a:lnTo>
                      <a:lnTo>
                        <a:pt x="548" y="706"/>
                      </a:lnTo>
                      <a:lnTo>
                        <a:pt x="548" y="707"/>
                      </a:lnTo>
                      <a:lnTo>
                        <a:pt x="549" y="707"/>
                      </a:lnTo>
                      <a:lnTo>
                        <a:pt x="549" y="707"/>
                      </a:lnTo>
                      <a:lnTo>
                        <a:pt x="550" y="708"/>
                      </a:lnTo>
                      <a:lnTo>
                        <a:pt x="551" y="708"/>
                      </a:lnTo>
                      <a:lnTo>
                        <a:pt x="551" y="708"/>
                      </a:lnTo>
                      <a:lnTo>
                        <a:pt x="552" y="709"/>
                      </a:lnTo>
                      <a:lnTo>
                        <a:pt x="552" y="709"/>
                      </a:lnTo>
                      <a:lnTo>
                        <a:pt x="553" y="710"/>
                      </a:lnTo>
                      <a:lnTo>
                        <a:pt x="553" y="710"/>
                      </a:lnTo>
                      <a:lnTo>
                        <a:pt x="554" y="710"/>
                      </a:lnTo>
                      <a:lnTo>
                        <a:pt x="554" y="711"/>
                      </a:lnTo>
                      <a:lnTo>
                        <a:pt x="555" y="711"/>
                      </a:lnTo>
                      <a:lnTo>
                        <a:pt x="555" y="711"/>
                      </a:lnTo>
                      <a:lnTo>
                        <a:pt x="556" y="712"/>
                      </a:lnTo>
                      <a:lnTo>
                        <a:pt x="556" y="712"/>
                      </a:lnTo>
                      <a:lnTo>
                        <a:pt x="557" y="712"/>
                      </a:lnTo>
                      <a:lnTo>
                        <a:pt x="557" y="712"/>
                      </a:lnTo>
                      <a:lnTo>
                        <a:pt x="558" y="713"/>
                      </a:lnTo>
                      <a:lnTo>
                        <a:pt x="559" y="713"/>
                      </a:lnTo>
                      <a:lnTo>
                        <a:pt x="559" y="714"/>
                      </a:lnTo>
                      <a:lnTo>
                        <a:pt x="560" y="714"/>
                      </a:lnTo>
                      <a:lnTo>
                        <a:pt x="560" y="714"/>
                      </a:lnTo>
                      <a:lnTo>
                        <a:pt x="561" y="715"/>
                      </a:lnTo>
                      <a:lnTo>
                        <a:pt x="561" y="715"/>
                      </a:lnTo>
                      <a:lnTo>
                        <a:pt x="562" y="715"/>
                      </a:lnTo>
                      <a:lnTo>
                        <a:pt x="562" y="716"/>
                      </a:lnTo>
                      <a:lnTo>
                        <a:pt x="563" y="716"/>
                      </a:lnTo>
                      <a:lnTo>
                        <a:pt x="563" y="716"/>
                      </a:lnTo>
                      <a:lnTo>
                        <a:pt x="564" y="717"/>
                      </a:lnTo>
                      <a:lnTo>
                        <a:pt x="564" y="717"/>
                      </a:lnTo>
                      <a:lnTo>
                        <a:pt x="565" y="718"/>
                      </a:lnTo>
                      <a:lnTo>
                        <a:pt x="566" y="718"/>
                      </a:lnTo>
                      <a:lnTo>
                        <a:pt x="566" y="718"/>
                      </a:lnTo>
                      <a:lnTo>
                        <a:pt x="567" y="718"/>
                      </a:lnTo>
                      <a:lnTo>
                        <a:pt x="567" y="719"/>
                      </a:lnTo>
                      <a:lnTo>
                        <a:pt x="568" y="719"/>
                      </a:lnTo>
                      <a:lnTo>
                        <a:pt x="568" y="719"/>
                      </a:lnTo>
                      <a:lnTo>
                        <a:pt x="569" y="720"/>
                      </a:lnTo>
                      <a:lnTo>
                        <a:pt x="569" y="720"/>
                      </a:lnTo>
                      <a:lnTo>
                        <a:pt x="570" y="720"/>
                      </a:lnTo>
                      <a:lnTo>
                        <a:pt x="570" y="721"/>
                      </a:lnTo>
                      <a:lnTo>
                        <a:pt x="571" y="721"/>
                      </a:lnTo>
                      <a:lnTo>
                        <a:pt x="571" y="722"/>
                      </a:lnTo>
                      <a:lnTo>
                        <a:pt x="572" y="722"/>
                      </a:lnTo>
                      <a:lnTo>
                        <a:pt x="573" y="722"/>
                      </a:lnTo>
                      <a:lnTo>
                        <a:pt x="573" y="723"/>
                      </a:lnTo>
                      <a:lnTo>
                        <a:pt x="574" y="723"/>
                      </a:lnTo>
                      <a:lnTo>
                        <a:pt x="574" y="723"/>
                      </a:lnTo>
                      <a:lnTo>
                        <a:pt x="575" y="723"/>
                      </a:lnTo>
                      <a:lnTo>
                        <a:pt x="575" y="724"/>
                      </a:lnTo>
                      <a:lnTo>
                        <a:pt x="576" y="724"/>
                      </a:lnTo>
                      <a:lnTo>
                        <a:pt x="577" y="724"/>
                      </a:lnTo>
                      <a:lnTo>
                        <a:pt x="577" y="725"/>
                      </a:lnTo>
                      <a:lnTo>
                        <a:pt x="578" y="725"/>
                      </a:lnTo>
                      <a:lnTo>
                        <a:pt x="578" y="726"/>
                      </a:lnTo>
                      <a:lnTo>
                        <a:pt x="578" y="726"/>
                      </a:lnTo>
                      <a:lnTo>
                        <a:pt x="579" y="726"/>
                      </a:lnTo>
                      <a:lnTo>
                        <a:pt x="579" y="727"/>
                      </a:lnTo>
                      <a:lnTo>
                        <a:pt x="580" y="727"/>
                      </a:lnTo>
                      <a:lnTo>
                        <a:pt x="581" y="727"/>
                      </a:lnTo>
                      <a:lnTo>
                        <a:pt x="581" y="727"/>
                      </a:lnTo>
                      <a:lnTo>
                        <a:pt x="582" y="728"/>
                      </a:lnTo>
                      <a:lnTo>
                        <a:pt x="582" y="728"/>
                      </a:lnTo>
                      <a:lnTo>
                        <a:pt x="583" y="729"/>
                      </a:lnTo>
                      <a:lnTo>
                        <a:pt x="584" y="729"/>
                      </a:lnTo>
                      <a:lnTo>
                        <a:pt x="584" y="729"/>
                      </a:lnTo>
                      <a:lnTo>
                        <a:pt x="585" y="730"/>
                      </a:lnTo>
                      <a:lnTo>
                        <a:pt x="585" y="730"/>
                      </a:lnTo>
                      <a:lnTo>
                        <a:pt x="586" y="730"/>
                      </a:lnTo>
                      <a:lnTo>
                        <a:pt x="586" y="731"/>
                      </a:lnTo>
                      <a:lnTo>
                        <a:pt x="587" y="731"/>
                      </a:lnTo>
                      <a:lnTo>
                        <a:pt x="587" y="731"/>
                      </a:lnTo>
                      <a:lnTo>
                        <a:pt x="588" y="732"/>
                      </a:lnTo>
                      <a:lnTo>
                        <a:pt x="588" y="732"/>
                      </a:lnTo>
                      <a:lnTo>
                        <a:pt x="589" y="732"/>
                      </a:lnTo>
                      <a:lnTo>
                        <a:pt x="589" y="733"/>
                      </a:lnTo>
                      <a:lnTo>
                        <a:pt x="590" y="733"/>
                      </a:lnTo>
                      <a:lnTo>
                        <a:pt x="590" y="733"/>
                      </a:lnTo>
                      <a:lnTo>
                        <a:pt x="591" y="734"/>
                      </a:lnTo>
                      <a:lnTo>
                        <a:pt x="592" y="734"/>
                      </a:lnTo>
                      <a:lnTo>
                        <a:pt x="592" y="734"/>
                      </a:lnTo>
                      <a:lnTo>
                        <a:pt x="593" y="735"/>
                      </a:lnTo>
                      <a:lnTo>
                        <a:pt x="593" y="735"/>
                      </a:lnTo>
                      <a:lnTo>
                        <a:pt x="594" y="735"/>
                      </a:lnTo>
                      <a:lnTo>
                        <a:pt x="594" y="736"/>
                      </a:lnTo>
                      <a:lnTo>
                        <a:pt x="595" y="736"/>
                      </a:lnTo>
                      <a:lnTo>
                        <a:pt x="595" y="736"/>
                      </a:lnTo>
                      <a:lnTo>
                        <a:pt x="596" y="737"/>
                      </a:lnTo>
                      <a:lnTo>
                        <a:pt x="596" y="737"/>
                      </a:lnTo>
                      <a:lnTo>
                        <a:pt x="597" y="737"/>
                      </a:lnTo>
                      <a:lnTo>
                        <a:pt x="597" y="738"/>
                      </a:lnTo>
                      <a:lnTo>
                        <a:pt x="598" y="738"/>
                      </a:lnTo>
                      <a:lnTo>
                        <a:pt x="599" y="738"/>
                      </a:lnTo>
                      <a:lnTo>
                        <a:pt x="599" y="739"/>
                      </a:lnTo>
                      <a:lnTo>
                        <a:pt x="600" y="739"/>
                      </a:lnTo>
                      <a:lnTo>
                        <a:pt x="600" y="739"/>
                      </a:lnTo>
                      <a:lnTo>
                        <a:pt x="601" y="739"/>
                      </a:lnTo>
                      <a:lnTo>
                        <a:pt x="601" y="740"/>
                      </a:lnTo>
                      <a:lnTo>
                        <a:pt x="602" y="740"/>
                      </a:lnTo>
                      <a:lnTo>
                        <a:pt x="602" y="741"/>
                      </a:lnTo>
                      <a:lnTo>
                        <a:pt x="603" y="741"/>
                      </a:lnTo>
                      <a:lnTo>
                        <a:pt x="603" y="741"/>
                      </a:lnTo>
                      <a:lnTo>
                        <a:pt x="604" y="742"/>
                      </a:lnTo>
                      <a:lnTo>
                        <a:pt x="604" y="742"/>
                      </a:lnTo>
                      <a:lnTo>
                        <a:pt x="605" y="742"/>
                      </a:lnTo>
                      <a:lnTo>
                        <a:pt x="606" y="743"/>
                      </a:lnTo>
                      <a:lnTo>
                        <a:pt x="606" y="743"/>
                      </a:lnTo>
                      <a:lnTo>
                        <a:pt x="607" y="743"/>
                      </a:lnTo>
                      <a:lnTo>
                        <a:pt x="607" y="743"/>
                      </a:lnTo>
                      <a:lnTo>
                        <a:pt x="608" y="744"/>
                      </a:lnTo>
                      <a:lnTo>
                        <a:pt x="608" y="744"/>
                      </a:lnTo>
                      <a:lnTo>
                        <a:pt x="609" y="745"/>
                      </a:lnTo>
                      <a:lnTo>
                        <a:pt x="609" y="745"/>
                      </a:lnTo>
                      <a:lnTo>
                        <a:pt x="610" y="745"/>
                      </a:lnTo>
                      <a:lnTo>
                        <a:pt x="610" y="746"/>
                      </a:lnTo>
                      <a:lnTo>
                        <a:pt x="611" y="746"/>
                      </a:lnTo>
                      <a:lnTo>
                        <a:pt x="611" y="746"/>
                      </a:lnTo>
                      <a:lnTo>
                        <a:pt x="612" y="746"/>
                      </a:lnTo>
                      <a:lnTo>
                        <a:pt x="612" y="747"/>
                      </a:lnTo>
                      <a:lnTo>
                        <a:pt x="613" y="747"/>
                      </a:lnTo>
                      <a:lnTo>
                        <a:pt x="614" y="747"/>
                      </a:lnTo>
                      <a:lnTo>
                        <a:pt x="614" y="748"/>
                      </a:lnTo>
                      <a:lnTo>
                        <a:pt x="615" y="748"/>
                      </a:lnTo>
                      <a:lnTo>
                        <a:pt x="615" y="749"/>
                      </a:lnTo>
                      <a:lnTo>
                        <a:pt x="616" y="749"/>
                      </a:lnTo>
                      <a:lnTo>
                        <a:pt x="616" y="749"/>
                      </a:lnTo>
                      <a:lnTo>
                        <a:pt x="617" y="749"/>
                      </a:lnTo>
                      <a:lnTo>
                        <a:pt x="617" y="750"/>
                      </a:lnTo>
                      <a:lnTo>
                        <a:pt x="618" y="750"/>
                      </a:lnTo>
                      <a:lnTo>
                        <a:pt x="618" y="750"/>
                      </a:lnTo>
                      <a:lnTo>
                        <a:pt x="619" y="751"/>
                      </a:lnTo>
                      <a:lnTo>
                        <a:pt x="619" y="751"/>
                      </a:lnTo>
                      <a:lnTo>
                        <a:pt x="620" y="751"/>
                      </a:lnTo>
                      <a:lnTo>
                        <a:pt x="621" y="752"/>
                      </a:lnTo>
                      <a:lnTo>
                        <a:pt x="621" y="752"/>
                      </a:lnTo>
                      <a:lnTo>
                        <a:pt x="622" y="752"/>
                      </a:lnTo>
                      <a:lnTo>
                        <a:pt x="622" y="753"/>
                      </a:lnTo>
                      <a:lnTo>
                        <a:pt x="623" y="753"/>
                      </a:lnTo>
                      <a:lnTo>
                        <a:pt x="623" y="753"/>
                      </a:lnTo>
                      <a:lnTo>
                        <a:pt x="624" y="754"/>
                      </a:lnTo>
                      <a:lnTo>
                        <a:pt x="625" y="754"/>
                      </a:lnTo>
                      <a:lnTo>
                        <a:pt x="625" y="754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6" y="755"/>
                      </a:lnTo>
                      <a:lnTo>
                        <a:pt x="627" y="756"/>
                      </a:lnTo>
                      <a:lnTo>
                        <a:pt x="628" y="756"/>
                      </a:lnTo>
                      <a:lnTo>
                        <a:pt x="628" y="756"/>
                      </a:lnTo>
                      <a:lnTo>
                        <a:pt x="629" y="757"/>
                      </a:lnTo>
                      <a:lnTo>
                        <a:pt x="629" y="757"/>
                      </a:lnTo>
                      <a:lnTo>
                        <a:pt x="630" y="757"/>
                      </a:lnTo>
                      <a:lnTo>
                        <a:pt x="630" y="758"/>
                      </a:lnTo>
                      <a:lnTo>
                        <a:pt x="631" y="758"/>
                      </a:lnTo>
                      <a:lnTo>
                        <a:pt x="632" y="758"/>
                      </a:lnTo>
                      <a:lnTo>
                        <a:pt x="632" y="758"/>
                      </a:lnTo>
                      <a:lnTo>
                        <a:pt x="633" y="759"/>
                      </a:lnTo>
                      <a:lnTo>
                        <a:pt x="633" y="759"/>
                      </a:lnTo>
                      <a:lnTo>
                        <a:pt x="634" y="760"/>
                      </a:lnTo>
                      <a:lnTo>
                        <a:pt x="634" y="760"/>
                      </a:lnTo>
                      <a:lnTo>
                        <a:pt x="635" y="760"/>
                      </a:lnTo>
                      <a:lnTo>
                        <a:pt x="635" y="760"/>
                      </a:lnTo>
                      <a:lnTo>
                        <a:pt x="636" y="761"/>
                      </a:lnTo>
                      <a:lnTo>
                        <a:pt x="636" y="761"/>
                      </a:lnTo>
                      <a:lnTo>
                        <a:pt x="637" y="761"/>
                      </a:lnTo>
                      <a:lnTo>
                        <a:pt x="637" y="762"/>
                      </a:lnTo>
                      <a:lnTo>
                        <a:pt x="638" y="762"/>
                      </a:lnTo>
                      <a:lnTo>
                        <a:pt x="639" y="762"/>
                      </a:lnTo>
                      <a:lnTo>
                        <a:pt x="639" y="763"/>
                      </a:lnTo>
                      <a:lnTo>
                        <a:pt x="640" y="763"/>
                      </a:lnTo>
                      <a:lnTo>
                        <a:pt x="640" y="763"/>
                      </a:lnTo>
                      <a:lnTo>
                        <a:pt x="641" y="764"/>
                      </a:lnTo>
                      <a:lnTo>
                        <a:pt x="641" y="764"/>
                      </a:lnTo>
                      <a:lnTo>
                        <a:pt x="642" y="764"/>
                      </a:lnTo>
                      <a:lnTo>
                        <a:pt x="642" y="765"/>
                      </a:lnTo>
                      <a:lnTo>
                        <a:pt x="643" y="765"/>
                      </a:lnTo>
                      <a:lnTo>
                        <a:pt x="643" y="765"/>
                      </a:lnTo>
                      <a:lnTo>
                        <a:pt x="644" y="765"/>
                      </a:lnTo>
                      <a:lnTo>
                        <a:pt x="644" y="766"/>
                      </a:lnTo>
                      <a:lnTo>
                        <a:pt x="645" y="766"/>
                      </a:lnTo>
                      <a:lnTo>
                        <a:pt x="645" y="766"/>
                      </a:lnTo>
                      <a:lnTo>
                        <a:pt x="646" y="767"/>
                      </a:lnTo>
                      <a:lnTo>
                        <a:pt x="647" y="767"/>
                      </a:lnTo>
                      <a:lnTo>
                        <a:pt x="647" y="768"/>
                      </a:lnTo>
                      <a:lnTo>
                        <a:pt x="648" y="768"/>
                      </a:lnTo>
                      <a:lnTo>
                        <a:pt x="648" y="768"/>
                      </a:lnTo>
                      <a:lnTo>
                        <a:pt x="649" y="768"/>
                      </a:lnTo>
                      <a:lnTo>
                        <a:pt x="649" y="769"/>
                      </a:lnTo>
                      <a:lnTo>
                        <a:pt x="650" y="769"/>
                      </a:lnTo>
                      <a:lnTo>
                        <a:pt x="650" y="769"/>
                      </a:lnTo>
                      <a:lnTo>
                        <a:pt x="651" y="770"/>
                      </a:lnTo>
                      <a:lnTo>
                        <a:pt x="651" y="770"/>
                      </a:lnTo>
                      <a:lnTo>
                        <a:pt x="652" y="770"/>
                      </a:lnTo>
                      <a:lnTo>
                        <a:pt x="652" y="770"/>
                      </a:lnTo>
                      <a:lnTo>
                        <a:pt x="653" y="771"/>
                      </a:lnTo>
                      <a:lnTo>
                        <a:pt x="654" y="771"/>
                      </a:lnTo>
                      <a:lnTo>
                        <a:pt x="654" y="772"/>
                      </a:lnTo>
                      <a:lnTo>
                        <a:pt x="655" y="772"/>
                      </a:lnTo>
                      <a:lnTo>
                        <a:pt x="655" y="772"/>
                      </a:lnTo>
                      <a:lnTo>
                        <a:pt x="656" y="773"/>
                      </a:lnTo>
                      <a:lnTo>
                        <a:pt x="656" y="773"/>
                      </a:lnTo>
                      <a:lnTo>
                        <a:pt x="657" y="773"/>
                      </a:lnTo>
                      <a:lnTo>
                        <a:pt x="657" y="773"/>
                      </a:lnTo>
                      <a:lnTo>
                        <a:pt x="658" y="774"/>
                      </a:lnTo>
                      <a:lnTo>
                        <a:pt x="658" y="774"/>
                      </a:lnTo>
                      <a:lnTo>
                        <a:pt x="659" y="774"/>
                      </a:lnTo>
                      <a:lnTo>
                        <a:pt x="659" y="775"/>
                      </a:lnTo>
                      <a:lnTo>
                        <a:pt x="660" y="775"/>
                      </a:lnTo>
                      <a:lnTo>
                        <a:pt x="661" y="775"/>
                      </a:lnTo>
                      <a:lnTo>
                        <a:pt x="661" y="776"/>
                      </a:lnTo>
                      <a:lnTo>
                        <a:pt x="662" y="776"/>
                      </a:lnTo>
                      <a:lnTo>
                        <a:pt x="662" y="776"/>
                      </a:lnTo>
                      <a:lnTo>
                        <a:pt x="663" y="777"/>
                      </a:lnTo>
                      <a:lnTo>
                        <a:pt x="663" y="777"/>
                      </a:lnTo>
                      <a:lnTo>
                        <a:pt x="664" y="777"/>
                      </a:lnTo>
                      <a:lnTo>
                        <a:pt x="665" y="777"/>
                      </a:lnTo>
                      <a:lnTo>
                        <a:pt x="665" y="778"/>
                      </a:lnTo>
                      <a:lnTo>
                        <a:pt x="665" y="778"/>
                      </a:lnTo>
                      <a:lnTo>
                        <a:pt x="666" y="779"/>
                      </a:lnTo>
                      <a:lnTo>
                        <a:pt x="666" y="779"/>
                      </a:lnTo>
                      <a:lnTo>
                        <a:pt x="667" y="779"/>
                      </a:lnTo>
                      <a:lnTo>
                        <a:pt x="667" y="779"/>
                      </a:lnTo>
                      <a:lnTo>
                        <a:pt x="668" y="780"/>
                      </a:lnTo>
                      <a:lnTo>
                        <a:pt x="669" y="780"/>
                      </a:lnTo>
                      <a:lnTo>
                        <a:pt x="669" y="780"/>
                      </a:lnTo>
                      <a:lnTo>
                        <a:pt x="670" y="781"/>
                      </a:lnTo>
                      <a:lnTo>
                        <a:pt x="670" y="781"/>
                      </a:lnTo>
                      <a:lnTo>
                        <a:pt x="671" y="781"/>
                      </a:lnTo>
                      <a:lnTo>
                        <a:pt x="672" y="781"/>
                      </a:lnTo>
                      <a:lnTo>
                        <a:pt x="672" y="782"/>
                      </a:lnTo>
                      <a:lnTo>
                        <a:pt x="673" y="782"/>
                      </a:lnTo>
                      <a:lnTo>
                        <a:pt x="673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4" y="783"/>
                      </a:lnTo>
                      <a:lnTo>
                        <a:pt x="675" y="784"/>
                      </a:lnTo>
                      <a:lnTo>
                        <a:pt x="676" y="784"/>
                      </a:lnTo>
                      <a:lnTo>
                        <a:pt x="676" y="784"/>
                      </a:lnTo>
                      <a:lnTo>
                        <a:pt x="677" y="785"/>
                      </a:lnTo>
                      <a:lnTo>
                        <a:pt x="677" y="785"/>
                      </a:lnTo>
                      <a:lnTo>
                        <a:pt x="678" y="785"/>
                      </a:lnTo>
                      <a:lnTo>
                        <a:pt x="679" y="785"/>
                      </a:lnTo>
                      <a:lnTo>
                        <a:pt x="679" y="786"/>
                      </a:lnTo>
                      <a:lnTo>
                        <a:pt x="680" y="786"/>
                      </a:lnTo>
                      <a:lnTo>
                        <a:pt x="680" y="787"/>
                      </a:lnTo>
                      <a:lnTo>
                        <a:pt x="681" y="787"/>
                      </a:lnTo>
                      <a:lnTo>
                        <a:pt x="681" y="787"/>
                      </a:lnTo>
                      <a:lnTo>
                        <a:pt x="682" y="787"/>
                      </a:lnTo>
                      <a:lnTo>
                        <a:pt x="682" y="788"/>
                      </a:lnTo>
                      <a:lnTo>
                        <a:pt x="683" y="788"/>
                      </a:lnTo>
                      <a:lnTo>
                        <a:pt x="683" y="788"/>
                      </a:lnTo>
                      <a:lnTo>
                        <a:pt x="684" y="789"/>
                      </a:lnTo>
                      <a:lnTo>
                        <a:pt x="684" y="789"/>
                      </a:lnTo>
                      <a:lnTo>
                        <a:pt x="685" y="789"/>
                      </a:lnTo>
                      <a:lnTo>
                        <a:pt x="685" y="789"/>
                      </a:lnTo>
                      <a:lnTo>
                        <a:pt x="686" y="790"/>
                      </a:lnTo>
                      <a:lnTo>
                        <a:pt x="687" y="790"/>
                      </a:lnTo>
                      <a:lnTo>
                        <a:pt x="687" y="791"/>
                      </a:lnTo>
                      <a:lnTo>
                        <a:pt x="688" y="791"/>
                      </a:lnTo>
                      <a:lnTo>
                        <a:pt x="688" y="791"/>
                      </a:lnTo>
                      <a:lnTo>
                        <a:pt x="689" y="791"/>
                      </a:lnTo>
                      <a:lnTo>
                        <a:pt x="689" y="792"/>
                      </a:lnTo>
                      <a:lnTo>
                        <a:pt x="690" y="792"/>
                      </a:lnTo>
                      <a:lnTo>
                        <a:pt x="690" y="792"/>
                      </a:lnTo>
                      <a:lnTo>
                        <a:pt x="691" y="793"/>
                      </a:lnTo>
                      <a:lnTo>
                        <a:pt x="691" y="793"/>
                      </a:lnTo>
                      <a:lnTo>
                        <a:pt x="692" y="793"/>
                      </a:lnTo>
                      <a:lnTo>
                        <a:pt x="692" y="793"/>
                      </a:lnTo>
                      <a:lnTo>
                        <a:pt x="693" y="794"/>
                      </a:lnTo>
                      <a:lnTo>
                        <a:pt x="694" y="794"/>
                      </a:lnTo>
                      <a:lnTo>
                        <a:pt x="694" y="795"/>
                      </a:lnTo>
                      <a:lnTo>
                        <a:pt x="695" y="795"/>
                      </a:lnTo>
                      <a:lnTo>
                        <a:pt x="695" y="795"/>
                      </a:lnTo>
                      <a:lnTo>
                        <a:pt x="696" y="795"/>
                      </a:lnTo>
                      <a:lnTo>
                        <a:pt x="696" y="796"/>
                      </a:lnTo>
                      <a:lnTo>
                        <a:pt x="697" y="796"/>
                      </a:lnTo>
                      <a:lnTo>
                        <a:pt x="697" y="796"/>
                      </a:lnTo>
                      <a:lnTo>
                        <a:pt x="698" y="797"/>
                      </a:lnTo>
                      <a:lnTo>
                        <a:pt x="698" y="797"/>
                      </a:lnTo>
                      <a:lnTo>
                        <a:pt x="699" y="797"/>
                      </a:lnTo>
                      <a:lnTo>
                        <a:pt x="699" y="797"/>
                      </a:lnTo>
                      <a:lnTo>
                        <a:pt x="700" y="798"/>
                      </a:lnTo>
                      <a:lnTo>
                        <a:pt x="701" y="798"/>
                      </a:lnTo>
                      <a:lnTo>
                        <a:pt x="701" y="798"/>
                      </a:lnTo>
                      <a:lnTo>
                        <a:pt x="702" y="799"/>
                      </a:lnTo>
                      <a:lnTo>
                        <a:pt x="702" y="799"/>
                      </a:lnTo>
                      <a:lnTo>
                        <a:pt x="703" y="799"/>
                      </a:lnTo>
                      <a:lnTo>
                        <a:pt x="703" y="800"/>
                      </a:lnTo>
                      <a:lnTo>
                        <a:pt x="704" y="800"/>
                      </a:lnTo>
                      <a:lnTo>
                        <a:pt x="704" y="800"/>
                      </a:lnTo>
                      <a:lnTo>
                        <a:pt x="705" y="800"/>
                      </a:lnTo>
                      <a:lnTo>
                        <a:pt x="705" y="801"/>
                      </a:lnTo>
                      <a:lnTo>
                        <a:pt x="706" y="801"/>
                      </a:lnTo>
                      <a:lnTo>
                        <a:pt x="706" y="802"/>
                      </a:lnTo>
                      <a:lnTo>
                        <a:pt x="707" y="802"/>
                      </a:lnTo>
                      <a:lnTo>
                        <a:pt x="707" y="802"/>
                      </a:lnTo>
                      <a:lnTo>
                        <a:pt x="708" y="802"/>
                      </a:lnTo>
                      <a:lnTo>
                        <a:pt x="709" y="803"/>
                      </a:lnTo>
                      <a:lnTo>
                        <a:pt x="709" y="803"/>
                      </a:lnTo>
                      <a:lnTo>
                        <a:pt x="710" y="803"/>
                      </a:lnTo>
                      <a:lnTo>
                        <a:pt x="710" y="804"/>
                      </a:lnTo>
                      <a:lnTo>
                        <a:pt x="711" y="804"/>
                      </a:lnTo>
                      <a:lnTo>
                        <a:pt x="712" y="804"/>
                      </a:lnTo>
                      <a:lnTo>
                        <a:pt x="712" y="804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3" y="805"/>
                      </a:lnTo>
                      <a:lnTo>
                        <a:pt x="714" y="806"/>
                      </a:lnTo>
                      <a:lnTo>
                        <a:pt x="714" y="806"/>
                      </a:lnTo>
                      <a:lnTo>
                        <a:pt x="715" y="806"/>
                      </a:lnTo>
                      <a:lnTo>
                        <a:pt x="716" y="807"/>
                      </a:lnTo>
                      <a:lnTo>
                        <a:pt x="716" y="807"/>
                      </a:lnTo>
                      <a:lnTo>
                        <a:pt x="717" y="807"/>
                      </a:lnTo>
                      <a:lnTo>
                        <a:pt x="717" y="807"/>
                      </a:lnTo>
                      <a:lnTo>
                        <a:pt x="718" y="808"/>
                      </a:lnTo>
                      <a:lnTo>
                        <a:pt x="718" y="808"/>
                      </a:lnTo>
                      <a:lnTo>
                        <a:pt x="719" y="808"/>
                      </a:lnTo>
                      <a:lnTo>
                        <a:pt x="720" y="808"/>
                      </a:lnTo>
                      <a:lnTo>
                        <a:pt x="720" y="809"/>
                      </a:lnTo>
                      <a:lnTo>
                        <a:pt x="721" y="809"/>
                      </a:lnTo>
                      <a:lnTo>
                        <a:pt x="721" y="810"/>
                      </a:lnTo>
                      <a:lnTo>
                        <a:pt x="722" y="810"/>
                      </a:lnTo>
                      <a:lnTo>
                        <a:pt x="722" y="810"/>
                      </a:lnTo>
                      <a:lnTo>
                        <a:pt x="723" y="810"/>
                      </a:lnTo>
                      <a:lnTo>
                        <a:pt x="723" y="811"/>
                      </a:lnTo>
                      <a:lnTo>
                        <a:pt x="724" y="811"/>
                      </a:lnTo>
                      <a:lnTo>
                        <a:pt x="724" y="811"/>
                      </a:lnTo>
                      <a:lnTo>
                        <a:pt x="725" y="812"/>
                      </a:lnTo>
                      <a:lnTo>
                        <a:pt x="725" y="812"/>
                      </a:lnTo>
                      <a:lnTo>
                        <a:pt x="726" y="812"/>
                      </a:lnTo>
                      <a:lnTo>
                        <a:pt x="727" y="812"/>
                      </a:lnTo>
                      <a:lnTo>
                        <a:pt x="727" y="813"/>
                      </a:lnTo>
                      <a:lnTo>
                        <a:pt x="728" y="813"/>
                      </a:lnTo>
                      <a:lnTo>
                        <a:pt x="728" y="813"/>
                      </a:lnTo>
                      <a:lnTo>
                        <a:pt x="729" y="814"/>
                      </a:lnTo>
                      <a:lnTo>
                        <a:pt x="729" y="814"/>
                      </a:lnTo>
                      <a:lnTo>
                        <a:pt x="730" y="814"/>
                      </a:lnTo>
                      <a:lnTo>
                        <a:pt x="730" y="815"/>
                      </a:lnTo>
                      <a:lnTo>
                        <a:pt x="731" y="815"/>
                      </a:lnTo>
                      <a:lnTo>
                        <a:pt x="731" y="815"/>
                      </a:lnTo>
                      <a:lnTo>
                        <a:pt x="732" y="815"/>
                      </a:lnTo>
                      <a:lnTo>
                        <a:pt x="732" y="816"/>
                      </a:lnTo>
                      <a:lnTo>
                        <a:pt x="733" y="816"/>
                      </a:lnTo>
                      <a:lnTo>
                        <a:pt x="734" y="816"/>
                      </a:lnTo>
                      <a:lnTo>
                        <a:pt x="734" y="816"/>
                      </a:lnTo>
                      <a:lnTo>
                        <a:pt x="735" y="817"/>
                      </a:lnTo>
                      <a:lnTo>
                        <a:pt x="735" y="817"/>
                      </a:lnTo>
                      <a:lnTo>
                        <a:pt x="736" y="818"/>
                      </a:lnTo>
                      <a:lnTo>
                        <a:pt x="736" y="818"/>
                      </a:lnTo>
                      <a:lnTo>
                        <a:pt x="737" y="818"/>
                      </a:lnTo>
                      <a:lnTo>
                        <a:pt x="737" y="818"/>
                      </a:lnTo>
                      <a:lnTo>
                        <a:pt x="738" y="819"/>
                      </a:lnTo>
                      <a:lnTo>
                        <a:pt x="738" y="819"/>
                      </a:lnTo>
                      <a:lnTo>
                        <a:pt x="739" y="819"/>
                      </a:lnTo>
                      <a:lnTo>
                        <a:pt x="739" y="819"/>
                      </a:lnTo>
                      <a:lnTo>
                        <a:pt x="740" y="820"/>
                      </a:lnTo>
                      <a:lnTo>
                        <a:pt x="740" y="820"/>
                      </a:lnTo>
                      <a:lnTo>
                        <a:pt x="741" y="820"/>
                      </a:lnTo>
                      <a:lnTo>
                        <a:pt x="742" y="821"/>
                      </a:lnTo>
                      <a:lnTo>
                        <a:pt x="742" y="821"/>
                      </a:lnTo>
                      <a:lnTo>
                        <a:pt x="743" y="821"/>
                      </a:lnTo>
                      <a:lnTo>
                        <a:pt x="743" y="822"/>
                      </a:lnTo>
                      <a:lnTo>
                        <a:pt x="744" y="822"/>
                      </a:lnTo>
                      <a:lnTo>
                        <a:pt x="744" y="822"/>
                      </a:lnTo>
                      <a:lnTo>
                        <a:pt x="745" y="822"/>
                      </a:lnTo>
                      <a:lnTo>
                        <a:pt x="745" y="823"/>
                      </a:lnTo>
                      <a:lnTo>
                        <a:pt x="746" y="823"/>
                      </a:lnTo>
                      <a:lnTo>
                        <a:pt x="746" y="823"/>
                      </a:lnTo>
                      <a:lnTo>
                        <a:pt x="747" y="824"/>
                      </a:lnTo>
                      <a:lnTo>
                        <a:pt x="747" y="824"/>
                      </a:lnTo>
                      <a:lnTo>
                        <a:pt x="748" y="824"/>
                      </a:lnTo>
                      <a:lnTo>
                        <a:pt x="749" y="825"/>
                      </a:lnTo>
                      <a:lnTo>
                        <a:pt x="749" y="825"/>
                      </a:lnTo>
                      <a:lnTo>
                        <a:pt x="750" y="825"/>
                      </a:lnTo>
                      <a:lnTo>
                        <a:pt x="750" y="825"/>
                      </a:lnTo>
                      <a:lnTo>
                        <a:pt x="751" y="826"/>
                      </a:lnTo>
                      <a:lnTo>
                        <a:pt x="751" y="826"/>
                      </a:lnTo>
                      <a:lnTo>
                        <a:pt x="752" y="826"/>
                      </a:lnTo>
                      <a:lnTo>
                        <a:pt x="752" y="826"/>
                      </a:lnTo>
                      <a:lnTo>
                        <a:pt x="753" y="827"/>
                      </a:lnTo>
                      <a:lnTo>
                        <a:pt x="753" y="827"/>
                      </a:lnTo>
                      <a:lnTo>
                        <a:pt x="754" y="827"/>
                      </a:lnTo>
                      <a:lnTo>
                        <a:pt x="754" y="828"/>
                      </a:lnTo>
                      <a:lnTo>
                        <a:pt x="755" y="828"/>
                      </a:lnTo>
                      <a:lnTo>
                        <a:pt x="756" y="828"/>
                      </a:lnTo>
                      <a:lnTo>
                        <a:pt x="756" y="829"/>
                      </a:lnTo>
                      <a:lnTo>
                        <a:pt x="757" y="829"/>
                      </a:lnTo>
                      <a:lnTo>
                        <a:pt x="757" y="829"/>
                      </a:lnTo>
                      <a:lnTo>
                        <a:pt x="758" y="829"/>
                      </a:lnTo>
                      <a:lnTo>
                        <a:pt x="758" y="830"/>
                      </a:lnTo>
                      <a:lnTo>
                        <a:pt x="759" y="830"/>
                      </a:lnTo>
                      <a:lnTo>
                        <a:pt x="760" y="830"/>
                      </a:lnTo>
                      <a:lnTo>
                        <a:pt x="760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1" y="831"/>
                      </a:lnTo>
                      <a:lnTo>
                        <a:pt x="762" y="832"/>
                      </a:lnTo>
                      <a:lnTo>
                        <a:pt x="762" y="832"/>
                      </a:lnTo>
                      <a:lnTo>
                        <a:pt x="763" y="832"/>
                      </a:lnTo>
                      <a:lnTo>
                        <a:pt x="764" y="833"/>
                      </a:lnTo>
                      <a:lnTo>
                        <a:pt x="764" y="833"/>
                      </a:lnTo>
                      <a:lnTo>
                        <a:pt x="765" y="833"/>
                      </a:lnTo>
                      <a:lnTo>
                        <a:pt x="765" y="833"/>
                      </a:lnTo>
                      <a:lnTo>
                        <a:pt x="766" y="834"/>
                      </a:lnTo>
                      <a:lnTo>
                        <a:pt x="767" y="834"/>
                      </a:lnTo>
                      <a:lnTo>
                        <a:pt x="767" y="834"/>
                      </a:lnTo>
                      <a:lnTo>
                        <a:pt x="768" y="835"/>
                      </a:lnTo>
                      <a:lnTo>
                        <a:pt x="768" y="835"/>
                      </a:lnTo>
                      <a:lnTo>
                        <a:pt x="769" y="835"/>
                      </a:lnTo>
                      <a:lnTo>
                        <a:pt x="769" y="835"/>
                      </a:lnTo>
                      <a:lnTo>
                        <a:pt x="770" y="836"/>
                      </a:lnTo>
                      <a:lnTo>
                        <a:pt x="770" y="836"/>
                      </a:lnTo>
                      <a:lnTo>
                        <a:pt x="771" y="836"/>
                      </a:lnTo>
                      <a:lnTo>
                        <a:pt x="771" y="837"/>
                      </a:lnTo>
                      <a:lnTo>
                        <a:pt x="772" y="837"/>
                      </a:lnTo>
                      <a:lnTo>
                        <a:pt x="772" y="837"/>
                      </a:lnTo>
                      <a:lnTo>
                        <a:pt x="773" y="837"/>
                      </a:lnTo>
                      <a:lnTo>
                        <a:pt x="773" y="838"/>
                      </a:lnTo>
                      <a:lnTo>
                        <a:pt x="774" y="838"/>
                      </a:lnTo>
                      <a:lnTo>
                        <a:pt x="775" y="838"/>
                      </a:lnTo>
                      <a:lnTo>
                        <a:pt x="775" y="838"/>
                      </a:lnTo>
                      <a:lnTo>
                        <a:pt x="776" y="839"/>
                      </a:lnTo>
                      <a:lnTo>
                        <a:pt x="776" y="839"/>
                      </a:lnTo>
                      <a:lnTo>
                        <a:pt x="777" y="839"/>
                      </a:lnTo>
                      <a:lnTo>
                        <a:pt x="777" y="840"/>
                      </a:lnTo>
                      <a:lnTo>
                        <a:pt x="778" y="840"/>
                      </a:lnTo>
                      <a:lnTo>
                        <a:pt x="778" y="840"/>
                      </a:lnTo>
                      <a:lnTo>
                        <a:pt x="779" y="841"/>
                      </a:lnTo>
                      <a:lnTo>
                        <a:pt x="779" y="841"/>
                      </a:lnTo>
                      <a:lnTo>
                        <a:pt x="780" y="841"/>
                      </a:lnTo>
                      <a:lnTo>
                        <a:pt x="780" y="841"/>
                      </a:lnTo>
                      <a:lnTo>
                        <a:pt x="781" y="842"/>
                      </a:lnTo>
                      <a:lnTo>
                        <a:pt x="782" y="842"/>
                      </a:lnTo>
                      <a:lnTo>
                        <a:pt x="782" y="842"/>
                      </a:lnTo>
                      <a:lnTo>
                        <a:pt x="783" y="842"/>
                      </a:lnTo>
                      <a:lnTo>
                        <a:pt x="783" y="843"/>
                      </a:lnTo>
                      <a:lnTo>
                        <a:pt x="784" y="843"/>
                      </a:lnTo>
                      <a:lnTo>
                        <a:pt x="784" y="843"/>
                      </a:lnTo>
                      <a:lnTo>
                        <a:pt x="785" y="843"/>
                      </a:lnTo>
                      <a:lnTo>
                        <a:pt x="785" y="844"/>
                      </a:lnTo>
                      <a:lnTo>
                        <a:pt x="786" y="844"/>
                      </a:lnTo>
                      <a:lnTo>
                        <a:pt x="786" y="845"/>
                      </a:lnTo>
                      <a:lnTo>
                        <a:pt x="787" y="845"/>
                      </a:lnTo>
                      <a:lnTo>
                        <a:pt x="787" y="845"/>
                      </a:lnTo>
                      <a:lnTo>
                        <a:pt x="788" y="845"/>
                      </a:lnTo>
                      <a:lnTo>
                        <a:pt x="789" y="846"/>
                      </a:lnTo>
                      <a:lnTo>
                        <a:pt x="789" y="846"/>
                      </a:lnTo>
                      <a:lnTo>
                        <a:pt x="790" y="846"/>
                      </a:lnTo>
                      <a:lnTo>
                        <a:pt x="790" y="846"/>
                      </a:lnTo>
                      <a:lnTo>
                        <a:pt x="791" y="847"/>
                      </a:lnTo>
                      <a:lnTo>
                        <a:pt x="791" y="847"/>
                      </a:lnTo>
                      <a:lnTo>
                        <a:pt x="792" y="847"/>
                      </a:lnTo>
                      <a:lnTo>
                        <a:pt x="792" y="847"/>
                      </a:lnTo>
                      <a:lnTo>
                        <a:pt x="793" y="848"/>
                      </a:lnTo>
                      <a:lnTo>
                        <a:pt x="793" y="848"/>
                      </a:lnTo>
                      <a:lnTo>
                        <a:pt x="794" y="848"/>
                      </a:lnTo>
                      <a:lnTo>
                        <a:pt x="794" y="849"/>
                      </a:lnTo>
                      <a:lnTo>
                        <a:pt x="795" y="849"/>
                      </a:lnTo>
                      <a:lnTo>
                        <a:pt x="795" y="849"/>
                      </a:lnTo>
                      <a:lnTo>
                        <a:pt x="796" y="850"/>
                      </a:lnTo>
                      <a:lnTo>
                        <a:pt x="797" y="850"/>
                      </a:lnTo>
                      <a:lnTo>
                        <a:pt x="797" y="850"/>
                      </a:lnTo>
                      <a:lnTo>
                        <a:pt x="798" y="850"/>
                      </a:lnTo>
                      <a:lnTo>
                        <a:pt x="798" y="851"/>
                      </a:lnTo>
                      <a:lnTo>
                        <a:pt x="799" y="851"/>
                      </a:lnTo>
                      <a:lnTo>
                        <a:pt x="800" y="851"/>
                      </a:lnTo>
                      <a:lnTo>
                        <a:pt x="800" y="852"/>
                      </a:lnTo>
                      <a:lnTo>
                        <a:pt x="800" y="852"/>
                      </a:lnTo>
                      <a:lnTo>
                        <a:pt x="801" y="852"/>
                      </a:lnTo>
                      <a:lnTo>
                        <a:pt x="801" y="852"/>
                      </a:lnTo>
                      <a:lnTo>
                        <a:pt x="802" y="853"/>
                      </a:lnTo>
                      <a:lnTo>
                        <a:pt x="802" y="853"/>
                      </a:lnTo>
                      <a:lnTo>
                        <a:pt x="803" y="853"/>
                      </a:lnTo>
                      <a:lnTo>
                        <a:pt x="804" y="853"/>
                      </a:lnTo>
                      <a:lnTo>
                        <a:pt x="804" y="854"/>
                      </a:lnTo>
                      <a:lnTo>
                        <a:pt x="805" y="854"/>
                      </a:lnTo>
                      <a:lnTo>
                        <a:pt x="805" y="854"/>
                      </a:lnTo>
                      <a:lnTo>
                        <a:pt x="806" y="854"/>
                      </a:lnTo>
                      <a:lnTo>
                        <a:pt x="806" y="855"/>
                      </a:lnTo>
                      <a:lnTo>
                        <a:pt x="807" y="855"/>
                      </a:lnTo>
                      <a:lnTo>
                        <a:pt x="808" y="856"/>
                      </a:lnTo>
                      <a:lnTo>
                        <a:pt x="808" y="856"/>
                      </a:lnTo>
                      <a:lnTo>
                        <a:pt x="809" y="856"/>
                      </a:lnTo>
                      <a:lnTo>
                        <a:pt x="809" y="856"/>
                      </a:lnTo>
                      <a:lnTo>
                        <a:pt x="809" y="857"/>
                      </a:lnTo>
                      <a:lnTo>
                        <a:pt x="810" y="857"/>
                      </a:lnTo>
                      <a:lnTo>
                        <a:pt x="811" y="857"/>
                      </a:lnTo>
                      <a:lnTo>
                        <a:pt x="811" y="857"/>
                      </a:lnTo>
                      <a:lnTo>
                        <a:pt x="812" y="858"/>
                      </a:lnTo>
                      <a:lnTo>
                        <a:pt x="812" y="858"/>
                      </a:lnTo>
                      <a:lnTo>
                        <a:pt x="813" y="858"/>
                      </a:lnTo>
                      <a:lnTo>
                        <a:pt x="813" y="858"/>
                      </a:lnTo>
                      <a:lnTo>
                        <a:pt x="814" y="859"/>
                      </a:lnTo>
                      <a:lnTo>
                        <a:pt x="815" y="859"/>
                      </a:lnTo>
                      <a:lnTo>
                        <a:pt x="815" y="859"/>
                      </a:lnTo>
                      <a:lnTo>
                        <a:pt x="816" y="860"/>
                      </a:lnTo>
                      <a:lnTo>
                        <a:pt x="816" y="860"/>
                      </a:lnTo>
                      <a:lnTo>
                        <a:pt x="817" y="860"/>
                      </a:lnTo>
                      <a:lnTo>
                        <a:pt x="817" y="860"/>
                      </a:lnTo>
                      <a:lnTo>
                        <a:pt x="818" y="861"/>
                      </a:lnTo>
                      <a:lnTo>
                        <a:pt x="818" y="861"/>
                      </a:lnTo>
                      <a:lnTo>
                        <a:pt x="819" y="861"/>
                      </a:lnTo>
                      <a:lnTo>
                        <a:pt x="819" y="861"/>
                      </a:lnTo>
                      <a:lnTo>
                        <a:pt x="820" y="862"/>
                      </a:lnTo>
                      <a:lnTo>
                        <a:pt x="820" y="862"/>
                      </a:lnTo>
                      <a:lnTo>
                        <a:pt x="821" y="862"/>
                      </a:lnTo>
                      <a:lnTo>
                        <a:pt x="822" y="862"/>
                      </a:lnTo>
                      <a:lnTo>
                        <a:pt x="822" y="863"/>
                      </a:lnTo>
                      <a:lnTo>
                        <a:pt x="823" y="863"/>
                      </a:lnTo>
                      <a:lnTo>
                        <a:pt x="823" y="863"/>
                      </a:lnTo>
                      <a:lnTo>
                        <a:pt x="824" y="864"/>
                      </a:lnTo>
                      <a:lnTo>
                        <a:pt x="824" y="864"/>
                      </a:lnTo>
                      <a:lnTo>
                        <a:pt x="825" y="864"/>
                      </a:lnTo>
                      <a:lnTo>
                        <a:pt x="825" y="864"/>
                      </a:lnTo>
                      <a:lnTo>
                        <a:pt x="826" y="865"/>
                      </a:lnTo>
                      <a:lnTo>
                        <a:pt x="826" y="865"/>
                      </a:lnTo>
                      <a:lnTo>
                        <a:pt x="827" y="865"/>
                      </a:lnTo>
                      <a:lnTo>
                        <a:pt x="827" y="865"/>
                      </a:lnTo>
                      <a:lnTo>
                        <a:pt x="828" y="866"/>
                      </a:lnTo>
                      <a:lnTo>
                        <a:pt x="828" y="866"/>
                      </a:lnTo>
                      <a:lnTo>
                        <a:pt x="829" y="866"/>
                      </a:lnTo>
                      <a:lnTo>
                        <a:pt x="830" y="866"/>
                      </a:lnTo>
                      <a:lnTo>
                        <a:pt x="830" y="867"/>
                      </a:lnTo>
                      <a:lnTo>
                        <a:pt x="831" y="867"/>
                      </a:lnTo>
                      <a:lnTo>
                        <a:pt x="831" y="868"/>
                      </a:lnTo>
                      <a:lnTo>
                        <a:pt x="832" y="868"/>
                      </a:lnTo>
                      <a:lnTo>
                        <a:pt x="832" y="868"/>
                      </a:lnTo>
                      <a:lnTo>
                        <a:pt x="833" y="868"/>
                      </a:lnTo>
                      <a:lnTo>
                        <a:pt x="833" y="869"/>
                      </a:lnTo>
                      <a:lnTo>
                        <a:pt x="834" y="869"/>
                      </a:lnTo>
                      <a:lnTo>
                        <a:pt x="834" y="869"/>
                      </a:lnTo>
                      <a:lnTo>
                        <a:pt x="835" y="869"/>
                      </a:lnTo>
                      <a:lnTo>
                        <a:pt x="835" y="869"/>
                      </a:lnTo>
                      <a:lnTo>
                        <a:pt x="836" y="870"/>
                      </a:lnTo>
                      <a:lnTo>
                        <a:pt x="837" y="870"/>
                      </a:lnTo>
                      <a:lnTo>
                        <a:pt x="837" y="870"/>
                      </a:lnTo>
                      <a:lnTo>
                        <a:pt x="838" y="870"/>
                      </a:lnTo>
                      <a:lnTo>
                        <a:pt x="838" y="871"/>
                      </a:lnTo>
                      <a:lnTo>
                        <a:pt x="839" y="871"/>
                      </a:lnTo>
                      <a:lnTo>
                        <a:pt x="839" y="872"/>
                      </a:lnTo>
                      <a:lnTo>
                        <a:pt x="840" y="872"/>
                      </a:lnTo>
                      <a:lnTo>
                        <a:pt x="840" y="872"/>
                      </a:lnTo>
                      <a:lnTo>
                        <a:pt x="841" y="872"/>
                      </a:lnTo>
                      <a:lnTo>
                        <a:pt x="841" y="873"/>
                      </a:lnTo>
                      <a:lnTo>
                        <a:pt x="842" y="873"/>
                      </a:lnTo>
                      <a:lnTo>
                        <a:pt x="842" y="873"/>
                      </a:lnTo>
                      <a:lnTo>
                        <a:pt x="843" y="873"/>
                      </a:lnTo>
                      <a:lnTo>
                        <a:pt x="844" y="874"/>
                      </a:lnTo>
                      <a:lnTo>
                        <a:pt x="844" y="874"/>
                      </a:lnTo>
                      <a:lnTo>
                        <a:pt x="845" y="874"/>
                      </a:lnTo>
                      <a:lnTo>
                        <a:pt x="845" y="875"/>
                      </a:lnTo>
                      <a:lnTo>
                        <a:pt x="846" y="875"/>
                      </a:lnTo>
                      <a:lnTo>
                        <a:pt x="846" y="875"/>
                      </a:lnTo>
                      <a:lnTo>
                        <a:pt x="847" y="875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8" y="876"/>
                      </a:lnTo>
                      <a:lnTo>
                        <a:pt x="849" y="876"/>
                      </a:lnTo>
                      <a:lnTo>
                        <a:pt x="849" y="877"/>
                      </a:lnTo>
                      <a:lnTo>
                        <a:pt x="850" y="877"/>
                      </a:lnTo>
                      <a:lnTo>
                        <a:pt x="850" y="877"/>
                      </a:lnTo>
                      <a:lnTo>
                        <a:pt x="851" y="877"/>
                      </a:lnTo>
                      <a:lnTo>
                        <a:pt x="852" y="878"/>
                      </a:lnTo>
                      <a:lnTo>
                        <a:pt x="852" y="878"/>
                      </a:lnTo>
                      <a:lnTo>
                        <a:pt x="853" y="878"/>
                      </a:lnTo>
                      <a:lnTo>
                        <a:pt x="853" y="879"/>
                      </a:lnTo>
                      <a:lnTo>
                        <a:pt x="854" y="879"/>
                      </a:lnTo>
                      <a:lnTo>
                        <a:pt x="855" y="879"/>
                      </a:lnTo>
                      <a:lnTo>
                        <a:pt x="855" y="879"/>
                      </a:lnTo>
                      <a:lnTo>
                        <a:pt x="856" y="880"/>
                      </a:lnTo>
                      <a:lnTo>
                        <a:pt x="856" y="880"/>
                      </a:lnTo>
                      <a:lnTo>
                        <a:pt x="857" y="880"/>
                      </a:lnTo>
                      <a:lnTo>
                        <a:pt x="857" y="880"/>
                      </a:lnTo>
                      <a:lnTo>
                        <a:pt x="857" y="881"/>
                      </a:lnTo>
                      <a:lnTo>
                        <a:pt x="858" y="881"/>
                      </a:lnTo>
                      <a:lnTo>
                        <a:pt x="859" y="881"/>
                      </a:lnTo>
                      <a:lnTo>
                        <a:pt x="859" y="881"/>
                      </a:lnTo>
                      <a:lnTo>
                        <a:pt x="860" y="881"/>
                      </a:lnTo>
                      <a:lnTo>
                        <a:pt x="860" y="882"/>
                      </a:lnTo>
                      <a:lnTo>
                        <a:pt x="861" y="882"/>
                      </a:lnTo>
                      <a:lnTo>
                        <a:pt x="861" y="883"/>
                      </a:lnTo>
                      <a:lnTo>
                        <a:pt x="862" y="883"/>
                      </a:lnTo>
                      <a:lnTo>
                        <a:pt x="863" y="883"/>
                      </a:lnTo>
                      <a:lnTo>
                        <a:pt x="863" y="883"/>
                      </a:lnTo>
                      <a:lnTo>
                        <a:pt x="864" y="884"/>
                      </a:lnTo>
                      <a:lnTo>
                        <a:pt x="864" y="884"/>
                      </a:lnTo>
                      <a:lnTo>
                        <a:pt x="865" y="884"/>
                      </a:lnTo>
                      <a:lnTo>
                        <a:pt x="865" y="884"/>
                      </a:lnTo>
                      <a:lnTo>
                        <a:pt x="866" y="884"/>
                      </a:lnTo>
                      <a:lnTo>
                        <a:pt x="866" y="885"/>
                      </a:lnTo>
                      <a:lnTo>
                        <a:pt x="867" y="885"/>
                      </a:lnTo>
                      <a:lnTo>
                        <a:pt x="867" y="885"/>
                      </a:lnTo>
                      <a:lnTo>
                        <a:pt x="868" y="885"/>
                      </a:lnTo>
                      <a:lnTo>
                        <a:pt x="868" y="886"/>
                      </a:lnTo>
                      <a:lnTo>
                        <a:pt x="869" y="886"/>
                      </a:lnTo>
                      <a:lnTo>
                        <a:pt x="870" y="886"/>
                      </a:lnTo>
                      <a:lnTo>
                        <a:pt x="870" y="887"/>
                      </a:lnTo>
                      <a:lnTo>
                        <a:pt x="871" y="887"/>
                      </a:lnTo>
                      <a:lnTo>
                        <a:pt x="871" y="887"/>
                      </a:lnTo>
                      <a:lnTo>
                        <a:pt x="872" y="887"/>
                      </a:lnTo>
                      <a:lnTo>
                        <a:pt x="872" y="888"/>
                      </a:lnTo>
                      <a:lnTo>
                        <a:pt x="873" y="888"/>
                      </a:lnTo>
                      <a:lnTo>
                        <a:pt x="873" y="888"/>
                      </a:lnTo>
                      <a:lnTo>
                        <a:pt x="874" y="888"/>
                      </a:lnTo>
                      <a:lnTo>
                        <a:pt x="874" y="889"/>
                      </a:lnTo>
                      <a:lnTo>
                        <a:pt x="875" y="889"/>
                      </a:lnTo>
                      <a:lnTo>
                        <a:pt x="875" y="889"/>
                      </a:lnTo>
                      <a:lnTo>
                        <a:pt x="876" y="889"/>
                      </a:lnTo>
                      <a:lnTo>
                        <a:pt x="877" y="890"/>
                      </a:lnTo>
                      <a:lnTo>
                        <a:pt x="877" y="890"/>
                      </a:lnTo>
                      <a:lnTo>
                        <a:pt x="878" y="890"/>
                      </a:lnTo>
                      <a:lnTo>
                        <a:pt x="878" y="891"/>
                      </a:lnTo>
                      <a:lnTo>
                        <a:pt x="879" y="891"/>
                      </a:lnTo>
                      <a:lnTo>
                        <a:pt x="879" y="891"/>
                      </a:lnTo>
                      <a:lnTo>
                        <a:pt x="880" y="891"/>
                      </a:lnTo>
                      <a:lnTo>
                        <a:pt x="880" y="892"/>
                      </a:lnTo>
                      <a:lnTo>
                        <a:pt x="881" y="892"/>
                      </a:lnTo>
                      <a:lnTo>
                        <a:pt x="881" y="892"/>
                      </a:lnTo>
                      <a:lnTo>
                        <a:pt x="882" y="892"/>
                      </a:lnTo>
                      <a:lnTo>
                        <a:pt x="882" y="893"/>
                      </a:lnTo>
                      <a:lnTo>
                        <a:pt x="883" y="893"/>
                      </a:lnTo>
                      <a:lnTo>
                        <a:pt x="884" y="893"/>
                      </a:lnTo>
                      <a:lnTo>
                        <a:pt x="884" y="893"/>
                      </a:lnTo>
                      <a:lnTo>
                        <a:pt x="885" y="894"/>
                      </a:lnTo>
                      <a:lnTo>
                        <a:pt x="885" y="894"/>
                      </a:lnTo>
                      <a:lnTo>
                        <a:pt x="886" y="894"/>
                      </a:lnTo>
                      <a:lnTo>
                        <a:pt x="886" y="895"/>
                      </a:lnTo>
                      <a:lnTo>
                        <a:pt x="887" y="895"/>
                      </a:lnTo>
                      <a:lnTo>
                        <a:pt x="887" y="895"/>
                      </a:lnTo>
                      <a:lnTo>
                        <a:pt x="888" y="895"/>
                      </a:lnTo>
                      <a:lnTo>
                        <a:pt x="888" y="895"/>
                      </a:lnTo>
                      <a:lnTo>
                        <a:pt x="889" y="896"/>
                      </a:lnTo>
                      <a:lnTo>
                        <a:pt x="889" y="896"/>
                      </a:lnTo>
                      <a:lnTo>
                        <a:pt x="890" y="896"/>
                      </a:lnTo>
                      <a:lnTo>
                        <a:pt x="890" y="896"/>
                      </a:lnTo>
                      <a:lnTo>
                        <a:pt x="891" y="897"/>
                      </a:lnTo>
                      <a:lnTo>
                        <a:pt x="892" y="897"/>
                      </a:lnTo>
                      <a:lnTo>
                        <a:pt x="892" y="897"/>
                      </a:lnTo>
                      <a:lnTo>
                        <a:pt x="893" y="898"/>
                      </a:lnTo>
                      <a:lnTo>
                        <a:pt x="893" y="898"/>
                      </a:lnTo>
                      <a:lnTo>
                        <a:pt x="894" y="898"/>
                      </a:lnTo>
                      <a:lnTo>
                        <a:pt x="895" y="898"/>
                      </a:lnTo>
                      <a:lnTo>
                        <a:pt x="895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6" y="899"/>
                      </a:lnTo>
                      <a:lnTo>
                        <a:pt x="897" y="900"/>
                      </a:lnTo>
                      <a:lnTo>
                        <a:pt x="897" y="900"/>
                      </a:lnTo>
                      <a:lnTo>
                        <a:pt x="898" y="900"/>
                      </a:lnTo>
                      <a:lnTo>
                        <a:pt x="899" y="900"/>
                      </a:lnTo>
                      <a:lnTo>
                        <a:pt x="899" y="901"/>
                      </a:lnTo>
                      <a:lnTo>
                        <a:pt x="900" y="901"/>
                      </a:lnTo>
                      <a:lnTo>
                        <a:pt x="900" y="901"/>
                      </a:lnTo>
                      <a:lnTo>
                        <a:pt x="901" y="902"/>
                      </a:lnTo>
                      <a:lnTo>
                        <a:pt x="901" y="902"/>
                      </a:lnTo>
                      <a:lnTo>
                        <a:pt x="902" y="902"/>
                      </a:lnTo>
                      <a:lnTo>
                        <a:pt x="903" y="902"/>
                      </a:lnTo>
                      <a:lnTo>
                        <a:pt x="903" y="903"/>
                      </a:lnTo>
                      <a:lnTo>
                        <a:pt x="904" y="903"/>
                      </a:lnTo>
                      <a:lnTo>
                        <a:pt x="904" y="903"/>
                      </a:lnTo>
                      <a:lnTo>
                        <a:pt x="905" y="903"/>
                      </a:lnTo>
                      <a:lnTo>
                        <a:pt x="905" y="903"/>
                      </a:lnTo>
                      <a:lnTo>
                        <a:pt x="906" y="904"/>
                      </a:lnTo>
                      <a:lnTo>
                        <a:pt x="906" y="904"/>
                      </a:lnTo>
                      <a:lnTo>
                        <a:pt x="907" y="904"/>
                      </a:lnTo>
                      <a:lnTo>
                        <a:pt x="907" y="904"/>
                      </a:lnTo>
                      <a:lnTo>
                        <a:pt x="908" y="905"/>
                      </a:lnTo>
                      <a:lnTo>
                        <a:pt x="908" y="905"/>
                      </a:lnTo>
                      <a:lnTo>
                        <a:pt x="909" y="905"/>
                      </a:lnTo>
                      <a:lnTo>
                        <a:pt x="910" y="906"/>
                      </a:lnTo>
                      <a:lnTo>
                        <a:pt x="910" y="906"/>
                      </a:lnTo>
                      <a:lnTo>
                        <a:pt x="911" y="906"/>
                      </a:lnTo>
                      <a:lnTo>
                        <a:pt x="911" y="906"/>
                      </a:lnTo>
                      <a:lnTo>
                        <a:pt x="912" y="907"/>
                      </a:lnTo>
                      <a:lnTo>
                        <a:pt x="912" y="907"/>
                      </a:lnTo>
                      <a:lnTo>
                        <a:pt x="913" y="907"/>
                      </a:lnTo>
                      <a:lnTo>
                        <a:pt x="913" y="907"/>
                      </a:lnTo>
                      <a:lnTo>
                        <a:pt x="914" y="907"/>
                      </a:lnTo>
                      <a:lnTo>
                        <a:pt x="914" y="908"/>
                      </a:lnTo>
                      <a:lnTo>
                        <a:pt x="915" y="908"/>
                      </a:lnTo>
                      <a:lnTo>
                        <a:pt x="915" y="908"/>
                      </a:lnTo>
                      <a:lnTo>
                        <a:pt x="916" y="908"/>
                      </a:lnTo>
                      <a:lnTo>
                        <a:pt x="917" y="909"/>
                      </a:lnTo>
                      <a:lnTo>
                        <a:pt x="917" y="909"/>
                      </a:lnTo>
                      <a:lnTo>
                        <a:pt x="918" y="909"/>
                      </a:lnTo>
                      <a:lnTo>
                        <a:pt x="918" y="910"/>
                      </a:lnTo>
                      <a:lnTo>
                        <a:pt x="919" y="910"/>
                      </a:lnTo>
                      <a:lnTo>
                        <a:pt x="919" y="910"/>
                      </a:lnTo>
                      <a:lnTo>
                        <a:pt x="920" y="910"/>
                      </a:lnTo>
                      <a:lnTo>
                        <a:pt x="920" y="911"/>
                      </a:lnTo>
                      <a:lnTo>
                        <a:pt x="921" y="911"/>
                      </a:lnTo>
                      <a:lnTo>
                        <a:pt x="921" y="911"/>
                      </a:lnTo>
                      <a:lnTo>
                        <a:pt x="922" y="911"/>
                      </a:lnTo>
                      <a:lnTo>
                        <a:pt x="922" y="912"/>
                      </a:lnTo>
                      <a:lnTo>
                        <a:pt x="923" y="912"/>
                      </a:lnTo>
                      <a:lnTo>
                        <a:pt x="923" y="912"/>
                      </a:lnTo>
                      <a:lnTo>
                        <a:pt x="924" y="912"/>
                      </a:lnTo>
                      <a:lnTo>
                        <a:pt x="925" y="912"/>
                      </a:lnTo>
                      <a:lnTo>
                        <a:pt x="925" y="913"/>
                      </a:lnTo>
                      <a:lnTo>
                        <a:pt x="926" y="913"/>
                      </a:lnTo>
                      <a:lnTo>
                        <a:pt x="926" y="913"/>
                      </a:lnTo>
                      <a:lnTo>
                        <a:pt x="927" y="914"/>
                      </a:lnTo>
                      <a:lnTo>
                        <a:pt x="927" y="914"/>
                      </a:lnTo>
                      <a:lnTo>
                        <a:pt x="928" y="914"/>
                      </a:lnTo>
                      <a:lnTo>
                        <a:pt x="928" y="914"/>
                      </a:lnTo>
                      <a:lnTo>
                        <a:pt x="929" y="915"/>
                      </a:lnTo>
                      <a:lnTo>
                        <a:pt x="929" y="915"/>
                      </a:lnTo>
                      <a:lnTo>
                        <a:pt x="930" y="915"/>
                      </a:lnTo>
                      <a:lnTo>
                        <a:pt x="930" y="915"/>
                      </a:lnTo>
                      <a:lnTo>
                        <a:pt x="931" y="916"/>
                      </a:lnTo>
                      <a:lnTo>
                        <a:pt x="932" y="916"/>
                      </a:lnTo>
                      <a:lnTo>
                        <a:pt x="932" y="916"/>
                      </a:lnTo>
                      <a:lnTo>
                        <a:pt x="933" y="916"/>
                      </a:lnTo>
                      <a:lnTo>
                        <a:pt x="933" y="916"/>
                      </a:lnTo>
                      <a:lnTo>
                        <a:pt x="934" y="917"/>
                      </a:lnTo>
                      <a:lnTo>
                        <a:pt x="934" y="917"/>
                      </a:lnTo>
                      <a:lnTo>
                        <a:pt x="935" y="917"/>
                      </a:lnTo>
                      <a:lnTo>
                        <a:pt x="935" y="918"/>
                      </a:lnTo>
                      <a:lnTo>
                        <a:pt x="936" y="918"/>
                      </a:lnTo>
                      <a:lnTo>
                        <a:pt x="936" y="918"/>
                      </a:lnTo>
                      <a:lnTo>
                        <a:pt x="937" y="918"/>
                      </a:lnTo>
                      <a:lnTo>
                        <a:pt x="937" y="919"/>
                      </a:lnTo>
                      <a:lnTo>
                        <a:pt x="938" y="919"/>
                      </a:lnTo>
                      <a:lnTo>
                        <a:pt x="939" y="919"/>
                      </a:lnTo>
                      <a:lnTo>
                        <a:pt x="939" y="919"/>
                      </a:lnTo>
                      <a:lnTo>
                        <a:pt x="940" y="919"/>
                      </a:lnTo>
                      <a:lnTo>
                        <a:pt x="940" y="920"/>
                      </a:lnTo>
                      <a:lnTo>
                        <a:pt x="941" y="920"/>
                      </a:lnTo>
                      <a:lnTo>
                        <a:pt x="941" y="921"/>
                      </a:lnTo>
                      <a:lnTo>
                        <a:pt x="942" y="921"/>
                      </a:lnTo>
                      <a:lnTo>
                        <a:pt x="943" y="921"/>
                      </a:lnTo>
                      <a:lnTo>
                        <a:pt x="943" y="921"/>
                      </a:lnTo>
                      <a:lnTo>
                        <a:pt x="944" y="921"/>
                      </a:lnTo>
                      <a:lnTo>
                        <a:pt x="944" y="922"/>
                      </a:lnTo>
                      <a:lnTo>
                        <a:pt x="944" y="922"/>
                      </a:lnTo>
                      <a:lnTo>
                        <a:pt x="945" y="922"/>
                      </a:lnTo>
                      <a:lnTo>
                        <a:pt x="945" y="922"/>
                      </a:lnTo>
                      <a:lnTo>
                        <a:pt x="946" y="923"/>
                      </a:lnTo>
                      <a:lnTo>
                        <a:pt x="947" y="923"/>
                      </a:lnTo>
                      <a:lnTo>
                        <a:pt x="947" y="923"/>
                      </a:lnTo>
                      <a:lnTo>
                        <a:pt x="948" y="923"/>
                      </a:lnTo>
                      <a:lnTo>
                        <a:pt x="948" y="923"/>
                      </a:lnTo>
                      <a:lnTo>
                        <a:pt x="949" y="924"/>
                      </a:lnTo>
                      <a:lnTo>
                        <a:pt x="950" y="924"/>
                      </a:lnTo>
                      <a:lnTo>
                        <a:pt x="950" y="924"/>
                      </a:lnTo>
                      <a:lnTo>
                        <a:pt x="951" y="925"/>
                      </a:lnTo>
                      <a:lnTo>
                        <a:pt x="951" y="925"/>
                      </a:lnTo>
                      <a:lnTo>
                        <a:pt x="952" y="925"/>
                      </a:lnTo>
                      <a:lnTo>
                        <a:pt x="952" y="925"/>
                      </a:lnTo>
                      <a:lnTo>
                        <a:pt x="953" y="926"/>
                      </a:lnTo>
                      <a:lnTo>
                        <a:pt x="953" y="926"/>
                      </a:lnTo>
                      <a:lnTo>
                        <a:pt x="954" y="926"/>
                      </a:lnTo>
                      <a:lnTo>
                        <a:pt x="954" y="926"/>
                      </a:lnTo>
                      <a:lnTo>
                        <a:pt x="955" y="926"/>
                      </a:lnTo>
                      <a:lnTo>
                        <a:pt x="955" y="927"/>
                      </a:lnTo>
                      <a:lnTo>
                        <a:pt x="956" y="927"/>
                      </a:lnTo>
                      <a:lnTo>
                        <a:pt x="956" y="927"/>
                      </a:lnTo>
                      <a:lnTo>
                        <a:pt x="957" y="927"/>
                      </a:lnTo>
                      <a:lnTo>
                        <a:pt x="958" y="928"/>
                      </a:lnTo>
                      <a:lnTo>
                        <a:pt x="958" y="928"/>
                      </a:lnTo>
                      <a:lnTo>
                        <a:pt x="959" y="928"/>
                      </a:lnTo>
                      <a:lnTo>
                        <a:pt x="959" y="929"/>
                      </a:lnTo>
                      <a:lnTo>
                        <a:pt x="960" y="929"/>
                      </a:lnTo>
                      <a:lnTo>
                        <a:pt x="960" y="929"/>
                      </a:lnTo>
                      <a:lnTo>
                        <a:pt x="961" y="929"/>
                      </a:lnTo>
                      <a:lnTo>
                        <a:pt x="961" y="929"/>
                      </a:lnTo>
                      <a:lnTo>
                        <a:pt x="962" y="930"/>
                      </a:lnTo>
                      <a:lnTo>
                        <a:pt x="962" y="930"/>
                      </a:lnTo>
                      <a:lnTo>
                        <a:pt x="963" y="930"/>
                      </a:lnTo>
                      <a:lnTo>
                        <a:pt x="963" y="930"/>
                      </a:lnTo>
                      <a:lnTo>
                        <a:pt x="964" y="931"/>
                      </a:lnTo>
                      <a:lnTo>
                        <a:pt x="965" y="931"/>
                      </a:lnTo>
                      <a:lnTo>
                        <a:pt x="965" y="931"/>
                      </a:lnTo>
                      <a:lnTo>
                        <a:pt x="966" y="931"/>
                      </a:lnTo>
                      <a:lnTo>
                        <a:pt x="966" y="931"/>
                      </a:lnTo>
                      <a:lnTo>
                        <a:pt x="967" y="932"/>
                      </a:lnTo>
                      <a:lnTo>
                        <a:pt x="967" y="932"/>
                      </a:lnTo>
                      <a:lnTo>
                        <a:pt x="968" y="932"/>
                      </a:lnTo>
                      <a:lnTo>
                        <a:pt x="968" y="933"/>
                      </a:lnTo>
                      <a:lnTo>
                        <a:pt x="969" y="933"/>
                      </a:lnTo>
                      <a:lnTo>
                        <a:pt x="969" y="933"/>
                      </a:lnTo>
                      <a:lnTo>
                        <a:pt x="970" y="933"/>
                      </a:lnTo>
                      <a:lnTo>
                        <a:pt x="970" y="934"/>
                      </a:lnTo>
                      <a:lnTo>
                        <a:pt x="971" y="934"/>
                      </a:lnTo>
                      <a:lnTo>
                        <a:pt x="972" y="934"/>
                      </a:lnTo>
                      <a:lnTo>
                        <a:pt x="972" y="934"/>
                      </a:lnTo>
                      <a:lnTo>
                        <a:pt x="973" y="934"/>
                      </a:lnTo>
                      <a:lnTo>
                        <a:pt x="973" y="935"/>
                      </a:lnTo>
                      <a:lnTo>
                        <a:pt x="974" y="935"/>
                      </a:lnTo>
                      <a:lnTo>
                        <a:pt x="974" y="935"/>
                      </a:lnTo>
                      <a:lnTo>
                        <a:pt x="975" y="935"/>
                      </a:lnTo>
                      <a:lnTo>
                        <a:pt x="975" y="936"/>
                      </a:lnTo>
                      <a:lnTo>
                        <a:pt x="976" y="936"/>
                      </a:lnTo>
                      <a:lnTo>
                        <a:pt x="976" y="936"/>
                      </a:lnTo>
                      <a:lnTo>
                        <a:pt x="977" y="937"/>
                      </a:lnTo>
                      <a:lnTo>
                        <a:pt x="977" y="937"/>
                      </a:lnTo>
                      <a:lnTo>
                        <a:pt x="978" y="937"/>
                      </a:lnTo>
                      <a:lnTo>
                        <a:pt x="978" y="937"/>
                      </a:lnTo>
                      <a:lnTo>
                        <a:pt x="979" y="937"/>
                      </a:lnTo>
                      <a:lnTo>
                        <a:pt x="980" y="938"/>
                      </a:lnTo>
                      <a:lnTo>
                        <a:pt x="980" y="938"/>
                      </a:lnTo>
                      <a:lnTo>
                        <a:pt x="981" y="938"/>
                      </a:lnTo>
                      <a:lnTo>
                        <a:pt x="981" y="938"/>
                      </a:lnTo>
                      <a:lnTo>
                        <a:pt x="982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3" y="939"/>
                      </a:lnTo>
                      <a:lnTo>
                        <a:pt x="984" y="939"/>
                      </a:lnTo>
                      <a:lnTo>
                        <a:pt x="984" y="940"/>
                      </a:lnTo>
                      <a:lnTo>
                        <a:pt x="985" y="940"/>
                      </a:lnTo>
                      <a:lnTo>
                        <a:pt x="985" y="940"/>
                      </a:lnTo>
                      <a:lnTo>
                        <a:pt x="986" y="941"/>
                      </a:lnTo>
                      <a:lnTo>
                        <a:pt x="987" y="941"/>
                      </a:lnTo>
                      <a:lnTo>
                        <a:pt x="987" y="941"/>
                      </a:lnTo>
                      <a:lnTo>
                        <a:pt x="988" y="941"/>
                      </a:lnTo>
                      <a:lnTo>
                        <a:pt x="988" y="941"/>
                      </a:lnTo>
                      <a:lnTo>
                        <a:pt x="989" y="942"/>
                      </a:lnTo>
                      <a:lnTo>
                        <a:pt x="989" y="942"/>
                      </a:lnTo>
                      <a:lnTo>
                        <a:pt x="990" y="942"/>
                      </a:lnTo>
                      <a:lnTo>
                        <a:pt x="991" y="942"/>
                      </a:lnTo>
                      <a:lnTo>
                        <a:pt x="991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2" y="943"/>
                      </a:lnTo>
                      <a:lnTo>
                        <a:pt x="993" y="943"/>
                      </a:lnTo>
                      <a:lnTo>
                        <a:pt x="994" y="944"/>
                      </a:lnTo>
                      <a:lnTo>
                        <a:pt x="994" y="944"/>
                      </a:lnTo>
                      <a:lnTo>
                        <a:pt x="995" y="944"/>
                      </a:lnTo>
                      <a:lnTo>
                        <a:pt x="995" y="945"/>
                      </a:lnTo>
                      <a:lnTo>
                        <a:pt x="996" y="945"/>
                      </a:lnTo>
                      <a:lnTo>
                        <a:pt x="996" y="945"/>
                      </a:lnTo>
                      <a:lnTo>
                        <a:pt x="997" y="945"/>
                      </a:lnTo>
                      <a:lnTo>
                        <a:pt x="998" y="946"/>
                      </a:lnTo>
                      <a:lnTo>
                        <a:pt x="998" y="946"/>
                      </a:lnTo>
                      <a:lnTo>
                        <a:pt x="999" y="946"/>
                      </a:lnTo>
                      <a:lnTo>
                        <a:pt x="999" y="946"/>
                      </a:lnTo>
                      <a:lnTo>
                        <a:pt x="1000" y="946"/>
                      </a:lnTo>
                      <a:lnTo>
                        <a:pt x="1000" y="947"/>
                      </a:lnTo>
                      <a:lnTo>
                        <a:pt x="1001" y="947"/>
                      </a:lnTo>
                      <a:lnTo>
                        <a:pt x="1001" y="947"/>
                      </a:lnTo>
                      <a:lnTo>
                        <a:pt x="1002" y="948"/>
                      </a:lnTo>
                      <a:lnTo>
                        <a:pt x="1002" y="948"/>
                      </a:lnTo>
                      <a:lnTo>
                        <a:pt x="1003" y="948"/>
                      </a:lnTo>
                      <a:lnTo>
                        <a:pt x="1003" y="948"/>
                      </a:lnTo>
                      <a:lnTo>
                        <a:pt x="1004" y="948"/>
                      </a:lnTo>
                      <a:lnTo>
                        <a:pt x="1005" y="949"/>
                      </a:lnTo>
                      <a:lnTo>
                        <a:pt x="1005" y="949"/>
                      </a:lnTo>
                      <a:lnTo>
                        <a:pt x="1006" y="949"/>
                      </a:lnTo>
                      <a:lnTo>
                        <a:pt x="1006" y="949"/>
                      </a:lnTo>
                      <a:lnTo>
                        <a:pt x="1007" y="949"/>
                      </a:lnTo>
                      <a:lnTo>
                        <a:pt x="1007" y="950"/>
                      </a:lnTo>
                      <a:lnTo>
                        <a:pt x="1008" y="950"/>
                      </a:lnTo>
                      <a:lnTo>
                        <a:pt x="1008" y="950"/>
                      </a:lnTo>
                      <a:lnTo>
                        <a:pt x="1009" y="950"/>
                      </a:lnTo>
                      <a:lnTo>
                        <a:pt x="1009" y="951"/>
                      </a:lnTo>
                      <a:lnTo>
                        <a:pt x="1010" y="951"/>
                      </a:lnTo>
                      <a:lnTo>
                        <a:pt x="1010" y="951"/>
                      </a:lnTo>
                      <a:lnTo>
                        <a:pt x="1011" y="952"/>
                      </a:lnTo>
                      <a:lnTo>
                        <a:pt x="1011" y="952"/>
                      </a:lnTo>
                      <a:lnTo>
                        <a:pt x="1012" y="952"/>
                      </a:lnTo>
                      <a:lnTo>
                        <a:pt x="1013" y="952"/>
                      </a:lnTo>
                      <a:lnTo>
                        <a:pt x="1013" y="952"/>
                      </a:lnTo>
                      <a:lnTo>
                        <a:pt x="1014" y="953"/>
                      </a:lnTo>
                      <a:lnTo>
                        <a:pt x="1014" y="953"/>
                      </a:lnTo>
                      <a:lnTo>
                        <a:pt x="1015" y="953"/>
                      </a:lnTo>
                      <a:lnTo>
                        <a:pt x="1015" y="953"/>
                      </a:lnTo>
                      <a:lnTo>
                        <a:pt x="1016" y="953"/>
                      </a:lnTo>
                      <a:lnTo>
                        <a:pt x="1016" y="954"/>
                      </a:lnTo>
                      <a:lnTo>
                        <a:pt x="1017" y="954"/>
                      </a:lnTo>
                      <a:lnTo>
                        <a:pt x="1017" y="954"/>
                      </a:lnTo>
                      <a:lnTo>
                        <a:pt x="1018" y="954"/>
                      </a:lnTo>
                      <a:lnTo>
                        <a:pt x="1018" y="955"/>
                      </a:lnTo>
                      <a:lnTo>
                        <a:pt x="1019" y="955"/>
                      </a:lnTo>
                      <a:lnTo>
                        <a:pt x="1020" y="955"/>
                      </a:lnTo>
                      <a:lnTo>
                        <a:pt x="1020" y="955"/>
                      </a:lnTo>
                      <a:lnTo>
                        <a:pt x="1021" y="956"/>
                      </a:lnTo>
                      <a:lnTo>
                        <a:pt x="1021" y="956"/>
                      </a:lnTo>
                      <a:lnTo>
                        <a:pt x="1022" y="956"/>
                      </a:lnTo>
                      <a:lnTo>
                        <a:pt x="1022" y="956"/>
                      </a:lnTo>
                      <a:lnTo>
                        <a:pt x="1023" y="957"/>
                      </a:lnTo>
                      <a:lnTo>
                        <a:pt x="1023" y="957"/>
                      </a:lnTo>
                      <a:lnTo>
                        <a:pt x="1024" y="957"/>
                      </a:lnTo>
                      <a:lnTo>
                        <a:pt x="1024" y="957"/>
                      </a:lnTo>
                      <a:lnTo>
                        <a:pt x="1025" y="957"/>
                      </a:lnTo>
                      <a:lnTo>
                        <a:pt x="1025" y="958"/>
                      </a:lnTo>
                      <a:lnTo>
                        <a:pt x="1026" y="958"/>
                      </a:lnTo>
                      <a:lnTo>
                        <a:pt x="1027" y="958"/>
                      </a:lnTo>
                      <a:lnTo>
                        <a:pt x="1027" y="958"/>
                      </a:lnTo>
                      <a:lnTo>
                        <a:pt x="1028" y="958"/>
                      </a:lnTo>
                      <a:lnTo>
                        <a:pt x="1028" y="959"/>
                      </a:lnTo>
                      <a:lnTo>
                        <a:pt x="1029" y="959"/>
                      </a:lnTo>
                      <a:lnTo>
                        <a:pt x="1029" y="959"/>
                      </a:lnTo>
                      <a:lnTo>
                        <a:pt x="1030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1" y="960"/>
                      </a:lnTo>
                      <a:lnTo>
                        <a:pt x="1032" y="960"/>
                      </a:lnTo>
                      <a:lnTo>
                        <a:pt x="1032" y="961"/>
                      </a:lnTo>
                      <a:lnTo>
                        <a:pt x="1033" y="961"/>
                      </a:lnTo>
                      <a:lnTo>
                        <a:pt x="1033" y="961"/>
                      </a:lnTo>
                      <a:lnTo>
                        <a:pt x="1034" y="961"/>
                      </a:lnTo>
                      <a:lnTo>
                        <a:pt x="1035" y="962"/>
                      </a:lnTo>
                      <a:lnTo>
                        <a:pt x="1035" y="962"/>
                      </a:lnTo>
                      <a:lnTo>
                        <a:pt x="1036" y="962"/>
                      </a:lnTo>
                      <a:lnTo>
                        <a:pt x="1036" y="962"/>
                      </a:lnTo>
                      <a:lnTo>
                        <a:pt x="1037" y="962"/>
                      </a:lnTo>
                      <a:lnTo>
                        <a:pt x="1038" y="963"/>
                      </a:lnTo>
                      <a:lnTo>
                        <a:pt x="1038" y="963"/>
                      </a:lnTo>
                      <a:lnTo>
                        <a:pt x="1039" y="963"/>
                      </a:lnTo>
                      <a:lnTo>
                        <a:pt x="1039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0" y="964"/>
                      </a:lnTo>
                      <a:lnTo>
                        <a:pt x="1041" y="964"/>
                      </a:lnTo>
                      <a:lnTo>
                        <a:pt x="1042" y="965"/>
                      </a:lnTo>
                      <a:lnTo>
                        <a:pt x="1042" y="965"/>
                      </a:lnTo>
                      <a:lnTo>
                        <a:pt x="1043" y="965"/>
                      </a:lnTo>
                      <a:lnTo>
                        <a:pt x="1043" y="965"/>
                      </a:lnTo>
                      <a:lnTo>
                        <a:pt x="1044" y="965"/>
                      </a:lnTo>
                      <a:lnTo>
                        <a:pt x="1044" y="966"/>
                      </a:lnTo>
                      <a:lnTo>
                        <a:pt x="1045" y="966"/>
                      </a:lnTo>
                      <a:lnTo>
                        <a:pt x="1046" y="966"/>
                      </a:lnTo>
                      <a:lnTo>
                        <a:pt x="1046" y="966"/>
                      </a:lnTo>
                      <a:lnTo>
                        <a:pt x="1047" y="966"/>
                      </a:lnTo>
                      <a:lnTo>
                        <a:pt x="1047" y="967"/>
                      </a:lnTo>
                      <a:lnTo>
                        <a:pt x="1048" y="967"/>
                      </a:lnTo>
                      <a:lnTo>
                        <a:pt x="1048" y="967"/>
                      </a:lnTo>
                      <a:lnTo>
                        <a:pt x="1049" y="968"/>
                      </a:lnTo>
                      <a:lnTo>
                        <a:pt x="1049" y="968"/>
                      </a:lnTo>
                      <a:lnTo>
                        <a:pt x="1050" y="968"/>
                      </a:lnTo>
                      <a:lnTo>
                        <a:pt x="1050" y="968"/>
                      </a:lnTo>
                      <a:lnTo>
                        <a:pt x="1051" y="968"/>
                      </a:lnTo>
                      <a:lnTo>
                        <a:pt x="1051" y="969"/>
                      </a:lnTo>
                      <a:lnTo>
                        <a:pt x="1052" y="969"/>
                      </a:lnTo>
                      <a:lnTo>
                        <a:pt x="1053" y="969"/>
                      </a:lnTo>
                      <a:lnTo>
                        <a:pt x="1053" y="969"/>
                      </a:lnTo>
                      <a:lnTo>
                        <a:pt x="1054" y="969"/>
                      </a:lnTo>
                      <a:lnTo>
                        <a:pt x="1054" y="970"/>
                      </a:lnTo>
                      <a:lnTo>
                        <a:pt x="1055" y="970"/>
                      </a:lnTo>
                      <a:lnTo>
                        <a:pt x="1055" y="970"/>
                      </a:lnTo>
                      <a:lnTo>
                        <a:pt x="1056" y="971"/>
                      </a:lnTo>
                      <a:lnTo>
                        <a:pt x="1056" y="971"/>
                      </a:lnTo>
                      <a:lnTo>
                        <a:pt x="1057" y="971"/>
                      </a:lnTo>
                      <a:lnTo>
                        <a:pt x="1057" y="971"/>
                      </a:lnTo>
                      <a:lnTo>
                        <a:pt x="1058" y="971"/>
                      </a:lnTo>
                      <a:lnTo>
                        <a:pt x="1058" y="972"/>
                      </a:lnTo>
                      <a:lnTo>
                        <a:pt x="1059" y="972"/>
                      </a:lnTo>
                      <a:lnTo>
                        <a:pt x="1060" y="972"/>
                      </a:lnTo>
                      <a:lnTo>
                        <a:pt x="1060" y="972"/>
                      </a:lnTo>
                      <a:lnTo>
                        <a:pt x="1061" y="972"/>
                      </a:lnTo>
                      <a:lnTo>
                        <a:pt x="1061" y="973"/>
                      </a:lnTo>
                      <a:lnTo>
                        <a:pt x="1062" y="973"/>
                      </a:lnTo>
                      <a:lnTo>
                        <a:pt x="1062" y="973"/>
                      </a:lnTo>
                      <a:lnTo>
                        <a:pt x="1063" y="973"/>
                      </a:lnTo>
                      <a:lnTo>
                        <a:pt x="1063" y="973"/>
                      </a:lnTo>
                      <a:lnTo>
                        <a:pt x="1064" y="974"/>
                      </a:lnTo>
                      <a:lnTo>
                        <a:pt x="1064" y="974"/>
                      </a:lnTo>
                      <a:lnTo>
                        <a:pt x="1065" y="974"/>
                      </a:lnTo>
                      <a:lnTo>
                        <a:pt x="1065" y="975"/>
                      </a:lnTo>
                      <a:lnTo>
                        <a:pt x="1066" y="975"/>
                      </a:lnTo>
                      <a:lnTo>
                        <a:pt x="1066" y="975"/>
                      </a:lnTo>
                      <a:lnTo>
                        <a:pt x="1067" y="975"/>
                      </a:lnTo>
                      <a:lnTo>
                        <a:pt x="1068" y="975"/>
                      </a:lnTo>
                      <a:lnTo>
                        <a:pt x="1068" y="976"/>
                      </a:lnTo>
                      <a:lnTo>
                        <a:pt x="1069" y="976"/>
                      </a:lnTo>
                      <a:lnTo>
                        <a:pt x="1069" y="976"/>
                      </a:lnTo>
                      <a:lnTo>
                        <a:pt x="1070" y="976"/>
                      </a:lnTo>
                      <a:lnTo>
                        <a:pt x="1070" y="976"/>
                      </a:lnTo>
                      <a:lnTo>
                        <a:pt x="1071" y="977"/>
                      </a:lnTo>
                      <a:lnTo>
                        <a:pt x="1071" y="977"/>
                      </a:lnTo>
                      <a:lnTo>
                        <a:pt x="1072" y="977"/>
                      </a:lnTo>
                      <a:lnTo>
                        <a:pt x="1072" y="977"/>
                      </a:lnTo>
                      <a:lnTo>
                        <a:pt x="1073" y="977"/>
                      </a:lnTo>
                      <a:lnTo>
                        <a:pt x="1073" y="978"/>
                      </a:lnTo>
                      <a:lnTo>
                        <a:pt x="1074" y="978"/>
                      </a:lnTo>
                      <a:lnTo>
                        <a:pt x="1075" y="978"/>
                      </a:lnTo>
                      <a:lnTo>
                        <a:pt x="1075" y="979"/>
                      </a:lnTo>
                      <a:lnTo>
                        <a:pt x="1076" y="979"/>
                      </a:lnTo>
                      <a:lnTo>
                        <a:pt x="1076" y="979"/>
                      </a:lnTo>
                      <a:lnTo>
                        <a:pt x="1077" y="979"/>
                      </a:lnTo>
                      <a:lnTo>
                        <a:pt x="1078" y="979"/>
                      </a:lnTo>
                      <a:lnTo>
                        <a:pt x="1078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79" y="980"/>
                      </a:lnTo>
                      <a:lnTo>
                        <a:pt x="1080" y="980"/>
                      </a:lnTo>
                      <a:lnTo>
                        <a:pt x="1080" y="981"/>
                      </a:lnTo>
                      <a:lnTo>
                        <a:pt x="1081" y="981"/>
                      </a:lnTo>
                      <a:lnTo>
                        <a:pt x="1082" y="981"/>
                      </a:lnTo>
                      <a:lnTo>
                        <a:pt x="1082" y="981"/>
                      </a:lnTo>
                      <a:lnTo>
                        <a:pt x="1083" y="981"/>
                      </a:lnTo>
                      <a:lnTo>
                        <a:pt x="1083" y="982"/>
                      </a:lnTo>
                      <a:lnTo>
                        <a:pt x="1084" y="982"/>
                      </a:lnTo>
                      <a:lnTo>
                        <a:pt x="1084" y="982"/>
                      </a:lnTo>
                      <a:lnTo>
                        <a:pt x="1085" y="983"/>
                      </a:lnTo>
                      <a:lnTo>
                        <a:pt x="1086" y="983"/>
                      </a:lnTo>
                      <a:lnTo>
                        <a:pt x="1086" y="983"/>
                      </a:lnTo>
                      <a:lnTo>
                        <a:pt x="1087" y="983"/>
                      </a:lnTo>
                      <a:lnTo>
                        <a:pt x="1087" y="983"/>
                      </a:lnTo>
                      <a:lnTo>
                        <a:pt x="1088" y="984"/>
                      </a:lnTo>
                      <a:lnTo>
                        <a:pt x="1088" y="984"/>
                      </a:lnTo>
                      <a:lnTo>
                        <a:pt x="1089" y="984"/>
                      </a:lnTo>
                      <a:lnTo>
                        <a:pt x="1089" y="984"/>
                      </a:lnTo>
                      <a:lnTo>
                        <a:pt x="1090" y="984"/>
                      </a:lnTo>
                      <a:lnTo>
                        <a:pt x="1090" y="985"/>
                      </a:lnTo>
                      <a:lnTo>
                        <a:pt x="1091" y="985"/>
                      </a:lnTo>
                      <a:lnTo>
                        <a:pt x="1091" y="985"/>
                      </a:lnTo>
                      <a:lnTo>
                        <a:pt x="1092" y="985"/>
                      </a:lnTo>
                      <a:lnTo>
                        <a:pt x="1093" y="985"/>
                      </a:lnTo>
                      <a:lnTo>
                        <a:pt x="1093" y="986"/>
                      </a:lnTo>
                      <a:lnTo>
                        <a:pt x="1094" y="986"/>
                      </a:lnTo>
                      <a:lnTo>
                        <a:pt x="1094" y="986"/>
                      </a:lnTo>
                      <a:lnTo>
                        <a:pt x="1095" y="986"/>
                      </a:lnTo>
                      <a:lnTo>
                        <a:pt x="1095" y="987"/>
                      </a:lnTo>
                      <a:lnTo>
                        <a:pt x="1096" y="987"/>
                      </a:lnTo>
                      <a:lnTo>
                        <a:pt x="1096" y="987"/>
                      </a:lnTo>
                      <a:lnTo>
                        <a:pt x="1097" y="987"/>
                      </a:lnTo>
                      <a:lnTo>
                        <a:pt x="1097" y="987"/>
                      </a:lnTo>
                      <a:lnTo>
                        <a:pt x="1098" y="988"/>
                      </a:lnTo>
                      <a:lnTo>
                        <a:pt x="1098" y="988"/>
                      </a:lnTo>
                      <a:lnTo>
                        <a:pt x="1099" y="988"/>
                      </a:lnTo>
                      <a:lnTo>
                        <a:pt x="1100" y="988"/>
                      </a:lnTo>
                      <a:lnTo>
                        <a:pt x="1100" y="988"/>
                      </a:lnTo>
                      <a:lnTo>
                        <a:pt x="1101" y="989"/>
                      </a:lnTo>
                      <a:lnTo>
                        <a:pt x="1101" y="989"/>
                      </a:lnTo>
                      <a:lnTo>
                        <a:pt x="1102" y="989"/>
                      </a:lnTo>
                      <a:lnTo>
                        <a:pt x="1102" y="989"/>
                      </a:lnTo>
                      <a:lnTo>
                        <a:pt x="1103" y="989"/>
                      </a:lnTo>
                      <a:lnTo>
                        <a:pt x="1103" y="990"/>
                      </a:lnTo>
                      <a:lnTo>
                        <a:pt x="1104" y="990"/>
                      </a:lnTo>
                      <a:lnTo>
                        <a:pt x="1104" y="990"/>
                      </a:lnTo>
                      <a:lnTo>
                        <a:pt x="1105" y="991"/>
                      </a:lnTo>
                      <a:lnTo>
                        <a:pt x="1105" y="991"/>
                      </a:lnTo>
                      <a:lnTo>
                        <a:pt x="1106" y="991"/>
                      </a:lnTo>
                      <a:lnTo>
                        <a:pt x="1106" y="991"/>
                      </a:lnTo>
                      <a:lnTo>
                        <a:pt x="1107" y="991"/>
                      </a:lnTo>
                      <a:lnTo>
                        <a:pt x="1108" y="992"/>
                      </a:lnTo>
                      <a:lnTo>
                        <a:pt x="1108" y="992"/>
                      </a:lnTo>
                      <a:lnTo>
                        <a:pt x="1109" y="992"/>
                      </a:lnTo>
                      <a:lnTo>
                        <a:pt x="1109" y="992"/>
                      </a:lnTo>
                      <a:lnTo>
                        <a:pt x="1110" y="992"/>
                      </a:lnTo>
                      <a:lnTo>
                        <a:pt x="1110" y="993"/>
                      </a:lnTo>
                      <a:lnTo>
                        <a:pt x="1111" y="993"/>
                      </a:lnTo>
                      <a:lnTo>
                        <a:pt x="1111" y="993"/>
                      </a:lnTo>
                      <a:lnTo>
                        <a:pt x="1112" y="993"/>
                      </a:lnTo>
                      <a:lnTo>
                        <a:pt x="1112" y="994"/>
                      </a:lnTo>
                      <a:lnTo>
                        <a:pt x="1113" y="994"/>
                      </a:lnTo>
                      <a:lnTo>
                        <a:pt x="1113" y="994"/>
                      </a:lnTo>
                      <a:lnTo>
                        <a:pt x="1114" y="994"/>
                      </a:lnTo>
                      <a:lnTo>
                        <a:pt x="1115" y="994"/>
                      </a:lnTo>
                      <a:lnTo>
                        <a:pt x="1115" y="995"/>
                      </a:lnTo>
                      <a:lnTo>
                        <a:pt x="1116" y="995"/>
                      </a:lnTo>
                      <a:lnTo>
                        <a:pt x="1116" y="995"/>
                      </a:lnTo>
                      <a:lnTo>
                        <a:pt x="1117" y="995"/>
                      </a:lnTo>
                      <a:lnTo>
                        <a:pt x="1117" y="995"/>
                      </a:lnTo>
                      <a:lnTo>
                        <a:pt x="1118" y="996"/>
                      </a:lnTo>
                      <a:lnTo>
                        <a:pt x="1118" y="996"/>
                      </a:lnTo>
                      <a:lnTo>
                        <a:pt x="1119" y="996"/>
                      </a:lnTo>
                      <a:lnTo>
                        <a:pt x="1119" y="996"/>
                      </a:lnTo>
                      <a:lnTo>
                        <a:pt x="1120" y="996"/>
                      </a:lnTo>
                      <a:lnTo>
                        <a:pt x="1120" y="997"/>
                      </a:lnTo>
                      <a:lnTo>
                        <a:pt x="1121" y="997"/>
                      </a:lnTo>
                      <a:lnTo>
                        <a:pt x="1122" y="997"/>
                      </a:lnTo>
                      <a:lnTo>
                        <a:pt x="1122" y="998"/>
                      </a:lnTo>
                      <a:lnTo>
                        <a:pt x="1123" y="998"/>
                      </a:lnTo>
                      <a:lnTo>
                        <a:pt x="1123" y="998"/>
                      </a:lnTo>
                      <a:lnTo>
                        <a:pt x="1124" y="998"/>
                      </a:lnTo>
                      <a:lnTo>
                        <a:pt x="1124" y="998"/>
                      </a:lnTo>
                      <a:lnTo>
                        <a:pt x="1125" y="998"/>
                      </a:lnTo>
                      <a:lnTo>
                        <a:pt x="1126" y="999"/>
                      </a:lnTo>
                      <a:lnTo>
                        <a:pt x="1126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7" y="999"/>
                      </a:lnTo>
                      <a:lnTo>
                        <a:pt x="1128" y="1000"/>
                      </a:lnTo>
                      <a:lnTo>
                        <a:pt x="1128" y="1000"/>
                      </a:lnTo>
                      <a:lnTo>
                        <a:pt x="1129" y="1000"/>
                      </a:lnTo>
                      <a:lnTo>
                        <a:pt x="1130" y="1000"/>
                      </a:lnTo>
                      <a:lnTo>
                        <a:pt x="1130" y="1000"/>
                      </a:lnTo>
                      <a:lnTo>
                        <a:pt x="1131" y="1001"/>
                      </a:lnTo>
                      <a:lnTo>
                        <a:pt x="1131" y="1001"/>
                      </a:lnTo>
                      <a:lnTo>
                        <a:pt x="1132" y="1001"/>
                      </a:lnTo>
                      <a:lnTo>
                        <a:pt x="1133" y="1002"/>
                      </a:lnTo>
                      <a:lnTo>
                        <a:pt x="1133" y="1002"/>
                      </a:lnTo>
                      <a:lnTo>
                        <a:pt x="1134" y="1002"/>
                      </a:lnTo>
                      <a:lnTo>
                        <a:pt x="1134" y="1002"/>
                      </a:lnTo>
                      <a:lnTo>
                        <a:pt x="1135" y="1002"/>
                      </a:lnTo>
                      <a:lnTo>
                        <a:pt x="1135" y="1002"/>
                      </a:lnTo>
                      <a:lnTo>
                        <a:pt x="1136" y="1003"/>
                      </a:lnTo>
                      <a:lnTo>
                        <a:pt x="1136" y="1003"/>
                      </a:lnTo>
                      <a:lnTo>
                        <a:pt x="1137" y="1003"/>
                      </a:lnTo>
                      <a:lnTo>
                        <a:pt x="1137" y="1003"/>
                      </a:lnTo>
                      <a:lnTo>
                        <a:pt x="1138" y="1003"/>
                      </a:lnTo>
                      <a:lnTo>
                        <a:pt x="1138" y="1004"/>
                      </a:lnTo>
                      <a:lnTo>
                        <a:pt x="1139" y="1004"/>
                      </a:lnTo>
                      <a:lnTo>
                        <a:pt x="1139" y="1004"/>
                      </a:lnTo>
                      <a:lnTo>
                        <a:pt x="1140" y="1004"/>
                      </a:lnTo>
                      <a:lnTo>
                        <a:pt x="1141" y="1004"/>
                      </a:lnTo>
                      <a:lnTo>
                        <a:pt x="1141" y="1005"/>
                      </a:lnTo>
                      <a:lnTo>
                        <a:pt x="1142" y="1005"/>
                      </a:lnTo>
                      <a:lnTo>
                        <a:pt x="1142" y="1005"/>
                      </a:lnTo>
                      <a:lnTo>
                        <a:pt x="1143" y="1005"/>
                      </a:lnTo>
                      <a:lnTo>
                        <a:pt x="1143" y="1006"/>
                      </a:lnTo>
                      <a:lnTo>
                        <a:pt x="1144" y="1006"/>
                      </a:lnTo>
                      <a:lnTo>
                        <a:pt x="1144" y="1006"/>
                      </a:lnTo>
                      <a:lnTo>
                        <a:pt x="1145" y="1006"/>
                      </a:lnTo>
                      <a:lnTo>
                        <a:pt x="1145" y="1006"/>
                      </a:lnTo>
                      <a:lnTo>
                        <a:pt x="1146" y="1007"/>
                      </a:lnTo>
                      <a:lnTo>
                        <a:pt x="1146" y="1007"/>
                      </a:lnTo>
                      <a:lnTo>
                        <a:pt x="1147" y="1007"/>
                      </a:lnTo>
                      <a:lnTo>
                        <a:pt x="1148" y="1007"/>
                      </a:lnTo>
                      <a:lnTo>
                        <a:pt x="1148" y="1007"/>
                      </a:lnTo>
                      <a:lnTo>
                        <a:pt x="1149" y="1008"/>
                      </a:lnTo>
                      <a:lnTo>
                        <a:pt x="1149" y="1008"/>
                      </a:lnTo>
                      <a:lnTo>
                        <a:pt x="1150" y="1008"/>
                      </a:lnTo>
                      <a:lnTo>
                        <a:pt x="1150" y="1008"/>
                      </a:lnTo>
                      <a:lnTo>
                        <a:pt x="1151" y="1008"/>
                      </a:lnTo>
                      <a:lnTo>
                        <a:pt x="1151" y="1009"/>
                      </a:lnTo>
                      <a:lnTo>
                        <a:pt x="1152" y="1009"/>
                      </a:lnTo>
                      <a:lnTo>
                        <a:pt x="1152" y="1009"/>
                      </a:lnTo>
                      <a:lnTo>
                        <a:pt x="1153" y="1009"/>
                      </a:lnTo>
                      <a:lnTo>
                        <a:pt x="1153" y="1010"/>
                      </a:lnTo>
                      <a:lnTo>
                        <a:pt x="1154" y="1010"/>
                      </a:lnTo>
                      <a:lnTo>
                        <a:pt x="1155" y="1010"/>
                      </a:lnTo>
                      <a:lnTo>
                        <a:pt x="1155" y="1010"/>
                      </a:lnTo>
                      <a:lnTo>
                        <a:pt x="1156" y="1010"/>
                      </a:lnTo>
                      <a:lnTo>
                        <a:pt x="1156" y="1011"/>
                      </a:lnTo>
                      <a:lnTo>
                        <a:pt x="1157" y="1011"/>
                      </a:lnTo>
                      <a:lnTo>
                        <a:pt x="1157" y="1011"/>
                      </a:lnTo>
                      <a:lnTo>
                        <a:pt x="1158" y="1011"/>
                      </a:lnTo>
                      <a:lnTo>
                        <a:pt x="1158" y="1011"/>
                      </a:lnTo>
                      <a:lnTo>
                        <a:pt x="1159" y="1011"/>
                      </a:lnTo>
                      <a:lnTo>
                        <a:pt x="1159" y="1012"/>
                      </a:lnTo>
                      <a:lnTo>
                        <a:pt x="1160" y="1012"/>
                      </a:lnTo>
                      <a:lnTo>
                        <a:pt x="1160" y="1012"/>
                      </a:lnTo>
                      <a:lnTo>
                        <a:pt x="1161" y="1012"/>
                      </a:lnTo>
                      <a:lnTo>
                        <a:pt x="1161" y="1012"/>
                      </a:lnTo>
                      <a:lnTo>
                        <a:pt x="1162" y="1013"/>
                      </a:lnTo>
                      <a:lnTo>
                        <a:pt x="1163" y="1013"/>
                      </a:lnTo>
                      <a:lnTo>
                        <a:pt x="1163" y="1013"/>
                      </a:lnTo>
                      <a:lnTo>
                        <a:pt x="1164" y="1014"/>
                      </a:lnTo>
                      <a:lnTo>
                        <a:pt x="1164" y="1014"/>
                      </a:lnTo>
                      <a:lnTo>
                        <a:pt x="1165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6" y="1014"/>
                      </a:lnTo>
                      <a:lnTo>
                        <a:pt x="1167" y="1015"/>
                      </a:lnTo>
                      <a:lnTo>
                        <a:pt x="1167" y="1015"/>
                      </a:lnTo>
                      <a:lnTo>
                        <a:pt x="1168" y="1015"/>
                      </a:lnTo>
                      <a:lnTo>
                        <a:pt x="1168" y="1015"/>
                      </a:lnTo>
                      <a:lnTo>
                        <a:pt x="1169" y="1015"/>
                      </a:lnTo>
                      <a:lnTo>
                        <a:pt x="1170" y="1016"/>
                      </a:lnTo>
                      <a:lnTo>
                        <a:pt x="1170" y="1016"/>
                      </a:lnTo>
                      <a:lnTo>
                        <a:pt x="1171" y="1016"/>
                      </a:lnTo>
                      <a:lnTo>
                        <a:pt x="1171" y="1016"/>
                      </a:lnTo>
                      <a:lnTo>
                        <a:pt x="1172" y="1017"/>
                      </a:lnTo>
                      <a:lnTo>
                        <a:pt x="1172" y="1017"/>
                      </a:lnTo>
                      <a:lnTo>
                        <a:pt x="1173" y="1017"/>
                      </a:lnTo>
                      <a:lnTo>
                        <a:pt x="1174" y="1017"/>
                      </a:lnTo>
                      <a:lnTo>
                        <a:pt x="1174" y="1017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5" y="1018"/>
                      </a:lnTo>
                      <a:lnTo>
                        <a:pt x="1176" y="1018"/>
                      </a:lnTo>
                      <a:lnTo>
                        <a:pt x="1177" y="1018"/>
                      </a:lnTo>
                      <a:lnTo>
                        <a:pt x="1177" y="1018"/>
                      </a:lnTo>
                      <a:lnTo>
                        <a:pt x="1178" y="1019"/>
                      </a:lnTo>
                      <a:lnTo>
                        <a:pt x="1178" y="1019"/>
                      </a:lnTo>
                      <a:lnTo>
                        <a:pt x="1179" y="1019"/>
                      </a:lnTo>
                      <a:lnTo>
                        <a:pt x="1179" y="1019"/>
                      </a:lnTo>
                      <a:lnTo>
                        <a:pt x="1180" y="1019"/>
                      </a:lnTo>
                      <a:lnTo>
                        <a:pt x="1181" y="1020"/>
                      </a:lnTo>
                      <a:lnTo>
                        <a:pt x="1181" y="1020"/>
                      </a:lnTo>
                      <a:lnTo>
                        <a:pt x="1182" y="1020"/>
                      </a:lnTo>
                      <a:lnTo>
                        <a:pt x="1182" y="1020"/>
                      </a:lnTo>
                      <a:lnTo>
                        <a:pt x="1183" y="1021"/>
                      </a:lnTo>
                      <a:lnTo>
                        <a:pt x="1183" y="1021"/>
                      </a:lnTo>
                      <a:lnTo>
                        <a:pt x="1184" y="1021"/>
                      </a:lnTo>
                      <a:lnTo>
                        <a:pt x="1184" y="1021"/>
                      </a:lnTo>
                      <a:lnTo>
                        <a:pt x="1185" y="1021"/>
                      </a:lnTo>
                      <a:lnTo>
                        <a:pt x="1185" y="1022"/>
                      </a:lnTo>
                      <a:lnTo>
                        <a:pt x="1186" y="1022"/>
                      </a:lnTo>
                      <a:lnTo>
                        <a:pt x="1186" y="1022"/>
                      </a:lnTo>
                      <a:lnTo>
                        <a:pt x="1187" y="1022"/>
                      </a:lnTo>
                      <a:lnTo>
                        <a:pt x="1188" y="1022"/>
                      </a:lnTo>
                      <a:lnTo>
                        <a:pt x="1188" y="1022"/>
                      </a:lnTo>
                      <a:lnTo>
                        <a:pt x="1189" y="1023"/>
                      </a:lnTo>
                      <a:lnTo>
                        <a:pt x="1189" y="1023"/>
                      </a:lnTo>
                      <a:lnTo>
                        <a:pt x="1190" y="1023"/>
                      </a:lnTo>
                      <a:lnTo>
                        <a:pt x="1190" y="1023"/>
                      </a:lnTo>
                      <a:lnTo>
                        <a:pt x="1191" y="1023"/>
                      </a:lnTo>
                      <a:lnTo>
                        <a:pt x="1191" y="1024"/>
                      </a:lnTo>
                      <a:lnTo>
                        <a:pt x="1192" y="1024"/>
                      </a:lnTo>
                      <a:lnTo>
                        <a:pt x="1192" y="1024"/>
                      </a:lnTo>
                      <a:lnTo>
                        <a:pt x="1193" y="1024"/>
                      </a:lnTo>
                      <a:lnTo>
                        <a:pt x="1193" y="1025"/>
                      </a:lnTo>
                      <a:lnTo>
                        <a:pt x="1194" y="1025"/>
                      </a:lnTo>
                      <a:lnTo>
                        <a:pt x="1194" y="1025"/>
                      </a:lnTo>
                      <a:lnTo>
                        <a:pt x="1195" y="1025"/>
                      </a:lnTo>
                      <a:lnTo>
                        <a:pt x="1196" y="1025"/>
                      </a:lnTo>
                      <a:lnTo>
                        <a:pt x="1196" y="1026"/>
                      </a:lnTo>
                      <a:lnTo>
                        <a:pt x="1197" y="1026"/>
                      </a:lnTo>
                      <a:lnTo>
                        <a:pt x="1197" y="1026"/>
                      </a:lnTo>
                      <a:lnTo>
                        <a:pt x="1198" y="1026"/>
                      </a:lnTo>
                      <a:lnTo>
                        <a:pt x="1198" y="1026"/>
                      </a:lnTo>
                      <a:lnTo>
                        <a:pt x="1199" y="1026"/>
                      </a:lnTo>
                      <a:lnTo>
                        <a:pt x="1199" y="1027"/>
                      </a:lnTo>
                      <a:lnTo>
                        <a:pt x="1200" y="1027"/>
                      </a:lnTo>
                      <a:lnTo>
                        <a:pt x="1200" y="1027"/>
                      </a:lnTo>
                      <a:lnTo>
                        <a:pt x="1201" y="1027"/>
                      </a:lnTo>
                      <a:lnTo>
                        <a:pt x="1201" y="1027"/>
                      </a:lnTo>
                      <a:lnTo>
                        <a:pt x="1202" y="1028"/>
                      </a:lnTo>
                      <a:lnTo>
                        <a:pt x="1203" y="1028"/>
                      </a:lnTo>
                      <a:lnTo>
                        <a:pt x="1203" y="1028"/>
                      </a:lnTo>
                      <a:lnTo>
                        <a:pt x="1204" y="1028"/>
                      </a:lnTo>
                      <a:lnTo>
                        <a:pt x="1204" y="1029"/>
                      </a:lnTo>
                      <a:lnTo>
                        <a:pt x="1205" y="1029"/>
                      </a:lnTo>
                      <a:lnTo>
                        <a:pt x="1205" y="1029"/>
                      </a:lnTo>
                      <a:lnTo>
                        <a:pt x="1206" y="1029"/>
                      </a:lnTo>
                      <a:lnTo>
                        <a:pt x="1206" y="1029"/>
                      </a:lnTo>
                      <a:lnTo>
                        <a:pt x="1207" y="1029"/>
                      </a:lnTo>
                      <a:lnTo>
                        <a:pt x="1207" y="1030"/>
                      </a:lnTo>
                      <a:lnTo>
                        <a:pt x="1208" y="1030"/>
                      </a:lnTo>
                      <a:lnTo>
                        <a:pt x="1208" y="1030"/>
                      </a:lnTo>
                      <a:lnTo>
                        <a:pt x="1209" y="1030"/>
                      </a:lnTo>
                      <a:lnTo>
                        <a:pt x="1210" y="1030"/>
                      </a:lnTo>
                      <a:lnTo>
                        <a:pt x="1210" y="1031"/>
                      </a:lnTo>
                      <a:lnTo>
                        <a:pt x="1211" y="1031"/>
                      </a:lnTo>
                      <a:lnTo>
                        <a:pt x="1211" y="1031"/>
                      </a:lnTo>
                      <a:lnTo>
                        <a:pt x="1212" y="1031"/>
                      </a:lnTo>
                      <a:lnTo>
                        <a:pt x="1212" y="1031"/>
                      </a:lnTo>
                      <a:lnTo>
                        <a:pt x="1213" y="1031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4" y="1032"/>
                      </a:lnTo>
                      <a:lnTo>
                        <a:pt x="1215" y="1033"/>
                      </a:lnTo>
                      <a:lnTo>
                        <a:pt x="1215" y="1033"/>
                      </a:lnTo>
                      <a:lnTo>
                        <a:pt x="1216" y="1033"/>
                      </a:lnTo>
                      <a:lnTo>
                        <a:pt x="1216" y="1033"/>
                      </a:lnTo>
                      <a:lnTo>
                        <a:pt x="1217" y="1033"/>
                      </a:lnTo>
                      <a:lnTo>
                        <a:pt x="1218" y="1033"/>
                      </a:lnTo>
                      <a:lnTo>
                        <a:pt x="1218" y="1034"/>
                      </a:lnTo>
                      <a:lnTo>
                        <a:pt x="1219" y="1034"/>
                      </a:lnTo>
                      <a:lnTo>
                        <a:pt x="1219" y="1034"/>
                      </a:lnTo>
                      <a:lnTo>
                        <a:pt x="1220" y="1034"/>
                      </a:lnTo>
                      <a:lnTo>
                        <a:pt x="1221" y="1034"/>
                      </a:lnTo>
                      <a:lnTo>
                        <a:pt x="1221" y="1034"/>
                      </a:lnTo>
                      <a:lnTo>
                        <a:pt x="1222" y="1035"/>
                      </a:lnTo>
                      <a:lnTo>
                        <a:pt x="1222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3" y="1035"/>
                      </a:lnTo>
                      <a:lnTo>
                        <a:pt x="1224" y="1036"/>
                      </a:lnTo>
                      <a:lnTo>
                        <a:pt x="1225" y="1036"/>
                      </a:lnTo>
                      <a:lnTo>
                        <a:pt x="1225" y="1036"/>
                      </a:lnTo>
                      <a:lnTo>
                        <a:pt x="1226" y="1036"/>
                      </a:lnTo>
                      <a:lnTo>
                        <a:pt x="1226" y="1037"/>
                      </a:lnTo>
                      <a:lnTo>
                        <a:pt x="1227" y="1037"/>
                      </a:lnTo>
                      <a:lnTo>
                        <a:pt x="1227" y="1037"/>
                      </a:lnTo>
                      <a:lnTo>
                        <a:pt x="1228" y="1037"/>
                      </a:lnTo>
                      <a:lnTo>
                        <a:pt x="1229" y="1037"/>
                      </a:lnTo>
                      <a:lnTo>
                        <a:pt x="1229" y="1037"/>
                      </a:lnTo>
                      <a:lnTo>
                        <a:pt x="1230" y="1038"/>
                      </a:lnTo>
                      <a:lnTo>
                        <a:pt x="1230" y="1038"/>
                      </a:lnTo>
                      <a:lnTo>
                        <a:pt x="1231" y="1038"/>
                      </a:lnTo>
                      <a:lnTo>
                        <a:pt x="1231" y="1038"/>
                      </a:lnTo>
                      <a:lnTo>
                        <a:pt x="1232" y="1038"/>
                      </a:lnTo>
                      <a:lnTo>
                        <a:pt x="1232" y="1038"/>
                      </a:lnTo>
                      <a:lnTo>
                        <a:pt x="1233" y="1039"/>
                      </a:lnTo>
                      <a:lnTo>
                        <a:pt x="1233" y="1039"/>
                      </a:lnTo>
                      <a:lnTo>
                        <a:pt x="1234" y="1039"/>
                      </a:lnTo>
                      <a:lnTo>
                        <a:pt x="1234" y="1040"/>
                      </a:lnTo>
                      <a:lnTo>
                        <a:pt x="1235" y="1040"/>
                      </a:lnTo>
                      <a:lnTo>
                        <a:pt x="1236" y="1040"/>
                      </a:lnTo>
                      <a:lnTo>
                        <a:pt x="1236" y="1040"/>
                      </a:lnTo>
                      <a:lnTo>
                        <a:pt x="1237" y="1040"/>
                      </a:lnTo>
                      <a:lnTo>
                        <a:pt x="1237" y="1040"/>
                      </a:lnTo>
                      <a:lnTo>
                        <a:pt x="1238" y="1041"/>
                      </a:lnTo>
                      <a:lnTo>
                        <a:pt x="1238" y="1041"/>
                      </a:lnTo>
                      <a:lnTo>
                        <a:pt x="1239" y="1041"/>
                      </a:lnTo>
                      <a:lnTo>
                        <a:pt x="1239" y="1041"/>
                      </a:lnTo>
                      <a:lnTo>
                        <a:pt x="1240" y="1041"/>
                      </a:lnTo>
                      <a:lnTo>
                        <a:pt x="1240" y="1041"/>
                      </a:lnTo>
                      <a:lnTo>
                        <a:pt x="1241" y="1042"/>
                      </a:lnTo>
                      <a:lnTo>
                        <a:pt x="1241" y="1042"/>
                      </a:lnTo>
                      <a:lnTo>
                        <a:pt x="1242" y="1042"/>
                      </a:lnTo>
                      <a:lnTo>
                        <a:pt x="1243" y="1042"/>
                      </a:lnTo>
                      <a:lnTo>
                        <a:pt x="1243" y="1042"/>
                      </a:lnTo>
                      <a:lnTo>
                        <a:pt x="1244" y="1042"/>
                      </a:lnTo>
                      <a:lnTo>
                        <a:pt x="1244" y="1043"/>
                      </a:lnTo>
                      <a:lnTo>
                        <a:pt x="1245" y="1043"/>
                      </a:lnTo>
                      <a:lnTo>
                        <a:pt x="1245" y="1043"/>
                      </a:lnTo>
                      <a:lnTo>
                        <a:pt x="1246" y="1044"/>
                      </a:lnTo>
                      <a:lnTo>
                        <a:pt x="1246" y="1044"/>
                      </a:lnTo>
                      <a:lnTo>
                        <a:pt x="1247" y="1044"/>
                      </a:lnTo>
                      <a:lnTo>
                        <a:pt x="1247" y="1044"/>
                      </a:lnTo>
                      <a:lnTo>
                        <a:pt x="1248" y="1044"/>
                      </a:lnTo>
                      <a:lnTo>
                        <a:pt x="1248" y="1044"/>
                      </a:lnTo>
                      <a:lnTo>
                        <a:pt x="1249" y="1045"/>
                      </a:lnTo>
                      <a:lnTo>
                        <a:pt x="1249" y="1045"/>
                      </a:lnTo>
                      <a:lnTo>
                        <a:pt x="1250" y="1045"/>
                      </a:lnTo>
                      <a:lnTo>
                        <a:pt x="1251" y="1045"/>
                      </a:lnTo>
                      <a:lnTo>
                        <a:pt x="1251" y="1045"/>
                      </a:lnTo>
                      <a:lnTo>
                        <a:pt x="1252" y="1045"/>
                      </a:lnTo>
                      <a:lnTo>
                        <a:pt x="1252" y="1046"/>
                      </a:lnTo>
                      <a:lnTo>
                        <a:pt x="1253" y="1046"/>
                      </a:lnTo>
                      <a:lnTo>
                        <a:pt x="1253" y="1046"/>
                      </a:lnTo>
                      <a:lnTo>
                        <a:pt x="1254" y="1046"/>
                      </a:lnTo>
                      <a:lnTo>
                        <a:pt x="1254" y="1046"/>
                      </a:lnTo>
                      <a:lnTo>
                        <a:pt x="1255" y="1046"/>
                      </a:lnTo>
                      <a:lnTo>
                        <a:pt x="1255" y="1047"/>
                      </a:lnTo>
                      <a:lnTo>
                        <a:pt x="1256" y="1047"/>
                      </a:lnTo>
                      <a:lnTo>
                        <a:pt x="1256" y="1047"/>
                      </a:lnTo>
                      <a:lnTo>
                        <a:pt x="1257" y="1047"/>
                      </a:lnTo>
                      <a:lnTo>
                        <a:pt x="1258" y="1048"/>
                      </a:lnTo>
                      <a:lnTo>
                        <a:pt x="1258" y="1048"/>
                      </a:lnTo>
                      <a:lnTo>
                        <a:pt x="1259" y="1048"/>
                      </a:lnTo>
                      <a:lnTo>
                        <a:pt x="1259" y="1048"/>
                      </a:lnTo>
                      <a:lnTo>
                        <a:pt x="1260" y="1048"/>
                      </a:lnTo>
                      <a:lnTo>
                        <a:pt x="1260" y="1048"/>
                      </a:lnTo>
                      <a:lnTo>
                        <a:pt x="1261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2" y="1049"/>
                      </a:lnTo>
                      <a:lnTo>
                        <a:pt x="1263" y="1049"/>
                      </a:lnTo>
                      <a:lnTo>
                        <a:pt x="1263" y="1049"/>
                      </a:lnTo>
                      <a:lnTo>
                        <a:pt x="1264" y="1050"/>
                      </a:lnTo>
                      <a:lnTo>
                        <a:pt x="1265" y="1050"/>
                      </a:lnTo>
                      <a:lnTo>
                        <a:pt x="1265" y="1050"/>
                      </a:lnTo>
                      <a:lnTo>
                        <a:pt x="1266" y="1050"/>
                      </a:lnTo>
                      <a:lnTo>
                        <a:pt x="1266" y="1050"/>
                      </a:lnTo>
                      <a:lnTo>
                        <a:pt x="1267" y="1050"/>
                      </a:lnTo>
                      <a:lnTo>
                        <a:pt x="1267" y="1051"/>
                      </a:lnTo>
                      <a:lnTo>
                        <a:pt x="1268" y="1051"/>
                      </a:lnTo>
                      <a:lnTo>
                        <a:pt x="1269" y="1051"/>
                      </a:lnTo>
                      <a:lnTo>
                        <a:pt x="1269" y="1052"/>
                      </a:lnTo>
                      <a:lnTo>
                        <a:pt x="1270" y="1052"/>
                      </a:lnTo>
                      <a:lnTo>
                        <a:pt x="1270" y="1052"/>
                      </a:lnTo>
                      <a:lnTo>
                        <a:pt x="1271" y="1052"/>
                      </a:lnTo>
                      <a:lnTo>
                        <a:pt x="1271" y="1052"/>
                      </a:lnTo>
                      <a:lnTo>
                        <a:pt x="1272" y="1052"/>
                      </a:lnTo>
                      <a:lnTo>
                        <a:pt x="1272" y="1053"/>
                      </a:lnTo>
                      <a:lnTo>
                        <a:pt x="1273" y="1053"/>
                      </a:lnTo>
                      <a:lnTo>
                        <a:pt x="1273" y="1053"/>
                      </a:lnTo>
                      <a:lnTo>
                        <a:pt x="1274" y="1053"/>
                      </a:lnTo>
                      <a:lnTo>
                        <a:pt x="1274" y="1053"/>
                      </a:lnTo>
                      <a:lnTo>
                        <a:pt x="1275" y="1053"/>
                      </a:lnTo>
                      <a:lnTo>
                        <a:pt x="1276" y="1054"/>
                      </a:lnTo>
                      <a:lnTo>
                        <a:pt x="1276" y="1054"/>
                      </a:lnTo>
                      <a:lnTo>
                        <a:pt x="1277" y="1054"/>
                      </a:lnTo>
                      <a:lnTo>
                        <a:pt x="1277" y="1054"/>
                      </a:lnTo>
                      <a:lnTo>
                        <a:pt x="1278" y="1054"/>
                      </a:lnTo>
                      <a:lnTo>
                        <a:pt x="1278" y="1054"/>
                      </a:lnTo>
                      <a:lnTo>
                        <a:pt x="1279" y="1055"/>
                      </a:lnTo>
                      <a:lnTo>
                        <a:pt x="1279" y="1055"/>
                      </a:lnTo>
                      <a:lnTo>
                        <a:pt x="1280" y="1055"/>
                      </a:lnTo>
                      <a:lnTo>
                        <a:pt x="1280" y="1055"/>
                      </a:lnTo>
                      <a:lnTo>
                        <a:pt x="1281" y="1056"/>
                      </a:lnTo>
                      <a:lnTo>
                        <a:pt x="1281" y="1056"/>
                      </a:lnTo>
                      <a:lnTo>
                        <a:pt x="1282" y="1056"/>
                      </a:lnTo>
                      <a:lnTo>
                        <a:pt x="1283" y="1056"/>
                      </a:lnTo>
                      <a:lnTo>
                        <a:pt x="1283" y="1056"/>
                      </a:lnTo>
                      <a:lnTo>
                        <a:pt x="1284" y="1056"/>
                      </a:lnTo>
                      <a:lnTo>
                        <a:pt x="1284" y="1057"/>
                      </a:lnTo>
                      <a:lnTo>
                        <a:pt x="1285" y="1057"/>
                      </a:lnTo>
                      <a:lnTo>
                        <a:pt x="1285" y="1057"/>
                      </a:lnTo>
                      <a:lnTo>
                        <a:pt x="1286" y="1057"/>
                      </a:lnTo>
                      <a:lnTo>
                        <a:pt x="1286" y="1057"/>
                      </a:lnTo>
                      <a:lnTo>
                        <a:pt x="1287" y="1057"/>
                      </a:lnTo>
                      <a:lnTo>
                        <a:pt x="1287" y="1058"/>
                      </a:lnTo>
                      <a:lnTo>
                        <a:pt x="1288" y="1058"/>
                      </a:lnTo>
                      <a:lnTo>
                        <a:pt x="1288" y="1058"/>
                      </a:lnTo>
                      <a:lnTo>
                        <a:pt x="1289" y="1058"/>
                      </a:lnTo>
                      <a:lnTo>
                        <a:pt x="1289" y="1058"/>
                      </a:lnTo>
                      <a:lnTo>
                        <a:pt x="1290" y="1058"/>
                      </a:lnTo>
                      <a:lnTo>
                        <a:pt x="1291" y="1059"/>
                      </a:lnTo>
                      <a:lnTo>
                        <a:pt x="1291" y="1059"/>
                      </a:lnTo>
                      <a:lnTo>
                        <a:pt x="1292" y="1059"/>
                      </a:lnTo>
                      <a:lnTo>
                        <a:pt x="1292" y="1059"/>
                      </a:lnTo>
                      <a:lnTo>
                        <a:pt x="1293" y="1060"/>
                      </a:lnTo>
                      <a:lnTo>
                        <a:pt x="1293" y="1060"/>
                      </a:lnTo>
                      <a:lnTo>
                        <a:pt x="1294" y="1060"/>
                      </a:lnTo>
                      <a:lnTo>
                        <a:pt x="1294" y="1060"/>
                      </a:lnTo>
                      <a:lnTo>
                        <a:pt x="1295" y="1060"/>
                      </a:lnTo>
                      <a:lnTo>
                        <a:pt x="1295" y="1060"/>
                      </a:lnTo>
                      <a:lnTo>
                        <a:pt x="1296" y="1060"/>
                      </a:lnTo>
                      <a:lnTo>
                        <a:pt x="1296" y="1061"/>
                      </a:lnTo>
                      <a:lnTo>
                        <a:pt x="1297" y="1061"/>
                      </a:lnTo>
                      <a:lnTo>
                        <a:pt x="1298" y="1061"/>
                      </a:lnTo>
                      <a:lnTo>
                        <a:pt x="1298" y="1061"/>
                      </a:lnTo>
                      <a:lnTo>
                        <a:pt x="1299" y="1061"/>
                      </a:lnTo>
                      <a:lnTo>
                        <a:pt x="1299" y="1061"/>
                      </a:lnTo>
                      <a:lnTo>
                        <a:pt x="1300" y="1062"/>
                      </a:lnTo>
                      <a:lnTo>
                        <a:pt x="1300" y="1062"/>
                      </a:lnTo>
                      <a:lnTo>
                        <a:pt x="1301" y="1062"/>
                      </a:lnTo>
                      <a:lnTo>
                        <a:pt x="1301" y="1062"/>
                      </a:lnTo>
                      <a:lnTo>
                        <a:pt x="1302" y="1062"/>
                      </a:lnTo>
                      <a:lnTo>
                        <a:pt x="1302" y="1062"/>
                      </a:lnTo>
                      <a:lnTo>
                        <a:pt x="1303" y="1063"/>
                      </a:lnTo>
                      <a:lnTo>
                        <a:pt x="1303" y="1063"/>
                      </a:lnTo>
                      <a:lnTo>
                        <a:pt x="1304" y="1063"/>
                      </a:lnTo>
                      <a:lnTo>
                        <a:pt x="1305" y="1063"/>
                      </a:lnTo>
                      <a:lnTo>
                        <a:pt x="1305" y="1064"/>
                      </a:lnTo>
                      <a:lnTo>
                        <a:pt x="1306" y="1064"/>
                      </a:lnTo>
                      <a:lnTo>
                        <a:pt x="1306" y="1064"/>
                      </a:lnTo>
                      <a:lnTo>
                        <a:pt x="1307" y="1064"/>
                      </a:lnTo>
                      <a:lnTo>
                        <a:pt x="1307" y="1064"/>
                      </a:lnTo>
                      <a:lnTo>
                        <a:pt x="1308" y="1064"/>
                      </a:lnTo>
                      <a:lnTo>
                        <a:pt x="1309" y="1065"/>
                      </a:lnTo>
                      <a:lnTo>
                        <a:pt x="1309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0" y="1065"/>
                      </a:lnTo>
                      <a:lnTo>
                        <a:pt x="1311" y="1065"/>
                      </a:lnTo>
                      <a:lnTo>
                        <a:pt x="1311" y="1066"/>
                      </a:lnTo>
                      <a:lnTo>
                        <a:pt x="1312" y="1066"/>
                      </a:lnTo>
                      <a:lnTo>
                        <a:pt x="1313" y="1066"/>
                      </a:lnTo>
                      <a:lnTo>
                        <a:pt x="1313" y="1066"/>
                      </a:lnTo>
                      <a:lnTo>
                        <a:pt x="1314" y="1067"/>
                      </a:lnTo>
                      <a:lnTo>
                        <a:pt x="1314" y="1067"/>
                      </a:lnTo>
                      <a:lnTo>
                        <a:pt x="1315" y="1067"/>
                      </a:lnTo>
                      <a:lnTo>
                        <a:pt x="1316" y="1067"/>
                      </a:lnTo>
                      <a:lnTo>
                        <a:pt x="1316" y="1067"/>
                      </a:lnTo>
                      <a:lnTo>
                        <a:pt x="1317" y="1067"/>
                      </a:lnTo>
                      <a:lnTo>
                        <a:pt x="1317" y="1067"/>
                      </a:lnTo>
                      <a:lnTo>
                        <a:pt x="1318" y="1068"/>
                      </a:lnTo>
                      <a:lnTo>
                        <a:pt x="1318" y="1068"/>
                      </a:lnTo>
                      <a:lnTo>
                        <a:pt x="1319" y="1068"/>
                      </a:lnTo>
                      <a:lnTo>
                        <a:pt x="1319" y="1068"/>
                      </a:lnTo>
                      <a:lnTo>
                        <a:pt x="1320" y="1068"/>
                      </a:lnTo>
                      <a:lnTo>
                        <a:pt x="1320" y="1068"/>
                      </a:lnTo>
                      <a:lnTo>
                        <a:pt x="1321" y="1069"/>
                      </a:lnTo>
                      <a:lnTo>
                        <a:pt x="1321" y="1069"/>
                      </a:lnTo>
                      <a:lnTo>
                        <a:pt x="1322" y="1069"/>
                      </a:lnTo>
                      <a:lnTo>
                        <a:pt x="1322" y="1069"/>
                      </a:lnTo>
                      <a:lnTo>
                        <a:pt x="1323" y="1069"/>
                      </a:lnTo>
                      <a:lnTo>
                        <a:pt x="1324" y="1069"/>
                      </a:lnTo>
                      <a:lnTo>
                        <a:pt x="1324" y="1070"/>
                      </a:lnTo>
                      <a:lnTo>
                        <a:pt x="1325" y="1070"/>
                      </a:lnTo>
                      <a:lnTo>
                        <a:pt x="1325" y="1070"/>
                      </a:lnTo>
                      <a:lnTo>
                        <a:pt x="1326" y="1070"/>
                      </a:lnTo>
                      <a:lnTo>
                        <a:pt x="1326" y="1071"/>
                      </a:lnTo>
                      <a:lnTo>
                        <a:pt x="1327" y="1071"/>
                      </a:lnTo>
                      <a:lnTo>
                        <a:pt x="1327" y="1071"/>
                      </a:lnTo>
                      <a:lnTo>
                        <a:pt x="1328" y="1071"/>
                      </a:lnTo>
                      <a:lnTo>
                        <a:pt x="1328" y="1071"/>
                      </a:lnTo>
                      <a:lnTo>
                        <a:pt x="1329" y="1071"/>
                      </a:lnTo>
                      <a:lnTo>
                        <a:pt x="1329" y="1071"/>
                      </a:lnTo>
                      <a:lnTo>
                        <a:pt x="1330" y="1072"/>
                      </a:lnTo>
                      <a:lnTo>
                        <a:pt x="1331" y="1072"/>
                      </a:lnTo>
                      <a:lnTo>
                        <a:pt x="1331" y="1072"/>
                      </a:lnTo>
                      <a:lnTo>
                        <a:pt x="1332" y="1072"/>
                      </a:lnTo>
                      <a:lnTo>
                        <a:pt x="1332" y="1072"/>
                      </a:lnTo>
                      <a:lnTo>
                        <a:pt x="1333" y="1072"/>
                      </a:lnTo>
                      <a:lnTo>
                        <a:pt x="1333" y="1073"/>
                      </a:lnTo>
                      <a:lnTo>
                        <a:pt x="1334" y="1073"/>
                      </a:lnTo>
                      <a:lnTo>
                        <a:pt x="1334" y="1073"/>
                      </a:lnTo>
                      <a:lnTo>
                        <a:pt x="1335" y="1073"/>
                      </a:lnTo>
                      <a:lnTo>
                        <a:pt x="1335" y="1073"/>
                      </a:lnTo>
                      <a:lnTo>
                        <a:pt x="1336" y="1073"/>
                      </a:lnTo>
                      <a:lnTo>
                        <a:pt x="1336" y="1074"/>
                      </a:lnTo>
                      <a:lnTo>
                        <a:pt x="1337" y="1074"/>
                      </a:lnTo>
                      <a:lnTo>
                        <a:pt x="1338" y="1074"/>
                      </a:lnTo>
                      <a:lnTo>
                        <a:pt x="1338" y="1074"/>
                      </a:lnTo>
                      <a:lnTo>
                        <a:pt x="1339" y="1074"/>
                      </a:lnTo>
                      <a:lnTo>
                        <a:pt x="1339" y="1075"/>
                      </a:lnTo>
                      <a:lnTo>
                        <a:pt x="1340" y="1075"/>
                      </a:lnTo>
                      <a:lnTo>
                        <a:pt x="1340" y="1075"/>
                      </a:lnTo>
                      <a:lnTo>
                        <a:pt x="1341" y="1075"/>
                      </a:lnTo>
                      <a:lnTo>
                        <a:pt x="1341" y="1075"/>
                      </a:lnTo>
                      <a:lnTo>
                        <a:pt x="1342" y="1075"/>
                      </a:lnTo>
                      <a:lnTo>
                        <a:pt x="1342" y="1076"/>
                      </a:lnTo>
                      <a:lnTo>
                        <a:pt x="1343" y="1076"/>
                      </a:lnTo>
                      <a:lnTo>
                        <a:pt x="1343" y="1076"/>
                      </a:lnTo>
                      <a:lnTo>
                        <a:pt x="1344" y="1076"/>
                      </a:lnTo>
                      <a:lnTo>
                        <a:pt x="1344" y="1076"/>
                      </a:lnTo>
                      <a:lnTo>
                        <a:pt x="1345" y="1076"/>
                      </a:lnTo>
                      <a:lnTo>
                        <a:pt x="1346" y="1077"/>
                      </a:lnTo>
                      <a:lnTo>
                        <a:pt x="1346" y="1077"/>
                      </a:lnTo>
                      <a:lnTo>
                        <a:pt x="1347" y="1077"/>
                      </a:lnTo>
                      <a:lnTo>
                        <a:pt x="1347" y="1077"/>
                      </a:lnTo>
                      <a:lnTo>
                        <a:pt x="1348" y="1077"/>
                      </a:lnTo>
                      <a:lnTo>
                        <a:pt x="1349" y="1077"/>
                      </a:lnTo>
                      <a:lnTo>
                        <a:pt x="1349" y="1077"/>
                      </a:lnTo>
                      <a:lnTo>
                        <a:pt x="1349" y="1078"/>
                      </a:lnTo>
                      <a:lnTo>
                        <a:pt x="1350" y="1078"/>
                      </a:lnTo>
                      <a:lnTo>
                        <a:pt x="1350" y="1078"/>
                      </a:lnTo>
                      <a:lnTo>
                        <a:pt x="1351" y="1078"/>
                      </a:lnTo>
                      <a:lnTo>
                        <a:pt x="1351" y="1079"/>
                      </a:lnTo>
                      <a:lnTo>
                        <a:pt x="1352" y="1079"/>
                      </a:lnTo>
                      <a:lnTo>
                        <a:pt x="1353" y="1079"/>
                      </a:lnTo>
                      <a:lnTo>
                        <a:pt x="1353" y="1079"/>
                      </a:lnTo>
                      <a:lnTo>
                        <a:pt x="1354" y="1079"/>
                      </a:lnTo>
                      <a:lnTo>
                        <a:pt x="1354" y="1079"/>
                      </a:lnTo>
                      <a:lnTo>
                        <a:pt x="1355" y="1079"/>
                      </a:lnTo>
                      <a:lnTo>
                        <a:pt x="1355" y="1080"/>
                      </a:lnTo>
                      <a:lnTo>
                        <a:pt x="1356" y="1080"/>
                      </a:lnTo>
                      <a:lnTo>
                        <a:pt x="1357" y="1080"/>
                      </a:lnTo>
                      <a:lnTo>
                        <a:pt x="1357" y="1080"/>
                      </a:lnTo>
                      <a:lnTo>
                        <a:pt x="1358" y="1080"/>
                      </a:lnTo>
                      <a:lnTo>
                        <a:pt x="1358" y="1080"/>
                      </a:lnTo>
                      <a:lnTo>
                        <a:pt x="1358" y="1081"/>
                      </a:lnTo>
                      <a:lnTo>
                        <a:pt x="1359" y="1081"/>
                      </a:lnTo>
                      <a:lnTo>
                        <a:pt x="1360" y="1081"/>
                      </a:lnTo>
                      <a:lnTo>
                        <a:pt x="1360" y="1081"/>
                      </a:lnTo>
                      <a:lnTo>
                        <a:pt x="1361" y="1081"/>
                      </a:lnTo>
                      <a:lnTo>
                        <a:pt x="1361" y="1081"/>
                      </a:lnTo>
                      <a:lnTo>
                        <a:pt x="1362" y="1081"/>
                      </a:lnTo>
                      <a:lnTo>
                        <a:pt x="1362" y="1082"/>
                      </a:lnTo>
                      <a:lnTo>
                        <a:pt x="1363" y="1082"/>
                      </a:lnTo>
                      <a:lnTo>
                        <a:pt x="1364" y="1082"/>
                      </a:lnTo>
                      <a:lnTo>
                        <a:pt x="1364" y="1082"/>
                      </a:lnTo>
                      <a:lnTo>
                        <a:pt x="1365" y="1083"/>
                      </a:lnTo>
                      <a:lnTo>
                        <a:pt x="1365" y="1083"/>
                      </a:lnTo>
                      <a:lnTo>
                        <a:pt x="1366" y="1083"/>
                      </a:lnTo>
                      <a:lnTo>
                        <a:pt x="1366" y="1083"/>
                      </a:lnTo>
                      <a:lnTo>
                        <a:pt x="1367" y="1083"/>
                      </a:lnTo>
                      <a:lnTo>
                        <a:pt x="1367" y="1083"/>
                      </a:lnTo>
                      <a:lnTo>
                        <a:pt x="1368" y="1083"/>
                      </a:lnTo>
                      <a:lnTo>
                        <a:pt x="1368" y="1084"/>
                      </a:lnTo>
                      <a:lnTo>
                        <a:pt x="1369" y="1084"/>
                      </a:lnTo>
                      <a:lnTo>
                        <a:pt x="1369" y="1084"/>
                      </a:lnTo>
                      <a:lnTo>
                        <a:pt x="1370" y="1084"/>
                      </a:lnTo>
                      <a:lnTo>
                        <a:pt x="1371" y="1084"/>
                      </a:lnTo>
                      <a:lnTo>
                        <a:pt x="1371" y="1084"/>
                      </a:lnTo>
                      <a:lnTo>
                        <a:pt x="1372" y="1085"/>
                      </a:lnTo>
                      <a:lnTo>
                        <a:pt x="1372" y="1085"/>
                      </a:lnTo>
                      <a:lnTo>
                        <a:pt x="1373" y="1085"/>
                      </a:lnTo>
                      <a:lnTo>
                        <a:pt x="1373" y="1085"/>
                      </a:lnTo>
                      <a:lnTo>
                        <a:pt x="1374" y="1085"/>
                      </a:lnTo>
                      <a:lnTo>
                        <a:pt x="1374" y="1085"/>
                      </a:lnTo>
                      <a:lnTo>
                        <a:pt x="1375" y="1085"/>
                      </a:lnTo>
                      <a:lnTo>
                        <a:pt x="1375" y="1086"/>
                      </a:lnTo>
                      <a:lnTo>
                        <a:pt x="1376" y="1086"/>
                      </a:lnTo>
                      <a:lnTo>
                        <a:pt x="1376" y="1086"/>
                      </a:lnTo>
                      <a:lnTo>
                        <a:pt x="1377" y="1086"/>
                      </a:lnTo>
                      <a:lnTo>
                        <a:pt x="1377" y="1087"/>
                      </a:lnTo>
                      <a:lnTo>
                        <a:pt x="1378" y="1087"/>
                      </a:lnTo>
                      <a:lnTo>
                        <a:pt x="1379" y="1087"/>
                      </a:lnTo>
                      <a:lnTo>
                        <a:pt x="1379" y="1087"/>
                      </a:lnTo>
                      <a:lnTo>
                        <a:pt x="1380" y="1087"/>
                      </a:lnTo>
                      <a:lnTo>
                        <a:pt x="1380" y="1087"/>
                      </a:lnTo>
                      <a:lnTo>
                        <a:pt x="1381" y="1087"/>
                      </a:lnTo>
                      <a:lnTo>
                        <a:pt x="1381" y="1088"/>
                      </a:lnTo>
                      <a:lnTo>
                        <a:pt x="1382" y="1088"/>
                      </a:lnTo>
                      <a:lnTo>
                        <a:pt x="1382" y="1088"/>
                      </a:lnTo>
                      <a:lnTo>
                        <a:pt x="1383" y="1088"/>
                      </a:lnTo>
                      <a:lnTo>
                        <a:pt x="1383" y="1088"/>
                      </a:lnTo>
                      <a:lnTo>
                        <a:pt x="1384" y="1088"/>
                      </a:lnTo>
                      <a:lnTo>
                        <a:pt x="1384" y="1088"/>
                      </a:lnTo>
                      <a:lnTo>
                        <a:pt x="1385" y="1089"/>
                      </a:lnTo>
                      <a:lnTo>
                        <a:pt x="1386" y="1089"/>
                      </a:lnTo>
                      <a:lnTo>
                        <a:pt x="1386" y="1089"/>
                      </a:lnTo>
                      <a:lnTo>
                        <a:pt x="1387" y="1089"/>
                      </a:lnTo>
                      <a:lnTo>
                        <a:pt x="1387" y="1090"/>
                      </a:lnTo>
                      <a:lnTo>
                        <a:pt x="1388" y="1090"/>
                      </a:lnTo>
                      <a:lnTo>
                        <a:pt x="1388" y="1090"/>
                      </a:lnTo>
                      <a:lnTo>
                        <a:pt x="1389" y="1090"/>
                      </a:lnTo>
                      <a:lnTo>
                        <a:pt x="1389" y="1090"/>
                      </a:lnTo>
                      <a:lnTo>
                        <a:pt x="1390" y="1090"/>
                      </a:lnTo>
                      <a:lnTo>
                        <a:pt x="1390" y="1090"/>
                      </a:lnTo>
                      <a:lnTo>
                        <a:pt x="1391" y="1091"/>
                      </a:lnTo>
                      <a:lnTo>
                        <a:pt x="1391" y="1091"/>
                      </a:lnTo>
                      <a:lnTo>
                        <a:pt x="1392" y="1091"/>
                      </a:lnTo>
                      <a:lnTo>
                        <a:pt x="1393" y="1091"/>
                      </a:lnTo>
                      <a:lnTo>
                        <a:pt x="1393" y="1091"/>
                      </a:lnTo>
                      <a:lnTo>
                        <a:pt x="1394" y="1091"/>
                      </a:lnTo>
                      <a:lnTo>
                        <a:pt x="1394" y="1091"/>
                      </a:lnTo>
                      <a:lnTo>
                        <a:pt x="1395" y="1092"/>
                      </a:lnTo>
                      <a:lnTo>
                        <a:pt x="1395" y="1092"/>
                      </a:lnTo>
                      <a:lnTo>
                        <a:pt x="1396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7" y="1092"/>
                      </a:lnTo>
                      <a:lnTo>
                        <a:pt x="1398" y="1092"/>
                      </a:lnTo>
                      <a:lnTo>
                        <a:pt x="1398" y="1093"/>
                      </a:lnTo>
                      <a:lnTo>
                        <a:pt x="1399" y="1093"/>
                      </a:lnTo>
                      <a:lnTo>
                        <a:pt x="1399" y="1093"/>
                      </a:lnTo>
                      <a:lnTo>
                        <a:pt x="1400" y="1093"/>
                      </a:lnTo>
                      <a:lnTo>
                        <a:pt x="1401" y="1094"/>
                      </a:lnTo>
                      <a:lnTo>
                        <a:pt x="1401" y="1094"/>
                      </a:lnTo>
                      <a:lnTo>
                        <a:pt x="1402" y="1094"/>
                      </a:lnTo>
                      <a:lnTo>
                        <a:pt x="1402" y="1094"/>
                      </a:lnTo>
                      <a:lnTo>
                        <a:pt x="1403" y="1094"/>
                      </a:lnTo>
                      <a:lnTo>
                        <a:pt x="1404" y="1094"/>
                      </a:lnTo>
                      <a:lnTo>
                        <a:pt x="1404" y="1094"/>
                      </a:lnTo>
                      <a:lnTo>
                        <a:pt x="1405" y="1095"/>
                      </a:lnTo>
                      <a:lnTo>
                        <a:pt x="1405" y="1095"/>
                      </a:lnTo>
                      <a:lnTo>
                        <a:pt x="1406" y="1095"/>
                      </a:lnTo>
                      <a:lnTo>
                        <a:pt x="1406" y="1095"/>
                      </a:lnTo>
                      <a:lnTo>
                        <a:pt x="1407" y="1095"/>
                      </a:lnTo>
                      <a:lnTo>
                        <a:pt x="1407" y="1095"/>
                      </a:lnTo>
                      <a:lnTo>
                        <a:pt x="1408" y="1095"/>
                      </a:lnTo>
                      <a:lnTo>
                        <a:pt x="1408" y="1096"/>
                      </a:lnTo>
                      <a:lnTo>
                        <a:pt x="1409" y="1096"/>
                      </a:lnTo>
                      <a:lnTo>
                        <a:pt x="1409" y="1096"/>
                      </a:lnTo>
                      <a:lnTo>
                        <a:pt x="1410" y="1096"/>
                      </a:lnTo>
                      <a:lnTo>
                        <a:pt x="1410" y="1096"/>
                      </a:lnTo>
                      <a:lnTo>
                        <a:pt x="1411" y="1096"/>
                      </a:lnTo>
                      <a:lnTo>
                        <a:pt x="1412" y="1096"/>
                      </a:lnTo>
                      <a:lnTo>
                        <a:pt x="1412" y="1097"/>
                      </a:lnTo>
                      <a:lnTo>
                        <a:pt x="1413" y="1097"/>
                      </a:lnTo>
                      <a:lnTo>
                        <a:pt x="1413" y="1097"/>
                      </a:lnTo>
                      <a:lnTo>
                        <a:pt x="1414" y="1097"/>
                      </a:lnTo>
                      <a:lnTo>
                        <a:pt x="1414" y="1097"/>
                      </a:lnTo>
                      <a:lnTo>
                        <a:pt x="1415" y="1098"/>
                      </a:lnTo>
                      <a:lnTo>
                        <a:pt x="1415" y="1098"/>
                      </a:lnTo>
                      <a:lnTo>
                        <a:pt x="1416" y="1098"/>
                      </a:lnTo>
                      <a:lnTo>
                        <a:pt x="1416" y="1098"/>
                      </a:lnTo>
                      <a:lnTo>
                        <a:pt x="1417" y="1098"/>
                      </a:lnTo>
                      <a:lnTo>
                        <a:pt x="1417" y="1098"/>
                      </a:lnTo>
                      <a:lnTo>
                        <a:pt x="1418" y="1098"/>
                      </a:lnTo>
                      <a:lnTo>
                        <a:pt x="1419" y="1099"/>
                      </a:lnTo>
                      <a:lnTo>
                        <a:pt x="1419" y="1099"/>
                      </a:lnTo>
                      <a:lnTo>
                        <a:pt x="1420" y="1099"/>
                      </a:lnTo>
                      <a:lnTo>
                        <a:pt x="1420" y="1099"/>
                      </a:lnTo>
                      <a:lnTo>
                        <a:pt x="1421" y="1099"/>
                      </a:lnTo>
                      <a:lnTo>
                        <a:pt x="1421" y="1099"/>
                      </a:lnTo>
                      <a:lnTo>
                        <a:pt x="1422" y="1099"/>
                      </a:lnTo>
                      <a:lnTo>
                        <a:pt x="1422" y="1100"/>
                      </a:lnTo>
                      <a:lnTo>
                        <a:pt x="1423" y="1100"/>
                      </a:lnTo>
                      <a:lnTo>
                        <a:pt x="1423" y="1100"/>
                      </a:lnTo>
                      <a:lnTo>
                        <a:pt x="1424" y="1100"/>
                      </a:lnTo>
                      <a:lnTo>
                        <a:pt x="1424" y="1100"/>
                      </a:lnTo>
                      <a:lnTo>
                        <a:pt x="1425" y="1100"/>
                      </a:lnTo>
                      <a:lnTo>
                        <a:pt x="1426" y="1100"/>
                      </a:lnTo>
                      <a:lnTo>
                        <a:pt x="1426" y="1101"/>
                      </a:lnTo>
                      <a:lnTo>
                        <a:pt x="1427" y="1101"/>
                      </a:lnTo>
                      <a:lnTo>
                        <a:pt x="1427" y="1101"/>
                      </a:lnTo>
                      <a:lnTo>
                        <a:pt x="1428" y="1101"/>
                      </a:lnTo>
                      <a:lnTo>
                        <a:pt x="1428" y="1102"/>
                      </a:lnTo>
                      <a:lnTo>
                        <a:pt x="1429" y="1102"/>
                      </a:lnTo>
                      <a:lnTo>
                        <a:pt x="1429" y="1102"/>
                      </a:lnTo>
                      <a:lnTo>
                        <a:pt x="1430" y="1102"/>
                      </a:lnTo>
                      <a:lnTo>
                        <a:pt x="1430" y="1102"/>
                      </a:lnTo>
                      <a:lnTo>
                        <a:pt x="1431" y="1102"/>
                      </a:lnTo>
                      <a:lnTo>
                        <a:pt x="1431" y="1102"/>
                      </a:lnTo>
                      <a:lnTo>
                        <a:pt x="1432" y="1102"/>
                      </a:lnTo>
                      <a:lnTo>
                        <a:pt x="1432" y="1103"/>
                      </a:lnTo>
                      <a:lnTo>
                        <a:pt x="1433" y="1103"/>
                      </a:lnTo>
                      <a:lnTo>
                        <a:pt x="1434" y="1103"/>
                      </a:lnTo>
                      <a:lnTo>
                        <a:pt x="1434" y="1103"/>
                      </a:lnTo>
                      <a:lnTo>
                        <a:pt x="1435" y="1103"/>
                      </a:lnTo>
                      <a:lnTo>
                        <a:pt x="1435" y="1103"/>
                      </a:lnTo>
                      <a:lnTo>
                        <a:pt x="1436" y="1103"/>
                      </a:lnTo>
                      <a:lnTo>
                        <a:pt x="1436" y="1104"/>
                      </a:lnTo>
                      <a:lnTo>
                        <a:pt x="1437" y="1104"/>
                      </a:lnTo>
                      <a:lnTo>
                        <a:pt x="1437" y="1104"/>
                      </a:lnTo>
                      <a:lnTo>
                        <a:pt x="1438" y="1104"/>
                      </a:lnTo>
                      <a:lnTo>
                        <a:pt x="1438" y="1104"/>
                      </a:lnTo>
                      <a:lnTo>
                        <a:pt x="1439" y="1104"/>
                      </a:lnTo>
                      <a:lnTo>
                        <a:pt x="1439" y="1104"/>
                      </a:lnTo>
                      <a:lnTo>
                        <a:pt x="1440" y="1105"/>
                      </a:lnTo>
                      <a:lnTo>
                        <a:pt x="1441" y="1105"/>
                      </a:lnTo>
                      <a:lnTo>
                        <a:pt x="1441" y="1105"/>
                      </a:lnTo>
                      <a:lnTo>
                        <a:pt x="1442" y="1105"/>
                      </a:lnTo>
                      <a:lnTo>
                        <a:pt x="1442" y="1105"/>
                      </a:lnTo>
                      <a:lnTo>
                        <a:pt x="1443" y="1106"/>
                      </a:lnTo>
                      <a:lnTo>
                        <a:pt x="1443" y="1106"/>
                      </a:lnTo>
                      <a:lnTo>
                        <a:pt x="1444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5" y="1106"/>
                      </a:lnTo>
                      <a:lnTo>
                        <a:pt x="1446" y="1106"/>
                      </a:lnTo>
                      <a:lnTo>
                        <a:pt x="1446" y="1107"/>
                      </a:lnTo>
                      <a:lnTo>
                        <a:pt x="1447" y="1107"/>
                      </a:lnTo>
                      <a:lnTo>
                        <a:pt x="1448" y="1107"/>
                      </a:lnTo>
                      <a:lnTo>
                        <a:pt x="1448" y="1107"/>
                      </a:lnTo>
                      <a:lnTo>
                        <a:pt x="1449" y="1107"/>
                      </a:lnTo>
                      <a:lnTo>
                        <a:pt x="1449" y="1107"/>
                      </a:lnTo>
                      <a:lnTo>
                        <a:pt x="1450" y="1107"/>
                      </a:lnTo>
                      <a:lnTo>
                        <a:pt x="1450" y="1108"/>
                      </a:lnTo>
                      <a:lnTo>
                        <a:pt x="1451" y="1108"/>
                      </a:lnTo>
                      <a:lnTo>
                        <a:pt x="1452" y="1108"/>
                      </a:lnTo>
                      <a:lnTo>
                        <a:pt x="1452" y="1108"/>
                      </a:lnTo>
                      <a:lnTo>
                        <a:pt x="1453" y="1108"/>
                      </a:lnTo>
                      <a:lnTo>
                        <a:pt x="1453" y="1108"/>
                      </a:lnTo>
                      <a:lnTo>
                        <a:pt x="1454" y="1108"/>
                      </a:lnTo>
                      <a:lnTo>
                        <a:pt x="1454" y="1108"/>
                      </a:lnTo>
                      <a:lnTo>
                        <a:pt x="1455" y="1109"/>
                      </a:lnTo>
                      <a:lnTo>
                        <a:pt x="1455" y="1109"/>
                      </a:lnTo>
                      <a:lnTo>
                        <a:pt x="1456" y="1109"/>
                      </a:lnTo>
                      <a:lnTo>
                        <a:pt x="1456" y="1109"/>
                      </a:lnTo>
                      <a:lnTo>
                        <a:pt x="1457" y="1109"/>
                      </a:lnTo>
                      <a:lnTo>
                        <a:pt x="1457" y="1110"/>
                      </a:lnTo>
                      <a:lnTo>
                        <a:pt x="1458" y="1110"/>
                      </a:lnTo>
                      <a:lnTo>
                        <a:pt x="1459" y="1110"/>
                      </a:lnTo>
                      <a:lnTo>
                        <a:pt x="1459" y="1110"/>
                      </a:lnTo>
                      <a:lnTo>
                        <a:pt x="1460" y="1110"/>
                      </a:lnTo>
                      <a:lnTo>
                        <a:pt x="1460" y="1110"/>
                      </a:lnTo>
                      <a:lnTo>
                        <a:pt x="1461" y="1110"/>
                      </a:lnTo>
                      <a:lnTo>
                        <a:pt x="1461" y="1111"/>
                      </a:lnTo>
                      <a:lnTo>
                        <a:pt x="1462" y="1111"/>
                      </a:lnTo>
                      <a:lnTo>
                        <a:pt x="1462" y="1111"/>
                      </a:lnTo>
                      <a:lnTo>
                        <a:pt x="1463" y="1111"/>
                      </a:lnTo>
                      <a:lnTo>
                        <a:pt x="1463" y="1111"/>
                      </a:lnTo>
                      <a:lnTo>
                        <a:pt x="1464" y="1111"/>
                      </a:lnTo>
                      <a:lnTo>
                        <a:pt x="1464" y="1111"/>
                      </a:lnTo>
                      <a:lnTo>
                        <a:pt x="1465" y="1112"/>
                      </a:lnTo>
                      <a:lnTo>
                        <a:pt x="1465" y="1112"/>
                      </a:lnTo>
                      <a:lnTo>
                        <a:pt x="1466" y="1112"/>
                      </a:lnTo>
                      <a:lnTo>
                        <a:pt x="1467" y="1112"/>
                      </a:lnTo>
                      <a:lnTo>
                        <a:pt x="1467" y="1112"/>
                      </a:lnTo>
                      <a:lnTo>
                        <a:pt x="1468" y="1113"/>
                      </a:lnTo>
                      <a:lnTo>
                        <a:pt x="1468" y="1113"/>
                      </a:lnTo>
                      <a:lnTo>
                        <a:pt x="1469" y="1113"/>
                      </a:lnTo>
                      <a:lnTo>
                        <a:pt x="1469" y="1113"/>
                      </a:lnTo>
                      <a:lnTo>
                        <a:pt x="1470" y="1113"/>
                      </a:lnTo>
                      <a:lnTo>
                        <a:pt x="1470" y="1113"/>
                      </a:lnTo>
                      <a:lnTo>
                        <a:pt x="1471" y="1113"/>
                      </a:lnTo>
                      <a:lnTo>
                        <a:pt x="1471" y="1113"/>
                      </a:lnTo>
                      <a:lnTo>
                        <a:pt x="1472" y="1114"/>
                      </a:lnTo>
                      <a:lnTo>
                        <a:pt x="1472" y="1114"/>
                      </a:lnTo>
                      <a:lnTo>
                        <a:pt x="1473" y="1114"/>
                      </a:lnTo>
                      <a:lnTo>
                        <a:pt x="1474" y="1114"/>
                      </a:lnTo>
                      <a:lnTo>
                        <a:pt x="1474" y="1114"/>
                      </a:lnTo>
                      <a:lnTo>
                        <a:pt x="1475" y="1114"/>
                      </a:lnTo>
                      <a:lnTo>
                        <a:pt x="1475" y="1114"/>
                      </a:lnTo>
                      <a:lnTo>
                        <a:pt x="1476" y="1115"/>
                      </a:lnTo>
                      <a:lnTo>
                        <a:pt x="1476" y="1115"/>
                      </a:lnTo>
                      <a:lnTo>
                        <a:pt x="1477" y="1115"/>
                      </a:lnTo>
                      <a:lnTo>
                        <a:pt x="1477" y="1115"/>
                      </a:lnTo>
                      <a:lnTo>
                        <a:pt x="1478" y="1115"/>
                      </a:lnTo>
                      <a:lnTo>
                        <a:pt x="1478" y="1115"/>
                      </a:lnTo>
                      <a:lnTo>
                        <a:pt x="1479" y="1115"/>
                      </a:lnTo>
                      <a:lnTo>
                        <a:pt x="1479" y="1115"/>
                      </a:lnTo>
                      <a:lnTo>
                        <a:pt x="1480" y="1116"/>
                      </a:lnTo>
                      <a:lnTo>
                        <a:pt x="1481" y="1116"/>
                      </a:lnTo>
                      <a:lnTo>
                        <a:pt x="1481" y="1116"/>
                      </a:lnTo>
                      <a:lnTo>
                        <a:pt x="1482" y="1116"/>
                      </a:lnTo>
                      <a:lnTo>
                        <a:pt x="1482" y="1116"/>
                      </a:lnTo>
                      <a:lnTo>
                        <a:pt x="1483" y="1117"/>
                      </a:lnTo>
                      <a:lnTo>
                        <a:pt x="1483" y="1117"/>
                      </a:lnTo>
                      <a:lnTo>
                        <a:pt x="1484" y="1117"/>
                      </a:lnTo>
                      <a:lnTo>
                        <a:pt x="1484" y="1117"/>
                      </a:lnTo>
                      <a:lnTo>
                        <a:pt x="1485" y="1117"/>
                      </a:lnTo>
                      <a:lnTo>
                        <a:pt x="1485" y="1117"/>
                      </a:lnTo>
                      <a:lnTo>
                        <a:pt x="1486" y="1117"/>
                      </a:lnTo>
                      <a:lnTo>
                        <a:pt x="1486" y="1117"/>
                      </a:lnTo>
                      <a:lnTo>
                        <a:pt x="1487" y="1118"/>
                      </a:lnTo>
                      <a:lnTo>
                        <a:pt x="1488" y="1118"/>
                      </a:lnTo>
                      <a:lnTo>
                        <a:pt x="1488" y="1118"/>
                      </a:lnTo>
                      <a:lnTo>
                        <a:pt x="1489" y="1118"/>
                      </a:lnTo>
                      <a:lnTo>
                        <a:pt x="1489" y="1118"/>
                      </a:lnTo>
                      <a:lnTo>
                        <a:pt x="1490" y="1118"/>
                      </a:lnTo>
                      <a:lnTo>
                        <a:pt x="1490" y="1118"/>
                      </a:lnTo>
                      <a:lnTo>
                        <a:pt x="1491" y="1119"/>
                      </a:lnTo>
                      <a:lnTo>
                        <a:pt x="1492" y="1119"/>
                      </a:lnTo>
                      <a:lnTo>
                        <a:pt x="1492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3" y="1119"/>
                      </a:lnTo>
                      <a:lnTo>
                        <a:pt x="1494" y="1119"/>
                      </a:lnTo>
                      <a:lnTo>
                        <a:pt x="1494" y="1119"/>
                      </a:lnTo>
                      <a:lnTo>
                        <a:pt x="1495" y="1120"/>
                      </a:lnTo>
                      <a:lnTo>
                        <a:pt x="1496" y="1120"/>
                      </a:lnTo>
                      <a:lnTo>
                        <a:pt x="1496" y="1120"/>
                      </a:lnTo>
                      <a:lnTo>
                        <a:pt x="1497" y="1120"/>
                      </a:lnTo>
                      <a:lnTo>
                        <a:pt x="1497" y="1120"/>
                      </a:lnTo>
                      <a:lnTo>
                        <a:pt x="1498" y="1121"/>
                      </a:lnTo>
                      <a:lnTo>
                        <a:pt x="1499" y="1121"/>
                      </a:lnTo>
                      <a:lnTo>
                        <a:pt x="1499" y="1121"/>
                      </a:lnTo>
                      <a:lnTo>
                        <a:pt x="1500" y="1121"/>
                      </a:lnTo>
                      <a:lnTo>
                        <a:pt x="1500" y="1121"/>
                      </a:lnTo>
                      <a:lnTo>
                        <a:pt x="1501" y="1121"/>
                      </a:lnTo>
                      <a:lnTo>
                        <a:pt x="1501" y="1121"/>
                      </a:lnTo>
                      <a:lnTo>
                        <a:pt x="1502" y="1121"/>
                      </a:lnTo>
                      <a:lnTo>
                        <a:pt x="1502" y="1122"/>
                      </a:lnTo>
                      <a:lnTo>
                        <a:pt x="1503" y="1122"/>
                      </a:lnTo>
                      <a:lnTo>
                        <a:pt x="1503" y="1122"/>
                      </a:lnTo>
                      <a:lnTo>
                        <a:pt x="1504" y="1122"/>
                      </a:lnTo>
                      <a:lnTo>
                        <a:pt x="1504" y="1122"/>
                      </a:lnTo>
                      <a:lnTo>
                        <a:pt x="1505" y="1122"/>
                      </a:lnTo>
                      <a:lnTo>
                        <a:pt x="1505" y="1122"/>
                      </a:lnTo>
                      <a:lnTo>
                        <a:pt x="1506" y="1122"/>
                      </a:lnTo>
                      <a:lnTo>
                        <a:pt x="1507" y="1123"/>
                      </a:lnTo>
                      <a:lnTo>
                        <a:pt x="1507" y="1123"/>
                      </a:lnTo>
                      <a:lnTo>
                        <a:pt x="1508" y="1123"/>
                      </a:lnTo>
                      <a:lnTo>
                        <a:pt x="1508" y="1123"/>
                      </a:lnTo>
                      <a:lnTo>
                        <a:pt x="1509" y="1123"/>
                      </a:lnTo>
                      <a:lnTo>
                        <a:pt x="1509" y="1123"/>
                      </a:lnTo>
                      <a:lnTo>
                        <a:pt x="1510" y="1123"/>
                      </a:lnTo>
                      <a:lnTo>
                        <a:pt x="1510" y="1123"/>
                      </a:lnTo>
                      <a:lnTo>
                        <a:pt x="1511" y="1124"/>
                      </a:lnTo>
                      <a:lnTo>
                        <a:pt x="1511" y="1124"/>
                      </a:lnTo>
                      <a:lnTo>
                        <a:pt x="1512" y="1124"/>
                      </a:lnTo>
                      <a:lnTo>
                        <a:pt x="1512" y="1124"/>
                      </a:lnTo>
                      <a:lnTo>
                        <a:pt x="1513" y="1124"/>
                      </a:lnTo>
                      <a:lnTo>
                        <a:pt x="1514" y="1125"/>
                      </a:lnTo>
                      <a:lnTo>
                        <a:pt x="1514" y="1125"/>
                      </a:lnTo>
                      <a:lnTo>
                        <a:pt x="1515" y="1125"/>
                      </a:lnTo>
                      <a:lnTo>
                        <a:pt x="1515" y="1125"/>
                      </a:lnTo>
                      <a:lnTo>
                        <a:pt x="1516" y="1125"/>
                      </a:lnTo>
                      <a:lnTo>
                        <a:pt x="1516" y="1125"/>
                      </a:lnTo>
                      <a:lnTo>
                        <a:pt x="1517" y="1125"/>
                      </a:lnTo>
                      <a:lnTo>
                        <a:pt x="1517" y="1125"/>
                      </a:lnTo>
                      <a:lnTo>
                        <a:pt x="1518" y="1126"/>
                      </a:lnTo>
                      <a:lnTo>
                        <a:pt x="1518" y="1126"/>
                      </a:lnTo>
                      <a:lnTo>
                        <a:pt x="1519" y="1126"/>
                      </a:lnTo>
                      <a:lnTo>
                        <a:pt x="1519" y="1126"/>
                      </a:lnTo>
                      <a:lnTo>
                        <a:pt x="1520" y="1126"/>
                      </a:lnTo>
                      <a:lnTo>
                        <a:pt x="1521" y="1126"/>
                      </a:lnTo>
                      <a:lnTo>
                        <a:pt x="1521" y="1126"/>
                      </a:lnTo>
                      <a:lnTo>
                        <a:pt x="1522" y="1126"/>
                      </a:lnTo>
                      <a:lnTo>
                        <a:pt x="1522" y="1127"/>
                      </a:lnTo>
                      <a:lnTo>
                        <a:pt x="1523" y="1127"/>
                      </a:lnTo>
                      <a:lnTo>
                        <a:pt x="1523" y="1127"/>
                      </a:lnTo>
                      <a:lnTo>
                        <a:pt x="1524" y="1127"/>
                      </a:lnTo>
                      <a:lnTo>
                        <a:pt x="1524" y="1127"/>
                      </a:lnTo>
                      <a:lnTo>
                        <a:pt x="1525" y="1127"/>
                      </a:lnTo>
                      <a:lnTo>
                        <a:pt x="1525" y="1127"/>
                      </a:lnTo>
                      <a:lnTo>
                        <a:pt x="1526" y="1127"/>
                      </a:lnTo>
                      <a:lnTo>
                        <a:pt x="1526" y="1127"/>
                      </a:lnTo>
                      <a:lnTo>
                        <a:pt x="1527" y="1128"/>
                      </a:lnTo>
                      <a:lnTo>
                        <a:pt x="1527" y="1128"/>
                      </a:lnTo>
                      <a:lnTo>
                        <a:pt x="1528" y="1128"/>
                      </a:lnTo>
                      <a:lnTo>
                        <a:pt x="1529" y="1128"/>
                      </a:lnTo>
                      <a:lnTo>
                        <a:pt x="1529" y="1128"/>
                      </a:lnTo>
                      <a:lnTo>
                        <a:pt x="1530" y="1129"/>
                      </a:lnTo>
                      <a:lnTo>
                        <a:pt x="1530" y="1129"/>
                      </a:lnTo>
                      <a:lnTo>
                        <a:pt x="1531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2" y="1129"/>
                      </a:lnTo>
                      <a:lnTo>
                        <a:pt x="1533" y="1129"/>
                      </a:lnTo>
                      <a:lnTo>
                        <a:pt x="1533" y="1129"/>
                      </a:lnTo>
                      <a:lnTo>
                        <a:pt x="1534" y="1130"/>
                      </a:lnTo>
                      <a:lnTo>
                        <a:pt x="1534" y="1130"/>
                      </a:lnTo>
                      <a:lnTo>
                        <a:pt x="1535" y="1130"/>
                      </a:lnTo>
                      <a:lnTo>
                        <a:pt x="1536" y="1130"/>
                      </a:lnTo>
                      <a:lnTo>
                        <a:pt x="1536" y="1130"/>
                      </a:lnTo>
                      <a:lnTo>
                        <a:pt x="1537" y="1130"/>
                      </a:lnTo>
                      <a:lnTo>
                        <a:pt x="1537" y="1130"/>
                      </a:lnTo>
                      <a:lnTo>
                        <a:pt x="1538" y="1130"/>
                      </a:lnTo>
                      <a:lnTo>
                        <a:pt x="1538" y="1131"/>
                      </a:lnTo>
                      <a:lnTo>
                        <a:pt x="1539" y="1131"/>
                      </a:lnTo>
                      <a:lnTo>
                        <a:pt x="1540" y="1131"/>
                      </a:lnTo>
                      <a:lnTo>
                        <a:pt x="1540" y="1131"/>
                      </a:lnTo>
                      <a:lnTo>
                        <a:pt x="1541" y="1131"/>
                      </a:lnTo>
                      <a:lnTo>
                        <a:pt x="1541" y="1131"/>
                      </a:lnTo>
                      <a:lnTo>
                        <a:pt x="1542" y="1131"/>
                      </a:lnTo>
                      <a:lnTo>
                        <a:pt x="1542" y="1131"/>
                      </a:lnTo>
                      <a:lnTo>
                        <a:pt x="1543" y="1131"/>
                      </a:lnTo>
                      <a:lnTo>
                        <a:pt x="1543" y="1132"/>
                      </a:lnTo>
                      <a:lnTo>
                        <a:pt x="1544" y="1132"/>
                      </a:lnTo>
                      <a:lnTo>
                        <a:pt x="1544" y="1132"/>
                      </a:lnTo>
                      <a:lnTo>
                        <a:pt x="1545" y="1132"/>
                      </a:lnTo>
                      <a:lnTo>
                        <a:pt x="1545" y="1132"/>
                      </a:lnTo>
                      <a:lnTo>
                        <a:pt x="1546" y="1133"/>
                      </a:lnTo>
                      <a:lnTo>
                        <a:pt x="1547" y="1133"/>
                      </a:lnTo>
                      <a:lnTo>
                        <a:pt x="1547" y="1133"/>
                      </a:lnTo>
                      <a:lnTo>
                        <a:pt x="1548" y="1133"/>
                      </a:lnTo>
                      <a:lnTo>
                        <a:pt x="1548" y="1133"/>
                      </a:lnTo>
                      <a:lnTo>
                        <a:pt x="1549" y="1133"/>
                      </a:lnTo>
                      <a:lnTo>
                        <a:pt x="1549" y="1133"/>
                      </a:lnTo>
                      <a:lnTo>
                        <a:pt x="1550" y="1133"/>
                      </a:lnTo>
                      <a:lnTo>
                        <a:pt x="1550" y="1133"/>
                      </a:lnTo>
                      <a:lnTo>
                        <a:pt x="1551" y="1134"/>
                      </a:lnTo>
                      <a:lnTo>
                        <a:pt x="1551" y="1134"/>
                      </a:lnTo>
                      <a:lnTo>
                        <a:pt x="1552" y="1134"/>
                      </a:lnTo>
                      <a:lnTo>
                        <a:pt x="1552" y="1134"/>
                      </a:lnTo>
                      <a:lnTo>
                        <a:pt x="1553" y="1134"/>
                      </a:lnTo>
                      <a:lnTo>
                        <a:pt x="1554" y="1134"/>
                      </a:lnTo>
                      <a:lnTo>
                        <a:pt x="1554" y="1134"/>
                      </a:lnTo>
                      <a:lnTo>
                        <a:pt x="1555" y="1134"/>
                      </a:lnTo>
                      <a:lnTo>
                        <a:pt x="1555" y="1135"/>
                      </a:lnTo>
                      <a:lnTo>
                        <a:pt x="1556" y="1135"/>
                      </a:lnTo>
                      <a:lnTo>
                        <a:pt x="1556" y="1135"/>
                      </a:lnTo>
                      <a:lnTo>
                        <a:pt x="1557" y="1135"/>
                      </a:lnTo>
                      <a:lnTo>
                        <a:pt x="1557" y="1135"/>
                      </a:lnTo>
                      <a:lnTo>
                        <a:pt x="1558" y="1135"/>
                      </a:lnTo>
                      <a:lnTo>
                        <a:pt x="1558" y="1136"/>
                      </a:lnTo>
                      <a:lnTo>
                        <a:pt x="1559" y="1136"/>
                      </a:lnTo>
                      <a:lnTo>
                        <a:pt x="1559" y="1136"/>
                      </a:lnTo>
                      <a:lnTo>
                        <a:pt x="1560" y="1136"/>
                      </a:lnTo>
                      <a:lnTo>
                        <a:pt x="1560" y="1136"/>
                      </a:lnTo>
                      <a:lnTo>
                        <a:pt x="1561" y="1136"/>
                      </a:lnTo>
                      <a:lnTo>
                        <a:pt x="1562" y="1136"/>
                      </a:lnTo>
                      <a:lnTo>
                        <a:pt x="1562" y="1136"/>
                      </a:lnTo>
                      <a:lnTo>
                        <a:pt x="1563" y="1136"/>
                      </a:lnTo>
                      <a:lnTo>
                        <a:pt x="1563" y="1137"/>
                      </a:lnTo>
                      <a:lnTo>
                        <a:pt x="1564" y="1137"/>
                      </a:lnTo>
                      <a:lnTo>
                        <a:pt x="1564" y="1137"/>
                      </a:lnTo>
                      <a:lnTo>
                        <a:pt x="1565" y="1137"/>
                      </a:lnTo>
                      <a:lnTo>
                        <a:pt x="1565" y="1137"/>
                      </a:lnTo>
                      <a:lnTo>
                        <a:pt x="1566" y="1137"/>
                      </a:lnTo>
                      <a:lnTo>
                        <a:pt x="1566" y="1137"/>
                      </a:lnTo>
                      <a:lnTo>
                        <a:pt x="1567" y="1137"/>
                      </a:lnTo>
                      <a:lnTo>
                        <a:pt x="1567" y="1138"/>
                      </a:lnTo>
                      <a:lnTo>
                        <a:pt x="1568" y="1138"/>
                      </a:lnTo>
                      <a:lnTo>
                        <a:pt x="1569" y="1138"/>
                      </a:lnTo>
                      <a:lnTo>
                        <a:pt x="1569" y="1138"/>
                      </a:lnTo>
                      <a:lnTo>
                        <a:pt x="1570" y="1138"/>
                      </a:lnTo>
                      <a:lnTo>
                        <a:pt x="1570" y="1138"/>
                      </a:lnTo>
                      <a:lnTo>
                        <a:pt x="1571" y="1138"/>
                      </a:lnTo>
                      <a:lnTo>
                        <a:pt x="1571" y="1138"/>
                      </a:lnTo>
                      <a:lnTo>
                        <a:pt x="1572" y="1138"/>
                      </a:lnTo>
                      <a:lnTo>
                        <a:pt x="1572" y="1139"/>
                      </a:lnTo>
                      <a:lnTo>
                        <a:pt x="1573" y="1139"/>
                      </a:lnTo>
                      <a:lnTo>
                        <a:pt x="1573" y="1139"/>
                      </a:lnTo>
                      <a:lnTo>
                        <a:pt x="1574" y="1139"/>
                      </a:lnTo>
                      <a:lnTo>
                        <a:pt x="1574" y="1139"/>
                      </a:lnTo>
                      <a:lnTo>
                        <a:pt x="1575" y="1139"/>
                      </a:lnTo>
                      <a:lnTo>
                        <a:pt x="1576" y="1140"/>
                      </a:lnTo>
                      <a:lnTo>
                        <a:pt x="1576" y="1140"/>
                      </a:lnTo>
                      <a:lnTo>
                        <a:pt x="1577" y="1140"/>
                      </a:lnTo>
                      <a:lnTo>
                        <a:pt x="1577" y="1140"/>
                      </a:lnTo>
                      <a:lnTo>
                        <a:pt x="1578" y="1140"/>
                      </a:lnTo>
                      <a:lnTo>
                        <a:pt x="1578" y="1140"/>
                      </a:lnTo>
                      <a:lnTo>
                        <a:pt x="1579" y="1140"/>
                      </a:lnTo>
                      <a:lnTo>
                        <a:pt x="1580" y="1140"/>
                      </a:lnTo>
                      <a:lnTo>
                        <a:pt x="1580" y="1140"/>
                      </a:lnTo>
                      <a:lnTo>
                        <a:pt x="1580" y="1141"/>
                      </a:lnTo>
                      <a:lnTo>
                        <a:pt x="1581" y="1141"/>
                      </a:lnTo>
                      <a:lnTo>
                        <a:pt x="1581" y="1141"/>
                      </a:lnTo>
                      <a:lnTo>
                        <a:pt x="1582" y="1141"/>
                      </a:lnTo>
                      <a:lnTo>
                        <a:pt x="1582" y="1141"/>
                      </a:lnTo>
                      <a:lnTo>
                        <a:pt x="1583" y="1141"/>
                      </a:lnTo>
                      <a:lnTo>
                        <a:pt x="1584" y="1141"/>
                      </a:lnTo>
                      <a:lnTo>
                        <a:pt x="1584" y="1141"/>
                      </a:lnTo>
                      <a:lnTo>
                        <a:pt x="1585" y="1141"/>
                      </a:lnTo>
                      <a:lnTo>
                        <a:pt x="1585" y="1142"/>
                      </a:lnTo>
                      <a:lnTo>
                        <a:pt x="1586" y="1142"/>
                      </a:lnTo>
                      <a:lnTo>
                        <a:pt x="1587" y="1142"/>
                      </a:lnTo>
                      <a:lnTo>
                        <a:pt x="1587" y="1142"/>
                      </a:lnTo>
                      <a:lnTo>
                        <a:pt x="1588" y="1142"/>
                      </a:lnTo>
                      <a:lnTo>
                        <a:pt x="1588" y="1142"/>
                      </a:lnTo>
                      <a:lnTo>
                        <a:pt x="1589" y="1142"/>
                      </a:lnTo>
                      <a:lnTo>
                        <a:pt x="1589" y="1142"/>
                      </a:lnTo>
                      <a:lnTo>
                        <a:pt x="1590" y="1142"/>
                      </a:lnTo>
                      <a:lnTo>
                        <a:pt x="1590" y="1143"/>
                      </a:lnTo>
                      <a:lnTo>
                        <a:pt x="1591" y="1143"/>
                      </a:lnTo>
                      <a:lnTo>
                        <a:pt x="1591" y="1143"/>
                      </a:lnTo>
                      <a:lnTo>
                        <a:pt x="1592" y="1143"/>
                      </a:lnTo>
                      <a:lnTo>
                        <a:pt x="1592" y="1143"/>
                      </a:lnTo>
                      <a:lnTo>
                        <a:pt x="1593" y="1143"/>
                      </a:lnTo>
                      <a:lnTo>
                        <a:pt x="1593" y="1144"/>
                      </a:lnTo>
                      <a:lnTo>
                        <a:pt x="1594" y="1144"/>
                      </a:lnTo>
                      <a:lnTo>
                        <a:pt x="1595" y="1144"/>
                      </a:lnTo>
                      <a:lnTo>
                        <a:pt x="1595" y="1144"/>
                      </a:lnTo>
                      <a:lnTo>
                        <a:pt x="1596" y="1144"/>
                      </a:lnTo>
                      <a:lnTo>
                        <a:pt x="1596" y="1144"/>
                      </a:lnTo>
                      <a:lnTo>
                        <a:pt x="1597" y="1144"/>
                      </a:lnTo>
                      <a:lnTo>
                        <a:pt x="1597" y="1144"/>
                      </a:lnTo>
                      <a:lnTo>
                        <a:pt x="1598" y="1144"/>
                      </a:lnTo>
                      <a:lnTo>
                        <a:pt x="1598" y="1145"/>
                      </a:lnTo>
                      <a:lnTo>
                        <a:pt x="1599" y="1145"/>
                      </a:lnTo>
                      <a:lnTo>
                        <a:pt x="1599" y="1145"/>
                      </a:lnTo>
                      <a:lnTo>
                        <a:pt x="1600" y="1145"/>
                      </a:lnTo>
                      <a:lnTo>
                        <a:pt x="1600" y="1145"/>
                      </a:lnTo>
                      <a:lnTo>
                        <a:pt x="1601" y="1145"/>
                      </a:lnTo>
                      <a:lnTo>
                        <a:pt x="1602" y="1145"/>
                      </a:lnTo>
                      <a:lnTo>
                        <a:pt x="1602" y="1145"/>
                      </a:lnTo>
                      <a:lnTo>
                        <a:pt x="1603" y="1145"/>
                      </a:lnTo>
                      <a:lnTo>
                        <a:pt x="1603" y="1146"/>
                      </a:lnTo>
                      <a:lnTo>
                        <a:pt x="1604" y="1146"/>
                      </a:lnTo>
                      <a:lnTo>
                        <a:pt x="1604" y="1146"/>
                      </a:lnTo>
                      <a:lnTo>
                        <a:pt x="1605" y="1146"/>
                      </a:lnTo>
                      <a:lnTo>
                        <a:pt x="1605" y="1146"/>
                      </a:lnTo>
                      <a:lnTo>
                        <a:pt x="1606" y="1146"/>
                      </a:lnTo>
                      <a:lnTo>
                        <a:pt x="1606" y="1146"/>
                      </a:lnTo>
                      <a:lnTo>
                        <a:pt x="1607" y="1146"/>
                      </a:lnTo>
                      <a:lnTo>
                        <a:pt x="1607" y="1146"/>
                      </a:lnTo>
                      <a:lnTo>
                        <a:pt x="1608" y="1147"/>
                      </a:lnTo>
                      <a:lnTo>
                        <a:pt x="1609" y="1147"/>
                      </a:lnTo>
                      <a:lnTo>
                        <a:pt x="1609" y="1147"/>
                      </a:lnTo>
                      <a:lnTo>
                        <a:pt x="1610" y="1147"/>
                      </a:lnTo>
                      <a:lnTo>
                        <a:pt x="1610" y="1147"/>
                      </a:lnTo>
                      <a:lnTo>
                        <a:pt x="1611" y="1147"/>
                      </a:lnTo>
                      <a:lnTo>
                        <a:pt x="1611" y="1148"/>
                      </a:lnTo>
                      <a:lnTo>
                        <a:pt x="1612" y="1148"/>
                      </a:lnTo>
                      <a:lnTo>
                        <a:pt x="1612" y="1148"/>
                      </a:lnTo>
                      <a:lnTo>
                        <a:pt x="1613" y="1148"/>
                      </a:lnTo>
                      <a:lnTo>
                        <a:pt x="1613" y="1148"/>
                      </a:lnTo>
                      <a:lnTo>
                        <a:pt x="1614" y="1148"/>
                      </a:lnTo>
                      <a:lnTo>
                        <a:pt x="1614" y="1148"/>
                      </a:lnTo>
                      <a:lnTo>
                        <a:pt x="1615" y="1148"/>
                      </a:lnTo>
                      <a:lnTo>
                        <a:pt x="1615" y="1148"/>
                      </a:lnTo>
                      <a:lnTo>
                        <a:pt x="1616" y="1148"/>
                      </a:lnTo>
                      <a:lnTo>
                        <a:pt x="1617" y="1149"/>
                      </a:lnTo>
                      <a:lnTo>
                        <a:pt x="1617" y="1149"/>
                      </a:lnTo>
                      <a:lnTo>
                        <a:pt x="1618" y="1149"/>
                      </a:lnTo>
                      <a:lnTo>
                        <a:pt x="1618" y="1149"/>
                      </a:lnTo>
                      <a:lnTo>
                        <a:pt x="1619" y="1149"/>
                      </a:lnTo>
                      <a:lnTo>
                        <a:pt x="1619" y="1149"/>
                      </a:lnTo>
                      <a:lnTo>
                        <a:pt x="1620" y="1149"/>
                      </a:lnTo>
                      <a:lnTo>
                        <a:pt x="1620" y="1149"/>
                      </a:lnTo>
                      <a:lnTo>
                        <a:pt x="1621" y="1149"/>
                      </a:lnTo>
                      <a:lnTo>
                        <a:pt x="1621" y="1150"/>
                      </a:lnTo>
                      <a:lnTo>
                        <a:pt x="1622" y="1150"/>
                      </a:lnTo>
                      <a:lnTo>
                        <a:pt x="1622" y="1150"/>
                      </a:lnTo>
                      <a:lnTo>
                        <a:pt x="1623" y="1150"/>
                      </a:lnTo>
                      <a:lnTo>
                        <a:pt x="1624" y="1150"/>
                      </a:lnTo>
                      <a:lnTo>
                        <a:pt x="1624" y="1150"/>
                      </a:lnTo>
                      <a:lnTo>
                        <a:pt x="1625" y="1150"/>
                      </a:lnTo>
                      <a:lnTo>
                        <a:pt x="1625" y="1150"/>
                      </a:lnTo>
                      <a:lnTo>
                        <a:pt x="1626" y="1150"/>
                      </a:lnTo>
                      <a:lnTo>
                        <a:pt x="1626" y="1150"/>
                      </a:lnTo>
                      <a:lnTo>
                        <a:pt x="1627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8" y="1151"/>
                      </a:lnTo>
                      <a:lnTo>
                        <a:pt x="1629" y="1151"/>
                      </a:lnTo>
                      <a:lnTo>
                        <a:pt x="1629" y="1151"/>
                      </a:lnTo>
                      <a:lnTo>
                        <a:pt x="1630" y="1152"/>
                      </a:lnTo>
                      <a:lnTo>
                        <a:pt x="1631" y="1152"/>
                      </a:lnTo>
                      <a:lnTo>
                        <a:pt x="1631" y="1152"/>
                      </a:lnTo>
                      <a:lnTo>
                        <a:pt x="1632" y="1152"/>
                      </a:lnTo>
                      <a:lnTo>
                        <a:pt x="1632" y="1152"/>
                      </a:lnTo>
                      <a:lnTo>
                        <a:pt x="1633" y="1152"/>
                      </a:lnTo>
                      <a:lnTo>
                        <a:pt x="1633" y="1152"/>
                      </a:lnTo>
                      <a:lnTo>
                        <a:pt x="1634" y="1152"/>
                      </a:lnTo>
                      <a:lnTo>
                        <a:pt x="1635" y="1152"/>
                      </a:lnTo>
                      <a:lnTo>
                        <a:pt x="1635" y="1152"/>
                      </a:lnTo>
                      <a:lnTo>
                        <a:pt x="1636" y="1153"/>
                      </a:lnTo>
                      <a:lnTo>
                        <a:pt x="1636" y="1153"/>
                      </a:lnTo>
                      <a:lnTo>
                        <a:pt x="1637" y="1153"/>
                      </a:lnTo>
                      <a:lnTo>
                        <a:pt x="1637" y="1153"/>
                      </a:lnTo>
                      <a:lnTo>
                        <a:pt x="1638" y="1153"/>
                      </a:lnTo>
                      <a:lnTo>
                        <a:pt x="1638" y="1153"/>
                      </a:lnTo>
                      <a:lnTo>
                        <a:pt x="1639" y="1153"/>
                      </a:lnTo>
                      <a:lnTo>
                        <a:pt x="1639" y="1153"/>
                      </a:lnTo>
                      <a:lnTo>
                        <a:pt x="1640" y="1153"/>
                      </a:lnTo>
                      <a:lnTo>
                        <a:pt x="1640" y="1153"/>
                      </a:lnTo>
                      <a:lnTo>
                        <a:pt x="1641" y="1154"/>
                      </a:lnTo>
                      <a:lnTo>
                        <a:pt x="1642" y="1154"/>
                      </a:lnTo>
                      <a:lnTo>
                        <a:pt x="1642" y="1154"/>
                      </a:lnTo>
                      <a:lnTo>
                        <a:pt x="1643" y="1154"/>
                      </a:lnTo>
                      <a:lnTo>
                        <a:pt x="1643" y="1154"/>
                      </a:lnTo>
                      <a:lnTo>
                        <a:pt x="1644" y="1154"/>
                      </a:lnTo>
                      <a:lnTo>
                        <a:pt x="1644" y="1154"/>
                      </a:lnTo>
                      <a:lnTo>
                        <a:pt x="1645" y="1154"/>
                      </a:lnTo>
                      <a:lnTo>
                        <a:pt x="1645" y="1154"/>
                      </a:lnTo>
                      <a:lnTo>
                        <a:pt x="1646" y="1154"/>
                      </a:lnTo>
                      <a:lnTo>
                        <a:pt x="1646" y="1155"/>
                      </a:lnTo>
                      <a:lnTo>
                        <a:pt x="1647" y="1155"/>
                      </a:lnTo>
                      <a:lnTo>
                        <a:pt x="1647" y="1155"/>
                      </a:lnTo>
                      <a:lnTo>
                        <a:pt x="1648" y="1155"/>
                      </a:lnTo>
                      <a:lnTo>
                        <a:pt x="1648" y="1155"/>
                      </a:lnTo>
                      <a:lnTo>
                        <a:pt x="1649" y="1155"/>
                      </a:lnTo>
                      <a:lnTo>
                        <a:pt x="1650" y="1155"/>
                      </a:lnTo>
                      <a:lnTo>
                        <a:pt x="1650" y="1156"/>
                      </a:lnTo>
                      <a:lnTo>
                        <a:pt x="1651" y="1156"/>
                      </a:lnTo>
                      <a:lnTo>
                        <a:pt x="1651" y="1156"/>
                      </a:lnTo>
                      <a:lnTo>
                        <a:pt x="1652" y="1156"/>
                      </a:lnTo>
                      <a:lnTo>
                        <a:pt x="1652" y="1156"/>
                      </a:lnTo>
                      <a:lnTo>
                        <a:pt x="1653" y="1156"/>
                      </a:lnTo>
                      <a:lnTo>
                        <a:pt x="1653" y="1156"/>
                      </a:lnTo>
                      <a:lnTo>
                        <a:pt x="1654" y="1156"/>
                      </a:lnTo>
                      <a:lnTo>
                        <a:pt x="1654" y="1156"/>
                      </a:lnTo>
                      <a:lnTo>
                        <a:pt x="1655" y="1156"/>
                      </a:lnTo>
                      <a:lnTo>
                        <a:pt x="1655" y="1157"/>
                      </a:lnTo>
                      <a:lnTo>
                        <a:pt x="1656" y="1157"/>
                      </a:lnTo>
                      <a:lnTo>
                        <a:pt x="1657" y="1157"/>
                      </a:lnTo>
                      <a:lnTo>
                        <a:pt x="1657" y="1157"/>
                      </a:lnTo>
                      <a:lnTo>
                        <a:pt x="1658" y="1157"/>
                      </a:lnTo>
                      <a:lnTo>
                        <a:pt x="1658" y="1157"/>
                      </a:lnTo>
                      <a:lnTo>
                        <a:pt x="1659" y="1157"/>
                      </a:lnTo>
                      <a:lnTo>
                        <a:pt x="1659" y="1157"/>
                      </a:lnTo>
                      <a:lnTo>
                        <a:pt x="1660" y="1157"/>
                      </a:lnTo>
                      <a:lnTo>
                        <a:pt x="1660" y="1157"/>
                      </a:lnTo>
                      <a:lnTo>
                        <a:pt x="1661" y="1158"/>
                      </a:lnTo>
                      <a:lnTo>
                        <a:pt x="1661" y="1158"/>
                      </a:lnTo>
                      <a:lnTo>
                        <a:pt x="1662" y="1158"/>
                      </a:lnTo>
                      <a:lnTo>
                        <a:pt x="1662" y="1158"/>
                      </a:lnTo>
                      <a:lnTo>
                        <a:pt x="1663" y="1158"/>
                      </a:lnTo>
                      <a:lnTo>
                        <a:pt x="1664" y="1158"/>
                      </a:lnTo>
                      <a:lnTo>
                        <a:pt x="1664" y="1158"/>
                      </a:lnTo>
                      <a:lnTo>
                        <a:pt x="1665" y="1158"/>
                      </a:lnTo>
                      <a:lnTo>
                        <a:pt x="1665" y="1158"/>
                      </a:lnTo>
                      <a:lnTo>
                        <a:pt x="1666" y="1158"/>
                      </a:lnTo>
                      <a:lnTo>
                        <a:pt x="1666" y="1158"/>
                      </a:lnTo>
                      <a:lnTo>
                        <a:pt x="1667" y="1159"/>
                      </a:lnTo>
                      <a:lnTo>
                        <a:pt x="1667" y="1159"/>
                      </a:lnTo>
                      <a:lnTo>
                        <a:pt x="1668" y="1159"/>
                      </a:lnTo>
                      <a:lnTo>
                        <a:pt x="1668" y="1159"/>
                      </a:lnTo>
                      <a:lnTo>
                        <a:pt x="1669" y="1159"/>
                      </a:lnTo>
                      <a:lnTo>
                        <a:pt x="1669" y="1159"/>
                      </a:lnTo>
                      <a:lnTo>
                        <a:pt x="1670" y="1159"/>
                      </a:lnTo>
                      <a:lnTo>
                        <a:pt x="1670" y="1160"/>
                      </a:lnTo>
                      <a:lnTo>
                        <a:pt x="1671" y="1160"/>
                      </a:lnTo>
                      <a:lnTo>
                        <a:pt x="1672" y="1160"/>
                      </a:lnTo>
                      <a:lnTo>
                        <a:pt x="1672" y="1160"/>
                      </a:lnTo>
                      <a:lnTo>
                        <a:pt x="1673" y="1160"/>
                      </a:lnTo>
                      <a:lnTo>
                        <a:pt x="1673" y="1160"/>
                      </a:lnTo>
                      <a:lnTo>
                        <a:pt x="1674" y="1160"/>
                      </a:lnTo>
                      <a:lnTo>
                        <a:pt x="1675" y="1160"/>
                      </a:lnTo>
                      <a:lnTo>
                        <a:pt x="1675" y="1160"/>
                      </a:lnTo>
                      <a:lnTo>
                        <a:pt x="1676" y="1160"/>
                      </a:lnTo>
                      <a:lnTo>
                        <a:pt x="1676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7" y="1161"/>
                      </a:lnTo>
                      <a:lnTo>
                        <a:pt x="1678" y="1161"/>
                      </a:lnTo>
                      <a:lnTo>
                        <a:pt x="1679" y="1161"/>
                      </a:lnTo>
                      <a:lnTo>
                        <a:pt x="1679" y="1161"/>
                      </a:lnTo>
                      <a:lnTo>
                        <a:pt x="1680" y="1161"/>
                      </a:lnTo>
                      <a:lnTo>
                        <a:pt x="1680" y="1161"/>
                      </a:lnTo>
                      <a:lnTo>
                        <a:pt x="1681" y="1161"/>
                      </a:lnTo>
                      <a:lnTo>
                        <a:pt x="1682" y="1161"/>
                      </a:lnTo>
                      <a:lnTo>
                        <a:pt x="1682" y="1162"/>
                      </a:lnTo>
                      <a:lnTo>
                        <a:pt x="1683" y="1162"/>
                      </a:lnTo>
                      <a:lnTo>
                        <a:pt x="1683" y="1162"/>
                      </a:lnTo>
                      <a:lnTo>
                        <a:pt x="1684" y="1162"/>
                      </a:lnTo>
                      <a:lnTo>
                        <a:pt x="1684" y="1162"/>
                      </a:lnTo>
                      <a:lnTo>
                        <a:pt x="1685" y="1162"/>
                      </a:lnTo>
                      <a:lnTo>
                        <a:pt x="1685" y="1162"/>
                      </a:lnTo>
                      <a:lnTo>
                        <a:pt x="1686" y="1163"/>
                      </a:lnTo>
                      <a:lnTo>
                        <a:pt x="1686" y="1163"/>
                      </a:lnTo>
                      <a:lnTo>
                        <a:pt x="1687" y="1163"/>
                      </a:lnTo>
                      <a:lnTo>
                        <a:pt x="1687" y="1163"/>
                      </a:lnTo>
                      <a:lnTo>
                        <a:pt x="1688" y="1163"/>
                      </a:lnTo>
                      <a:lnTo>
                        <a:pt x="1688" y="1163"/>
                      </a:lnTo>
                      <a:lnTo>
                        <a:pt x="1689" y="1163"/>
                      </a:lnTo>
                      <a:lnTo>
                        <a:pt x="1690" y="1163"/>
                      </a:lnTo>
                      <a:lnTo>
                        <a:pt x="1690" y="1163"/>
                      </a:lnTo>
                      <a:lnTo>
                        <a:pt x="1691" y="1163"/>
                      </a:lnTo>
                      <a:lnTo>
                        <a:pt x="1691" y="1163"/>
                      </a:lnTo>
                      <a:lnTo>
                        <a:pt x="1692" y="1164"/>
                      </a:lnTo>
                      <a:lnTo>
                        <a:pt x="1692" y="1164"/>
                      </a:lnTo>
                      <a:lnTo>
                        <a:pt x="1693" y="1164"/>
                      </a:lnTo>
                      <a:lnTo>
                        <a:pt x="1693" y="1164"/>
                      </a:lnTo>
                      <a:lnTo>
                        <a:pt x="1694" y="1164"/>
                      </a:lnTo>
                      <a:lnTo>
                        <a:pt x="1694" y="1164"/>
                      </a:lnTo>
                      <a:lnTo>
                        <a:pt x="1695" y="1164"/>
                      </a:lnTo>
                      <a:lnTo>
                        <a:pt x="1695" y="1164"/>
                      </a:lnTo>
                      <a:lnTo>
                        <a:pt x="1696" y="1164"/>
                      </a:lnTo>
                      <a:lnTo>
                        <a:pt x="1697" y="1164"/>
                      </a:lnTo>
                      <a:lnTo>
                        <a:pt x="1697" y="1164"/>
                      </a:lnTo>
                      <a:lnTo>
                        <a:pt x="1698" y="1165"/>
                      </a:lnTo>
                      <a:lnTo>
                        <a:pt x="1698" y="1165"/>
                      </a:lnTo>
                      <a:lnTo>
                        <a:pt x="1699" y="1165"/>
                      </a:lnTo>
                      <a:lnTo>
                        <a:pt x="1699" y="1165"/>
                      </a:lnTo>
                      <a:lnTo>
                        <a:pt x="1700" y="1165"/>
                      </a:lnTo>
                      <a:lnTo>
                        <a:pt x="1700" y="1165"/>
                      </a:lnTo>
                      <a:lnTo>
                        <a:pt x="1701" y="1165"/>
                      </a:lnTo>
                      <a:lnTo>
                        <a:pt x="1701" y="1165"/>
                      </a:lnTo>
                      <a:lnTo>
                        <a:pt x="1702" y="1165"/>
                      </a:lnTo>
                      <a:lnTo>
                        <a:pt x="1702" y="1165"/>
                      </a:lnTo>
                      <a:lnTo>
                        <a:pt x="1703" y="1165"/>
                      </a:lnTo>
                      <a:lnTo>
                        <a:pt x="1704" y="1165"/>
                      </a:lnTo>
                      <a:lnTo>
                        <a:pt x="1704" y="1166"/>
                      </a:lnTo>
                      <a:lnTo>
                        <a:pt x="1705" y="1166"/>
                      </a:lnTo>
                      <a:lnTo>
                        <a:pt x="1705" y="1166"/>
                      </a:lnTo>
                      <a:lnTo>
                        <a:pt x="1706" y="1166"/>
                      </a:lnTo>
                      <a:lnTo>
                        <a:pt x="1706" y="1166"/>
                      </a:lnTo>
                      <a:lnTo>
                        <a:pt x="1707" y="1166"/>
                      </a:lnTo>
                      <a:lnTo>
                        <a:pt x="1707" y="1166"/>
                      </a:lnTo>
                      <a:lnTo>
                        <a:pt x="1708" y="1167"/>
                      </a:lnTo>
                      <a:lnTo>
                        <a:pt x="1708" y="1167"/>
                      </a:lnTo>
                      <a:lnTo>
                        <a:pt x="1709" y="1167"/>
                      </a:lnTo>
                      <a:lnTo>
                        <a:pt x="1709" y="1167"/>
                      </a:lnTo>
                      <a:lnTo>
                        <a:pt x="1710" y="1167"/>
                      </a:lnTo>
                      <a:lnTo>
                        <a:pt x="1710" y="1167"/>
                      </a:lnTo>
                      <a:lnTo>
                        <a:pt x="1711" y="1167"/>
                      </a:lnTo>
                      <a:lnTo>
                        <a:pt x="1712" y="1167"/>
                      </a:lnTo>
                      <a:lnTo>
                        <a:pt x="1712" y="1167"/>
                      </a:lnTo>
                      <a:lnTo>
                        <a:pt x="1713" y="1167"/>
                      </a:lnTo>
                      <a:lnTo>
                        <a:pt x="1713" y="1167"/>
                      </a:lnTo>
                      <a:lnTo>
                        <a:pt x="1714" y="1167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5" y="1168"/>
                      </a:lnTo>
                      <a:lnTo>
                        <a:pt x="1716" y="1168"/>
                      </a:lnTo>
                      <a:lnTo>
                        <a:pt x="1716" y="1168"/>
                      </a:lnTo>
                      <a:lnTo>
                        <a:pt x="1717" y="1168"/>
                      </a:lnTo>
                      <a:lnTo>
                        <a:pt x="1717" y="1168"/>
                      </a:lnTo>
                      <a:lnTo>
                        <a:pt x="1718" y="1168"/>
                      </a:lnTo>
                      <a:lnTo>
                        <a:pt x="1719" y="1168"/>
                      </a:lnTo>
                      <a:lnTo>
                        <a:pt x="1719" y="1168"/>
                      </a:lnTo>
                      <a:lnTo>
                        <a:pt x="1720" y="1168"/>
                      </a:lnTo>
                      <a:lnTo>
                        <a:pt x="1720" y="1168"/>
                      </a:lnTo>
                      <a:lnTo>
                        <a:pt x="1721" y="1169"/>
                      </a:lnTo>
                      <a:lnTo>
                        <a:pt x="1721" y="1169"/>
                      </a:lnTo>
                      <a:lnTo>
                        <a:pt x="1722" y="1169"/>
                      </a:lnTo>
                      <a:lnTo>
                        <a:pt x="1723" y="1169"/>
                      </a:lnTo>
                      <a:lnTo>
                        <a:pt x="1723" y="1169"/>
                      </a:lnTo>
                      <a:lnTo>
                        <a:pt x="1724" y="1169"/>
                      </a:lnTo>
                      <a:lnTo>
                        <a:pt x="1724" y="1169"/>
                      </a:lnTo>
                      <a:lnTo>
                        <a:pt x="1725" y="1169"/>
                      </a:lnTo>
                      <a:lnTo>
                        <a:pt x="1725" y="1169"/>
                      </a:lnTo>
                      <a:lnTo>
                        <a:pt x="1726" y="1169"/>
                      </a:lnTo>
                      <a:lnTo>
                        <a:pt x="1726" y="1169"/>
                      </a:lnTo>
                      <a:lnTo>
                        <a:pt x="1727" y="1169"/>
                      </a:lnTo>
                      <a:lnTo>
                        <a:pt x="1727" y="1170"/>
                      </a:lnTo>
                      <a:lnTo>
                        <a:pt x="1728" y="1170"/>
                      </a:lnTo>
                      <a:lnTo>
                        <a:pt x="1728" y="1170"/>
                      </a:lnTo>
                      <a:lnTo>
                        <a:pt x="1729" y="1170"/>
                      </a:lnTo>
                      <a:lnTo>
                        <a:pt x="1730" y="1170"/>
                      </a:lnTo>
                      <a:lnTo>
                        <a:pt x="1730" y="1170"/>
                      </a:lnTo>
                      <a:lnTo>
                        <a:pt x="1731" y="1170"/>
                      </a:lnTo>
                      <a:lnTo>
                        <a:pt x="1731" y="1170"/>
                      </a:lnTo>
                      <a:lnTo>
                        <a:pt x="1732" y="1171"/>
                      </a:lnTo>
                      <a:lnTo>
                        <a:pt x="1732" y="1171"/>
                      </a:lnTo>
                      <a:lnTo>
                        <a:pt x="1733" y="1171"/>
                      </a:lnTo>
                      <a:lnTo>
                        <a:pt x="1733" y="1171"/>
                      </a:lnTo>
                      <a:lnTo>
                        <a:pt x="1734" y="1171"/>
                      </a:lnTo>
                      <a:lnTo>
                        <a:pt x="1734" y="1171"/>
                      </a:lnTo>
                      <a:lnTo>
                        <a:pt x="1735" y="1171"/>
                      </a:lnTo>
                      <a:lnTo>
                        <a:pt x="1735" y="1171"/>
                      </a:lnTo>
                      <a:lnTo>
                        <a:pt x="1736" y="1171"/>
                      </a:lnTo>
                      <a:lnTo>
                        <a:pt x="1737" y="1171"/>
                      </a:lnTo>
                      <a:lnTo>
                        <a:pt x="1737" y="1171"/>
                      </a:lnTo>
                      <a:lnTo>
                        <a:pt x="1738" y="1171"/>
                      </a:lnTo>
                      <a:lnTo>
                        <a:pt x="1738" y="1172"/>
                      </a:lnTo>
                      <a:lnTo>
                        <a:pt x="1739" y="1172"/>
                      </a:lnTo>
                      <a:lnTo>
                        <a:pt x="1739" y="1172"/>
                      </a:lnTo>
                      <a:lnTo>
                        <a:pt x="1740" y="1172"/>
                      </a:lnTo>
                      <a:lnTo>
                        <a:pt x="1740" y="1172"/>
                      </a:lnTo>
                      <a:lnTo>
                        <a:pt x="1741" y="1172"/>
                      </a:lnTo>
                      <a:lnTo>
                        <a:pt x="1741" y="1172"/>
                      </a:lnTo>
                      <a:lnTo>
                        <a:pt x="1742" y="1172"/>
                      </a:lnTo>
                      <a:lnTo>
                        <a:pt x="1742" y="1172"/>
                      </a:lnTo>
                      <a:lnTo>
                        <a:pt x="1743" y="1172"/>
                      </a:lnTo>
                      <a:lnTo>
                        <a:pt x="1743" y="1172"/>
                      </a:lnTo>
                      <a:lnTo>
                        <a:pt x="1744" y="1172"/>
                      </a:lnTo>
                      <a:lnTo>
                        <a:pt x="1745" y="1173"/>
                      </a:lnTo>
                      <a:lnTo>
                        <a:pt x="1745" y="1173"/>
                      </a:lnTo>
                      <a:lnTo>
                        <a:pt x="1746" y="1173"/>
                      </a:lnTo>
                      <a:lnTo>
                        <a:pt x="1746" y="1173"/>
                      </a:lnTo>
                      <a:lnTo>
                        <a:pt x="1747" y="1173"/>
                      </a:lnTo>
                      <a:lnTo>
                        <a:pt x="1747" y="1173"/>
                      </a:lnTo>
                      <a:lnTo>
                        <a:pt x="1748" y="1173"/>
                      </a:lnTo>
                      <a:lnTo>
                        <a:pt x="1748" y="1173"/>
                      </a:lnTo>
                      <a:lnTo>
                        <a:pt x="1749" y="1173"/>
                      </a:lnTo>
                      <a:lnTo>
                        <a:pt x="1749" y="1173"/>
                      </a:lnTo>
                      <a:lnTo>
                        <a:pt x="1750" y="1173"/>
                      </a:lnTo>
                      <a:lnTo>
                        <a:pt x="1750" y="1173"/>
                      </a:lnTo>
                      <a:lnTo>
                        <a:pt x="1751" y="1173"/>
                      </a:lnTo>
                      <a:lnTo>
                        <a:pt x="1752" y="1174"/>
                      </a:lnTo>
                      <a:lnTo>
                        <a:pt x="1752" y="1174"/>
                      </a:lnTo>
                      <a:lnTo>
                        <a:pt x="1753" y="1174"/>
                      </a:lnTo>
                      <a:lnTo>
                        <a:pt x="1753" y="1174"/>
                      </a:lnTo>
                      <a:lnTo>
                        <a:pt x="1754" y="1174"/>
                      </a:lnTo>
                      <a:lnTo>
                        <a:pt x="1754" y="1174"/>
                      </a:lnTo>
                      <a:lnTo>
                        <a:pt x="1755" y="1174"/>
                      </a:lnTo>
                      <a:lnTo>
                        <a:pt x="1755" y="1174"/>
                      </a:lnTo>
                      <a:lnTo>
                        <a:pt x="1756" y="1174"/>
                      </a:lnTo>
                      <a:lnTo>
                        <a:pt x="1756" y="1175"/>
                      </a:lnTo>
                      <a:lnTo>
                        <a:pt x="1757" y="1175"/>
                      </a:lnTo>
                      <a:lnTo>
                        <a:pt x="1757" y="1175"/>
                      </a:lnTo>
                      <a:lnTo>
                        <a:pt x="1758" y="1175"/>
                      </a:lnTo>
                      <a:lnTo>
                        <a:pt x="1759" y="1175"/>
                      </a:lnTo>
                      <a:lnTo>
                        <a:pt x="1759" y="1175"/>
                      </a:lnTo>
                      <a:lnTo>
                        <a:pt x="1760" y="1175"/>
                      </a:lnTo>
                      <a:lnTo>
                        <a:pt x="1760" y="1175"/>
                      </a:lnTo>
                      <a:lnTo>
                        <a:pt x="1761" y="1175"/>
                      </a:lnTo>
                      <a:lnTo>
                        <a:pt x="1761" y="1175"/>
                      </a:lnTo>
                      <a:lnTo>
                        <a:pt x="1762" y="1175"/>
                      </a:lnTo>
                      <a:lnTo>
                        <a:pt x="1763" y="1175"/>
                      </a:lnTo>
                      <a:lnTo>
                        <a:pt x="1763" y="1175"/>
                      </a:lnTo>
                      <a:lnTo>
                        <a:pt x="1763" y="1176"/>
                      </a:lnTo>
                      <a:lnTo>
                        <a:pt x="1764" y="1176"/>
                      </a:lnTo>
                      <a:lnTo>
                        <a:pt x="1764" y="1176"/>
                      </a:lnTo>
                      <a:lnTo>
                        <a:pt x="1765" y="1176"/>
                      </a:lnTo>
                      <a:lnTo>
                        <a:pt x="1765" y="1176"/>
                      </a:lnTo>
                      <a:lnTo>
                        <a:pt x="1766" y="1176"/>
                      </a:lnTo>
                      <a:lnTo>
                        <a:pt x="1767" y="1176"/>
                      </a:lnTo>
                      <a:lnTo>
                        <a:pt x="1767" y="1176"/>
                      </a:lnTo>
                      <a:lnTo>
                        <a:pt x="1768" y="1176"/>
                      </a:lnTo>
                      <a:lnTo>
                        <a:pt x="1768" y="1176"/>
                      </a:lnTo>
                      <a:lnTo>
                        <a:pt x="1769" y="1176"/>
                      </a:lnTo>
                      <a:lnTo>
                        <a:pt x="1770" y="1176"/>
                      </a:lnTo>
                      <a:lnTo>
                        <a:pt x="1770" y="1176"/>
                      </a:lnTo>
                      <a:lnTo>
                        <a:pt x="1771" y="1177"/>
                      </a:lnTo>
                      <a:lnTo>
                        <a:pt x="1771" y="1177"/>
                      </a:lnTo>
                      <a:lnTo>
                        <a:pt x="1772" y="1177"/>
                      </a:lnTo>
                      <a:lnTo>
                        <a:pt x="1772" y="1177"/>
                      </a:lnTo>
                      <a:lnTo>
                        <a:pt x="1773" y="1177"/>
                      </a:lnTo>
                      <a:lnTo>
                        <a:pt x="1773" y="1177"/>
                      </a:lnTo>
                      <a:lnTo>
                        <a:pt x="1774" y="1177"/>
                      </a:lnTo>
                      <a:lnTo>
                        <a:pt x="1774" y="1177"/>
                      </a:lnTo>
                      <a:lnTo>
                        <a:pt x="1775" y="1177"/>
                      </a:lnTo>
                      <a:lnTo>
                        <a:pt x="1775" y="1177"/>
                      </a:lnTo>
                      <a:lnTo>
                        <a:pt x="1776" y="1177"/>
                      </a:lnTo>
                      <a:lnTo>
                        <a:pt x="1776" y="1177"/>
                      </a:lnTo>
                      <a:lnTo>
                        <a:pt x="1777" y="1177"/>
                      </a:lnTo>
                      <a:lnTo>
                        <a:pt x="1778" y="1177"/>
                      </a:lnTo>
                      <a:lnTo>
                        <a:pt x="1778" y="1178"/>
                      </a:lnTo>
                      <a:lnTo>
                        <a:pt x="1779" y="1178"/>
                      </a:lnTo>
                      <a:lnTo>
                        <a:pt x="1779" y="1178"/>
                      </a:lnTo>
                      <a:lnTo>
                        <a:pt x="1780" y="1178"/>
                      </a:lnTo>
                      <a:lnTo>
                        <a:pt x="1780" y="1178"/>
                      </a:lnTo>
                      <a:lnTo>
                        <a:pt x="1781" y="1178"/>
                      </a:lnTo>
                      <a:lnTo>
                        <a:pt x="1781" y="1178"/>
                      </a:lnTo>
                      <a:lnTo>
                        <a:pt x="1782" y="1178"/>
                      </a:lnTo>
                      <a:lnTo>
                        <a:pt x="1782" y="1178"/>
                      </a:lnTo>
                      <a:lnTo>
                        <a:pt x="1783" y="1179"/>
                      </a:lnTo>
                      <a:lnTo>
                        <a:pt x="1783" y="1179"/>
                      </a:lnTo>
                      <a:lnTo>
                        <a:pt x="1784" y="1179"/>
                      </a:lnTo>
                      <a:lnTo>
                        <a:pt x="1785" y="1179"/>
                      </a:lnTo>
                      <a:lnTo>
                        <a:pt x="1785" y="1179"/>
                      </a:lnTo>
                      <a:lnTo>
                        <a:pt x="1786" y="1179"/>
                      </a:lnTo>
                      <a:lnTo>
                        <a:pt x="1786" y="1179"/>
                      </a:lnTo>
                      <a:lnTo>
                        <a:pt x="1787" y="1179"/>
                      </a:lnTo>
                      <a:lnTo>
                        <a:pt x="1787" y="1179"/>
                      </a:lnTo>
                      <a:lnTo>
                        <a:pt x="1788" y="1179"/>
                      </a:lnTo>
                      <a:lnTo>
                        <a:pt x="1788" y="1179"/>
                      </a:lnTo>
                      <a:lnTo>
                        <a:pt x="1789" y="1179"/>
                      </a:lnTo>
                      <a:lnTo>
                        <a:pt x="1789" y="1179"/>
                      </a:lnTo>
                      <a:lnTo>
                        <a:pt x="1790" y="1179"/>
                      </a:lnTo>
                      <a:lnTo>
                        <a:pt x="1790" y="1179"/>
                      </a:lnTo>
                      <a:lnTo>
                        <a:pt x="1791" y="1180"/>
                      </a:lnTo>
                      <a:lnTo>
                        <a:pt x="1792" y="1180"/>
                      </a:lnTo>
                      <a:lnTo>
                        <a:pt x="1792" y="1180"/>
                      </a:lnTo>
                      <a:lnTo>
                        <a:pt x="1793" y="1180"/>
                      </a:lnTo>
                      <a:lnTo>
                        <a:pt x="1793" y="1180"/>
                      </a:lnTo>
                      <a:lnTo>
                        <a:pt x="1794" y="1180"/>
                      </a:lnTo>
                      <a:lnTo>
                        <a:pt x="1794" y="1180"/>
                      </a:lnTo>
                      <a:lnTo>
                        <a:pt x="1795" y="1180"/>
                      </a:lnTo>
                      <a:lnTo>
                        <a:pt x="1795" y="1180"/>
                      </a:lnTo>
                      <a:lnTo>
                        <a:pt x="1796" y="1180"/>
                      </a:lnTo>
                      <a:lnTo>
                        <a:pt x="1796" y="1180"/>
                      </a:lnTo>
                      <a:lnTo>
                        <a:pt x="1797" y="1180"/>
                      </a:lnTo>
                      <a:lnTo>
                        <a:pt x="1797" y="1180"/>
                      </a:lnTo>
                      <a:lnTo>
                        <a:pt x="1798" y="1180"/>
                      </a:lnTo>
                      <a:lnTo>
                        <a:pt x="1798" y="1181"/>
                      </a:lnTo>
                      <a:lnTo>
                        <a:pt x="1799" y="1181"/>
                      </a:lnTo>
                      <a:lnTo>
                        <a:pt x="1800" y="1181"/>
                      </a:lnTo>
                      <a:lnTo>
                        <a:pt x="1800" y="1181"/>
                      </a:lnTo>
                      <a:lnTo>
                        <a:pt x="1801" y="1181"/>
                      </a:lnTo>
                      <a:lnTo>
                        <a:pt x="1801" y="1181"/>
                      </a:lnTo>
                      <a:lnTo>
                        <a:pt x="1802" y="1181"/>
                      </a:lnTo>
                      <a:lnTo>
                        <a:pt x="1802" y="1181"/>
                      </a:lnTo>
                      <a:lnTo>
                        <a:pt x="1803" y="1181"/>
                      </a:lnTo>
                      <a:lnTo>
                        <a:pt x="1803" y="1181"/>
                      </a:lnTo>
                      <a:lnTo>
                        <a:pt x="1804" y="1181"/>
                      </a:lnTo>
                      <a:lnTo>
                        <a:pt x="1804" y="1181"/>
                      </a:lnTo>
                      <a:lnTo>
                        <a:pt x="1805" y="1181"/>
                      </a:lnTo>
                      <a:lnTo>
                        <a:pt x="1805" y="1181"/>
                      </a:lnTo>
                      <a:lnTo>
                        <a:pt x="1806" y="1181"/>
                      </a:lnTo>
                      <a:lnTo>
                        <a:pt x="1807" y="1182"/>
                      </a:lnTo>
                      <a:lnTo>
                        <a:pt x="1807" y="1182"/>
                      </a:lnTo>
                      <a:lnTo>
                        <a:pt x="1808" y="1182"/>
                      </a:lnTo>
                      <a:lnTo>
                        <a:pt x="1808" y="1182"/>
                      </a:lnTo>
                      <a:lnTo>
                        <a:pt x="1809" y="1182"/>
                      </a:lnTo>
                      <a:lnTo>
                        <a:pt x="1809" y="1182"/>
                      </a:lnTo>
                      <a:lnTo>
                        <a:pt x="1810" y="1182"/>
                      </a:lnTo>
                      <a:lnTo>
                        <a:pt x="1811" y="1182"/>
                      </a:lnTo>
                      <a:lnTo>
                        <a:pt x="1811" y="1182"/>
                      </a:lnTo>
                      <a:lnTo>
                        <a:pt x="1812" y="1182"/>
                      </a:lnTo>
                      <a:lnTo>
                        <a:pt x="1812" y="1183"/>
                      </a:lnTo>
                      <a:lnTo>
                        <a:pt x="1812" y="1183"/>
                      </a:lnTo>
                      <a:lnTo>
                        <a:pt x="1813" y="1183"/>
                      </a:lnTo>
                      <a:lnTo>
                        <a:pt x="1814" y="1183"/>
                      </a:lnTo>
                      <a:lnTo>
                        <a:pt x="1814" y="1183"/>
                      </a:lnTo>
                      <a:lnTo>
                        <a:pt x="1815" y="1183"/>
                      </a:lnTo>
                      <a:lnTo>
                        <a:pt x="1815" y="1183"/>
                      </a:lnTo>
                      <a:lnTo>
                        <a:pt x="1816" y="1183"/>
                      </a:lnTo>
                      <a:lnTo>
                        <a:pt x="1816" y="1183"/>
                      </a:lnTo>
                      <a:lnTo>
                        <a:pt x="1817" y="1183"/>
                      </a:lnTo>
                      <a:lnTo>
                        <a:pt x="1818" y="1183"/>
                      </a:lnTo>
                      <a:lnTo>
                        <a:pt x="1818" y="1183"/>
                      </a:lnTo>
                      <a:lnTo>
                        <a:pt x="1819" y="1183"/>
                      </a:lnTo>
                      <a:lnTo>
                        <a:pt x="1819" y="1183"/>
                      </a:lnTo>
                      <a:lnTo>
                        <a:pt x="1820" y="1183"/>
                      </a:lnTo>
                      <a:lnTo>
                        <a:pt x="1820" y="1183"/>
                      </a:lnTo>
                      <a:lnTo>
                        <a:pt x="1821" y="1184"/>
                      </a:lnTo>
                      <a:lnTo>
                        <a:pt x="1821" y="1184"/>
                      </a:lnTo>
                      <a:lnTo>
                        <a:pt x="1822" y="1184"/>
                      </a:lnTo>
                      <a:lnTo>
                        <a:pt x="1822" y="1184"/>
                      </a:lnTo>
                      <a:lnTo>
                        <a:pt x="1823" y="1184"/>
                      </a:lnTo>
                      <a:lnTo>
                        <a:pt x="1823" y="1184"/>
                      </a:lnTo>
                      <a:lnTo>
                        <a:pt x="1824" y="1184"/>
                      </a:lnTo>
                      <a:lnTo>
                        <a:pt x="1825" y="1184"/>
                      </a:lnTo>
                      <a:lnTo>
                        <a:pt x="1825" y="1184"/>
                      </a:lnTo>
                      <a:lnTo>
                        <a:pt x="1826" y="1184"/>
                      </a:lnTo>
                      <a:lnTo>
                        <a:pt x="1826" y="1184"/>
                      </a:lnTo>
                      <a:lnTo>
                        <a:pt x="1827" y="1184"/>
                      </a:lnTo>
                      <a:lnTo>
                        <a:pt x="1827" y="1184"/>
                      </a:lnTo>
                      <a:lnTo>
                        <a:pt x="1828" y="1184"/>
                      </a:lnTo>
                      <a:lnTo>
                        <a:pt x="1828" y="1184"/>
                      </a:lnTo>
                      <a:lnTo>
                        <a:pt x="1829" y="1184"/>
                      </a:lnTo>
                      <a:lnTo>
                        <a:pt x="1829" y="1185"/>
                      </a:lnTo>
                      <a:lnTo>
                        <a:pt x="1830" y="1185"/>
                      </a:lnTo>
                      <a:lnTo>
                        <a:pt x="1830" y="1185"/>
                      </a:lnTo>
                      <a:lnTo>
                        <a:pt x="1831" y="1185"/>
                      </a:lnTo>
                      <a:lnTo>
                        <a:pt x="1831" y="1185"/>
                      </a:lnTo>
                      <a:lnTo>
                        <a:pt x="1832" y="1185"/>
                      </a:lnTo>
                      <a:lnTo>
                        <a:pt x="1833" y="1185"/>
                      </a:lnTo>
                      <a:lnTo>
                        <a:pt x="1833" y="1185"/>
                      </a:lnTo>
                      <a:lnTo>
                        <a:pt x="1834" y="1185"/>
                      </a:lnTo>
                      <a:lnTo>
                        <a:pt x="1834" y="1185"/>
                      </a:lnTo>
                      <a:lnTo>
                        <a:pt x="1835" y="1185"/>
                      </a:lnTo>
                      <a:lnTo>
                        <a:pt x="1835" y="1186"/>
                      </a:lnTo>
                      <a:lnTo>
                        <a:pt x="1836" y="1186"/>
                      </a:lnTo>
                      <a:lnTo>
                        <a:pt x="1836" y="1186"/>
                      </a:lnTo>
                      <a:lnTo>
                        <a:pt x="1837" y="1186"/>
                      </a:lnTo>
                      <a:lnTo>
                        <a:pt x="1837" y="1186"/>
                      </a:lnTo>
                      <a:lnTo>
                        <a:pt x="1838" y="1186"/>
                      </a:lnTo>
                      <a:lnTo>
                        <a:pt x="1838" y="1186"/>
                      </a:lnTo>
                      <a:lnTo>
                        <a:pt x="1839" y="1186"/>
                      </a:lnTo>
                      <a:lnTo>
                        <a:pt x="1840" y="1186"/>
                      </a:lnTo>
                      <a:lnTo>
                        <a:pt x="1840" y="1186"/>
                      </a:lnTo>
                      <a:lnTo>
                        <a:pt x="1841" y="1186"/>
                      </a:lnTo>
                      <a:lnTo>
                        <a:pt x="1841" y="1186"/>
                      </a:lnTo>
                      <a:lnTo>
                        <a:pt x="1842" y="1186"/>
                      </a:lnTo>
                      <a:lnTo>
                        <a:pt x="1842" y="1186"/>
                      </a:lnTo>
                      <a:lnTo>
                        <a:pt x="1843" y="1186"/>
                      </a:lnTo>
                      <a:lnTo>
                        <a:pt x="1843" y="1186"/>
                      </a:lnTo>
                      <a:lnTo>
                        <a:pt x="1844" y="1186"/>
                      </a:lnTo>
                      <a:lnTo>
                        <a:pt x="1844" y="1186"/>
                      </a:lnTo>
                      <a:lnTo>
                        <a:pt x="1845" y="1187"/>
                      </a:lnTo>
                      <a:lnTo>
                        <a:pt x="1845" y="1187"/>
                      </a:lnTo>
                      <a:lnTo>
                        <a:pt x="1846" y="1187"/>
                      </a:lnTo>
                      <a:lnTo>
                        <a:pt x="1847" y="1187"/>
                      </a:lnTo>
                      <a:lnTo>
                        <a:pt x="1847" y="1187"/>
                      </a:lnTo>
                      <a:lnTo>
                        <a:pt x="1848" y="1187"/>
                      </a:lnTo>
                      <a:lnTo>
                        <a:pt x="1848" y="1187"/>
                      </a:lnTo>
                      <a:lnTo>
                        <a:pt x="1849" y="1187"/>
                      </a:lnTo>
                      <a:lnTo>
                        <a:pt x="1849" y="1187"/>
                      </a:lnTo>
                      <a:lnTo>
                        <a:pt x="1850" y="1187"/>
                      </a:lnTo>
                      <a:lnTo>
                        <a:pt x="1850" y="1187"/>
                      </a:lnTo>
                      <a:lnTo>
                        <a:pt x="1851" y="1187"/>
                      </a:lnTo>
                      <a:lnTo>
                        <a:pt x="1851" y="1187"/>
                      </a:lnTo>
                      <a:lnTo>
                        <a:pt x="1852" y="1187"/>
                      </a:lnTo>
                      <a:lnTo>
                        <a:pt x="1852" y="1187"/>
                      </a:lnTo>
                      <a:lnTo>
                        <a:pt x="1853" y="1187"/>
                      </a:lnTo>
                      <a:lnTo>
                        <a:pt x="1853" y="1187"/>
                      </a:lnTo>
                      <a:lnTo>
                        <a:pt x="1854" y="1188"/>
                      </a:lnTo>
                      <a:lnTo>
                        <a:pt x="1855" y="1188"/>
                      </a:lnTo>
                      <a:lnTo>
                        <a:pt x="1855" y="1188"/>
                      </a:lnTo>
                      <a:lnTo>
                        <a:pt x="1856" y="1188"/>
                      </a:lnTo>
                      <a:lnTo>
                        <a:pt x="1856" y="1188"/>
                      </a:lnTo>
                      <a:lnTo>
                        <a:pt x="1857" y="1188"/>
                      </a:lnTo>
                      <a:lnTo>
                        <a:pt x="1858" y="1188"/>
                      </a:lnTo>
                      <a:lnTo>
                        <a:pt x="1858" y="1188"/>
                      </a:lnTo>
                      <a:lnTo>
                        <a:pt x="1859" y="1188"/>
                      </a:lnTo>
                      <a:lnTo>
                        <a:pt x="1859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0" y="1188"/>
                      </a:lnTo>
                      <a:lnTo>
                        <a:pt x="1861" y="1188"/>
                      </a:lnTo>
                      <a:lnTo>
                        <a:pt x="1862" y="1188"/>
                      </a:lnTo>
                      <a:lnTo>
                        <a:pt x="1862" y="1188"/>
                      </a:lnTo>
                      <a:lnTo>
                        <a:pt x="1863" y="1188"/>
                      </a:lnTo>
                      <a:lnTo>
                        <a:pt x="1863" y="1188"/>
                      </a:lnTo>
                      <a:lnTo>
                        <a:pt x="1864" y="1188"/>
                      </a:lnTo>
                      <a:lnTo>
                        <a:pt x="1864" y="1189"/>
                      </a:lnTo>
                      <a:lnTo>
                        <a:pt x="1865" y="1189"/>
                      </a:lnTo>
                      <a:lnTo>
                        <a:pt x="1866" y="1189"/>
                      </a:lnTo>
                      <a:lnTo>
                        <a:pt x="1866" y="1189"/>
                      </a:lnTo>
                      <a:lnTo>
                        <a:pt x="1867" y="1189"/>
                      </a:lnTo>
                      <a:lnTo>
                        <a:pt x="1867" y="1189"/>
                      </a:lnTo>
                      <a:lnTo>
                        <a:pt x="1868" y="1189"/>
                      </a:lnTo>
                      <a:lnTo>
                        <a:pt x="1868" y="1189"/>
                      </a:lnTo>
                      <a:lnTo>
                        <a:pt x="1869" y="1189"/>
                      </a:lnTo>
                      <a:lnTo>
                        <a:pt x="1869" y="1189"/>
                      </a:lnTo>
                      <a:lnTo>
                        <a:pt x="1870" y="1189"/>
                      </a:lnTo>
                      <a:lnTo>
                        <a:pt x="1870" y="1189"/>
                      </a:lnTo>
                      <a:lnTo>
                        <a:pt x="1871" y="1189"/>
                      </a:lnTo>
                      <a:lnTo>
                        <a:pt x="1871" y="1190"/>
                      </a:lnTo>
                      <a:lnTo>
                        <a:pt x="1872" y="1190"/>
                      </a:lnTo>
                      <a:lnTo>
                        <a:pt x="1873" y="1190"/>
                      </a:lnTo>
                      <a:lnTo>
                        <a:pt x="1873" y="1190"/>
                      </a:lnTo>
                      <a:lnTo>
                        <a:pt x="1874" y="1190"/>
                      </a:lnTo>
                      <a:lnTo>
                        <a:pt x="1874" y="1190"/>
                      </a:lnTo>
                      <a:lnTo>
                        <a:pt x="1875" y="1190"/>
                      </a:lnTo>
                      <a:lnTo>
                        <a:pt x="1875" y="1190"/>
                      </a:lnTo>
                      <a:lnTo>
                        <a:pt x="1876" y="1190"/>
                      </a:lnTo>
                      <a:lnTo>
                        <a:pt x="1876" y="1190"/>
                      </a:lnTo>
                      <a:lnTo>
                        <a:pt x="1877" y="1190"/>
                      </a:lnTo>
                      <a:lnTo>
                        <a:pt x="1877" y="1190"/>
                      </a:lnTo>
                      <a:lnTo>
                        <a:pt x="1878" y="1190"/>
                      </a:lnTo>
                      <a:lnTo>
                        <a:pt x="1878" y="1190"/>
                      </a:lnTo>
                      <a:lnTo>
                        <a:pt x="1879" y="1190"/>
                      </a:lnTo>
                      <a:lnTo>
                        <a:pt x="1880" y="1190"/>
                      </a:lnTo>
                      <a:lnTo>
                        <a:pt x="1880" y="1190"/>
                      </a:lnTo>
                      <a:lnTo>
                        <a:pt x="1881" y="1190"/>
                      </a:lnTo>
                      <a:lnTo>
                        <a:pt x="1881" y="1190"/>
                      </a:lnTo>
                      <a:lnTo>
                        <a:pt x="1882" y="1190"/>
                      </a:lnTo>
                      <a:lnTo>
                        <a:pt x="1882" y="1191"/>
                      </a:lnTo>
                      <a:lnTo>
                        <a:pt x="1883" y="1191"/>
                      </a:lnTo>
                      <a:lnTo>
                        <a:pt x="1883" y="1191"/>
                      </a:lnTo>
                      <a:lnTo>
                        <a:pt x="1884" y="1191"/>
                      </a:lnTo>
                      <a:lnTo>
                        <a:pt x="1884" y="1191"/>
                      </a:lnTo>
                      <a:lnTo>
                        <a:pt x="1885" y="1191"/>
                      </a:lnTo>
                      <a:lnTo>
                        <a:pt x="1885" y="1191"/>
                      </a:lnTo>
                      <a:lnTo>
                        <a:pt x="1886" y="1191"/>
                      </a:lnTo>
                      <a:lnTo>
                        <a:pt x="1887" y="1191"/>
                      </a:lnTo>
                      <a:lnTo>
                        <a:pt x="1887" y="1191"/>
                      </a:lnTo>
                      <a:lnTo>
                        <a:pt x="1888" y="1191"/>
                      </a:lnTo>
                      <a:lnTo>
                        <a:pt x="1888" y="1191"/>
                      </a:lnTo>
                      <a:lnTo>
                        <a:pt x="1889" y="1191"/>
                      </a:lnTo>
                      <a:lnTo>
                        <a:pt x="1889" y="1191"/>
                      </a:lnTo>
                      <a:lnTo>
                        <a:pt x="1890" y="1191"/>
                      </a:lnTo>
                      <a:lnTo>
                        <a:pt x="1890" y="1191"/>
                      </a:lnTo>
                      <a:lnTo>
                        <a:pt x="1891" y="1191"/>
                      </a:lnTo>
                      <a:lnTo>
                        <a:pt x="1891" y="1191"/>
                      </a:lnTo>
                      <a:lnTo>
                        <a:pt x="1892" y="1191"/>
                      </a:lnTo>
                      <a:lnTo>
                        <a:pt x="1892" y="1191"/>
                      </a:lnTo>
                      <a:lnTo>
                        <a:pt x="1893" y="1191"/>
                      </a:lnTo>
                      <a:lnTo>
                        <a:pt x="1893" y="1192"/>
                      </a:lnTo>
                      <a:lnTo>
                        <a:pt x="1894" y="1192"/>
                      </a:lnTo>
                      <a:lnTo>
                        <a:pt x="1895" y="1192"/>
                      </a:lnTo>
                      <a:lnTo>
                        <a:pt x="1895" y="1192"/>
                      </a:lnTo>
                      <a:lnTo>
                        <a:pt x="1896" y="1192"/>
                      </a:lnTo>
                      <a:lnTo>
                        <a:pt x="1896" y="1192"/>
                      </a:lnTo>
                      <a:lnTo>
                        <a:pt x="1897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8" y="1192"/>
                      </a:lnTo>
                      <a:lnTo>
                        <a:pt x="1899" y="1192"/>
                      </a:lnTo>
                      <a:lnTo>
                        <a:pt x="1899" y="1192"/>
                      </a:lnTo>
                      <a:lnTo>
                        <a:pt x="1900" y="1192"/>
                      </a:lnTo>
                      <a:lnTo>
                        <a:pt x="1900" y="1192"/>
                      </a:lnTo>
                      <a:lnTo>
                        <a:pt x="1901" y="1192"/>
                      </a:lnTo>
                      <a:lnTo>
                        <a:pt x="1902" y="1192"/>
                      </a:lnTo>
                      <a:lnTo>
                        <a:pt x="1902" y="1192"/>
                      </a:lnTo>
                      <a:lnTo>
                        <a:pt x="1903" y="1192"/>
                      </a:lnTo>
                      <a:lnTo>
                        <a:pt x="1903" y="1192"/>
                      </a:lnTo>
                      <a:lnTo>
                        <a:pt x="1904" y="1192"/>
                      </a:lnTo>
                      <a:lnTo>
                        <a:pt x="1904" y="1192"/>
                      </a:lnTo>
                      <a:lnTo>
                        <a:pt x="1905" y="1192"/>
                      </a:lnTo>
                      <a:lnTo>
                        <a:pt x="1906" y="1192"/>
                      </a:lnTo>
                      <a:lnTo>
                        <a:pt x="1906" y="1193"/>
                      </a:lnTo>
                      <a:lnTo>
                        <a:pt x="1907" y="1193"/>
                      </a:lnTo>
                      <a:lnTo>
                        <a:pt x="1907" y="1193"/>
                      </a:lnTo>
                      <a:lnTo>
                        <a:pt x="1908" y="1193"/>
                      </a:lnTo>
                      <a:lnTo>
                        <a:pt x="1908" y="1193"/>
                      </a:lnTo>
                      <a:lnTo>
                        <a:pt x="1909" y="1193"/>
                      </a:lnTo>
                      <a:lnTo>
                        <a:pt x="1909" y="1193"/>
                      </a:lnTo>
                      <a:lnTo>
                        <a:pt x="1910" y="1193"/>
                      </a:lnTo>
                      <a:lnTo>
                        <a:pt x="1910" y="1193"/>
                      </a:lnTo>
                      <a:lnTo>
                        <a:pt x="1911" y="1193"/>
                      </a:lnTo>
                      <a:lnTo>
                        <a:pt x="1911" y="1193"/>
                      </a:lnTo>
                      <a:lnTo>
                        <a:pt x="1912" y="1193"/>
                      </a:lnTo>
                      <a:lnTo>
                        <a:pt x="1913" y="1193"/>
                      </a:lnTo>
                      <a:lnTo>
                        <a:pt x="1913" y="1193"/>
                      </a:lnTo>
                      <a:lnTo>
                        <a:pt x="1914" y="1193"/>
                      </a:lnTo>
                      <a:lnTo>
                        <a:pt x="1914" y="1193"/>
                      </a:lnTo>
                      <a:lnTo>
                        <a:pt x="1915" y="1194"/>
                      </a:lnTo>
                      <a:lnTo>
                        <a:pt x="1915" y="1194"/>
                      </a:lnTo>
                      <a:lnTo>
                        <a:pt x="1916" y="1194"/>
                      </a:lnTo>
                      <a:lnTo>
                        <a:pt x="1916" y="1194"/>
                      </a:lnTo>
                      <a:lnTo>
                        <a:pt x="1917" y="1194"/>
                      </a:lnTo>
                      <a:lnTo>
                        <a:pt x="1917" y="1194"/>
                      </a:lnTo>
                      <a:lnTo>
                        <a:pt x="1918" y="1194"/>
                      </a:lnTo>
                      <a:lnTo>
                        <a:pt x="1918" y="1194"/>
                      </a:lnTo>
                      <a:lnTo>
                        <a:pt x="1919" y="1194"/>
                      </a:lnTo>
                      <a:lnTo>
                        <a:pt x="1920" y="1194"/>
                      </a:lnTo>
                      <a:lnTo>
                        <a:pt x="1920" y="1194"/>
                      </a:lnTo>
                      <a:lnTo>
                        <a:pt x="1921" y="1194"/>
                      </a:lnTo>
                      <a:lnTo>
                        <a:pt x="1921" y="1194"/>
                      </a:lnTo>
                      <a:lnTo>
                        <a:pt x="1922" y="1194"/>
                      </a:lnTo>
                      <a:lnTo>
                        <a:pt x="1922" y="1194"/>
                      </a:lnTo>
                      <a:lnTo>
                        <a:pt x="1923" y="1194"/>
                      </a:lnTo>
                      <a:lnTo>
                        <a:pt x="1923" y="1194"/>
                      </a:lnTo>
                      <a:lnTo>
                        <a:pt x="1924" y="1194"/>
                      </a:lnTo>
                      <a:lnTo>
                        <a:pt x="1924" y="1194"/>
                      </a:lnTo>
                      <a:lnTo>
                        <a:pt x="1925" y="1194"/>
                      </a:lnTo>
                      <a:lnTo>
                        <a:pt x="1925" y="1194"/>
                      </a:lnTo>
                      <a:lnTo>
                        <a:pt x="1926" y="1194"/>
                      </a:lnTo>
                      <a:lnTo>
                        <a:pt x="1926" y="1194"/>
                      </a:lnTo>
                      <a:lnTo>
                        <a:pt x="1927" y="1194"/>
                      </a:lnTo>
                      <a:lnTo>
                        <a:pt x="1928" y="1194"/>
                      </a:lnTo>
                      <a:lnTo>
                        <a:pt x="1928" y="1194"/>
                      </a:lnTo>
                      <a:lnTo>
                        <a:pt x="1929" y="1195"/>
                      </a:lnTo>
                      <a:lnTo>
                        <a:pt x="1929" y="1195"/>
                      </a:lnTo>
                      <a:lnTo>
                        <a:pt x="1930" y="1195"/>
                      </a:lnTo>
                      <a:lnTo>
                        <a:pt x="1930" y="1195"/>
                      </a:lnTo>
                      <a:lnTo>
                        <a:pt x="1931" y="1195"/>
                      </a:lnTo>
                      <a:lnTo>
                        <a:pt x="1931" y="1195"/>
                      </a:lnTo>
                      <a:lnTo>
                        <a:pt x="1932" y="1195"/>
                      </a:lnTo>
                      <a:lnTo>
                        <a:pt x="1932" y="1195"/>
                      </a:lnTo>
                      <a:lnTo>
                        <a:pt x="1933" y="1195"/>
                      </a:lnTo>
                      <a:lnTo>
                        <a:pt x="1933" y="1195"/>
                      </a:lnTo>
                      <a:lnTo>
                        <a:pt x="1934" y="1195"/>
                      </a:lnTo>
                      <a:lnTo>
                        <a:pt x="1935" y="1195"/>
                      </a:lnTo>
                      <a:lnTo>
                        <a:pt x="1935" y="1195"/>
                      </a:lnTo>
                      <a:lnTo>
                        <a:pt x="1936" y="1195"/>
                      </a:lnTo>
                      <a:lnTo>
                        <a:pt x="1936" y="1195"/>
                      </a:lnTo>
                      <a:lnTo>
                        <a:pt x="1937" y="1195"/>
                      </a:lnTo>
                      <a:lnTo>
                        <a:pt x="1937" y="1195"/>
                      </a:lnTo>
                      <a:lnTo>
                        <a:pt x="1938" y="1195"/>
                      </a:lnTo>
                      <a:lnTo>
                        <a:pt x="1938" y="1195"/>
                      </a:lnTo>
                      <a:lnTo>
                        <a:pt x="1939" y="1195"/>
                      </a:lnTo>
                      <a:lnTo>
                        <a:pt x="1939" y="1195"/>
                      </a:lnTo>
                      <a:lnTo>
                        <a:pt x="1940" y="1195"/>
                      </a:lnTo>
                      <a:lnTo>
                        <a:pt x="1940" y="1195"/>
                      </a:lnTo>
                      <a:lnTo>
                        <a:pt x="1941" y="1195"/>
                      </a:lnTo>
                      <a:lnTo>
                        <a:pt x="1942" y="1195"/>
                      </a:lnTo>
                      <a:lnTo>
                        <a:pt x="1942" y="1195"/>
                      </a:lnTo>
                      <a:lnTo>
                        <a:pt x="1943" y="1195"/>
                      </a:lnTo>
                      <a:lnTo>
                        <a:pt x="1943" y="1195"/>
                      </a:lnTo>
                      <a:lnTo>
                        <a:pt x="1944" y="1196"/>
                      </a:lnTo>
                      <a:lnTo>
                        <a:pt x="1944" y="1196"/>
                      </a:lnTo>
                      <a:lnTo>
                        <a:pt x="1945" y="1196"/>
                      </a:lnTo>
                      <a:lnTo>
                        <a:pt x="1946" y="1196"/>
                      </a:lnTo>
                      <a:lnTo>
                        <a:pt x="1946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7" y="1196"/>
                      </a:lnTo>
                      <a:lnTo>
                        <a:pt x="1948" y="1196"/>
                      </a:lnTo>
                      <a:lnTo>
                        <a:pt x="1948" y="1196"/>
                      </a:lnTo>
                      <a:lnTo>
                        <a:pt x="1949" y="1196"/>
                      </a:lnTo>
                      <a:lnTo>
                        <a:pt x="1950" y="1196"/>
                      </a:lnTo>
                      <a:lnTo>
                        <a:pt x="1950" y="1196"/>
                      </a:lnTo>
                      <a:lnTo>
                        <a:pt x="1951" y="1196"/>
                      </a:lnTo>
                      <a:lnTo>
                        <a:pt x="1951" y="1196"/>
                      </a:lnTo>
                      <a:lnTo>
                        <a:pt x="1952" y="1196"/>
                      </a:lnTo>
                      <a:lnTo>
                        <a:pt x="1953" y="1196"/>
                      </a:lnTo>
                      <a:lnTo>
                        <a:pt x="1953" y="1196"/>
                      </a:lnTo>
                      <a:lnTo>
                        <a:pt x="1954" y="1196"/>
                      </a:lnTo>
                      <a:lnTo>
                        <a:pt x="1954" y="1196"/>
                      </a:lnTo>
                      <a:lnTo>
                        <a:pt x="1955" y="1196"/>
                      </a:lnTo>
                      <a:lnTo>
                        <a:pt x="1955" y="1196"/>
                      </a:lnTo>
                      <a:lnTo>
                        <a:pt x="1956" y="1196"/>
                      </a:lnTo>
                      <a:lnTo>
                        <a:pt x="1956" y="1196"/>
                      </a:lnTo>
                      <a:lnTo>
                        <a:pt x="1957" y="1196"/>
                      </a:lnTo>
                      <a:lnTo>
                        <a:pt x="1957" y="1196"/>
                      </a:lnTo>
                      <a:lnTo>
                        <a:pt x="1958" y="1196"/>
                      </a:lnTo>
                      <a:lnTo>
                        <a:pt x="1958" y="1196"/>
                      </a:lnTo>
                      <a:lnTo>
                        <a:pt x="1959" y="1196"/>
                      </a:lnTo>
                      <a:lnTo>
                        <a:pt x="1959" y="1196"/>
                      </a:lnTo>
                      <a:lnTo>
                        <a:pt x="1960" y="1196"/>
                      </a:lnTo>
                      <a:lnTo>
                        <a:pt x="1961" y="1196"/>
                      </a:lnTo>
                      <a:lnTo>
                        <a:pt x="1961" y="1197"/>
                      </a:lnTo>
                      <a:lnTo>
                        <a:pt x="1962" y="1197"/>
                      </a:lnTo>
                      <a:lnTo>
                        <a:pt x="1962" y="1197"/>
                      </a:lnTo>
                      <a:lnTo>
                        <a:pt x="1963" y="1197"/>
                      </a:lnTo>
                      <a:lnTo>
                        <a:pt x="1963" y="1197"/>
                      </a:lnTo>
                      <a:lnTo>
                        <a:pt x="1964" y="1197"/>
                      </a:lnTo>
                      <a:lnTo>
                        <a:pt x="1964" y="1197"/>
                      </a:lnTo>
                      <a:lnTo>
                        <a:pt x="1965" y="1197"/>
                      </a:lnTo>
                      <a:lnTo>
                        <a:pt x="1965" y="1197"/>
                      </a:lnTo>
                      <a:lnTo>
                        <a:pt x="1966" y="1197"/>
                      </a:lnTo>
                      <a:lnTo>
                        <a:pt x="1966" y="1197"/>
                      </a:lnTo>
                      <a:lnTo>
                        <a:pt x="1967" y="1197"/>
                      </a:lnTo>
                      <a:lnTo>
                        <a:pt x="1968" y="1197"/>
                      </a:lnTo>
                      <a:lnTo>
                        <a:pt x="1968" y="1197"/>
                      </a:lnTo>
                      <a:lnTo>
                        <a:pt x="1969" y="1197"/>
                      </a:lnTo>
                      <a:lnTo>
                        <a:pt x="1969" y="1197"/>
                      </a:lnTo>
                      <a:lnTo>
                        <a:pt x="1970" y="1197"/>
                      </a:lnTo>
                      <a:lnTo>
                        <a:pt x="1970" y="1197"/>
                      </a:lnTo>
                      <a:lnTo>
                        <a:pt x="1971" y="1197"/>
                      </a:lnTo>
                      <a:lnTo>
                        <a:pt x="1971" y="1197"/>
                      </a:lnTo>
                      <a:lnTo>
                        <a:pt x="1972" y="1197"/>
                      </a:lnTo>
                      <a:lnTo>
                        <a:pt x="1972" y="1197"/>
                      </a:lnTo>
                      <a:lnTo>
                        <a:pt x="1973" y="1197"/>
                      </a:lnTo>
                      <a:lnTo>
                        <a:pt x="1973" y="1197"/>
                      </a:lnTo>
                      <a:lnTo>
                        <a:pt x="1974" y="1197"/>
                      </a:lnTo>
                      <a:lnTo>
                        <a:pt x="1975" y="1198"/>
                      </a:lnTo>
                      <a:lnTo>
                        <a:pt x="1975" y="1198"/>
                      </a:lnTo>
                      <a:lnTo>
                        <a:pt x="1976" y="1198"/>
                      </a:lnTo>
                      <a:lnTo>
                        <a:pt x="1976" y="1198"/>
                      </a:lnTo>
                      <a:lnTo>
                        <a:pt x="1977" y="1198"/>
                      </a:lnTo>
                      <a:lnTo>
                        <a:pt x="1977" y="1198"/>
                      </a:lnTo>
                      <a:lnTo>
                        <a:pt x="1978" y="1198"/>
                      </a:lnTo>
                      <a:lnTo>
                        <a:pt x="1978" y="1198"/>
                      </a:lnTo>
                      <a:lnTo>
                        <a:pt x="1979" y="1198"/>
                      </a:lnTo>
                      <a:lnTo>
                        <a:pt x="1979" y="1198"/>
                      </a:lnTo>
                      <a:lnTo>
                        <a:pt x="1980" y="1198"/>
                      </a:lnTo>
                      <a:lnTo>
                        <a:pt x="1980" y="1198"/>
                      </a:lnTo>
                      <a:lnTo>
                        <a:pt x="1981" y="1198"/>
                      </a:lnTo>
                      <a:lnTo>
                        <a:pt x="1981" y="1198"/>
                      </a:lnTo>
                      <a:lnTo>
                        <a:pt x="1982" y="1198"/>
                      </a:lnTo>
                      <a:lnTo>
                        <a:pt x="1983" y="1198"/>
                      </a:lnTo>
                      <a:lnTo>
                        <a:pt x="1983" y="1198"/>
                      </a:lnTo>
                      <a:lnTo>
                        <a:pt x="1984" y="1198"/>
                      </a:lnTo>
                      <a:lnTo>
                        <a:pt x="1984" y="1198"/>
                      </a:lnTo>
                      <a:lnTo>
                        <a:pt x="1985" y="1198"/>
                      </a:lnTo>
                      <a:lnTo>
                        <a:pt x="1985" y="1198"/>
                      </a:lnTo>
                      <a:lnTo>
                        <a:pt x="1986" y="1198"/>
                      </a:lnTo>
                      <a:lnTo>
                        <a:pt x="1986" y="1198"/>
                      </a:lnTo>
                      <a:lnTo>
                        <a:pt x="1987" y="1198"/>
                      </a:lnTo>
                      <a:lnTo>
                        <a:pt x="1987" y="1198"/>
                      </a:lnTo>
                      <a:lnTo>
                        <a:pt x="1988" y="1198"/>
                      </a:lnTo>
                      <a:lnTo>
                        <a:pt x="1988" y="1198"/>
                      </a:lnTo>
                      <a:lnTo>
                        <a:pt x="1989" y="1198"/>
                      </a:lnTo>
                      <a:lnTo>
                        <a:pt x="1990" y="1198"/>
                      </a:lnTo>
                      <a:lnTo>
                        <a:pt x="1990" y="1198"/>
                      </a:lnTo>
                      <a:lnTo>
                        <a:pt x="1991" y="1198"/>
                      </a:lnTo>
                      <a:lnTo>
                        <a:pt x="1991" y="1198"/>
                      </a:lnTo>
                      <a:lnTo>
                        <a:pt x="1992" y="1198"/>
                      </a:lnTo>
                      <a:lnTo>
                        <a:pt x="1992" y="1198"/>
                      </a:lnTo>
                      <a:lnTo>
                        <a:pt x="1993" y="1198"/>
                      </a:lnTo>
                      <a:lnTo>
                        <a:pt x="1994" y="1198"/>
                      </a:lnTo>
                      <a:lnTo>
                        <a:pt x="1994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5" y="1198"/>
                      </a:lnTo>
                      <a:lnTo>
                        <a:pt x="1996" y="1198"/>
                      </a:lnTo>
                      <a:lnTo>
                        <a:pt x="1997" y="1198"/>
                      </a:lnTo>
                      <a:lnTo>
                        <a:pt x="1997" y="1198"/>
                      </a:lnTo>
                      <a:lnTo>
                        <a:pt x="1998" y="1198"/>
                      </a:lnTo>
                      <a:lnTo>
                        <a:pt x="1998" y="1198"/>
                      </a:lnTo>
                      <a:lnTo>
                        <a:pt x="1999" y="1199"/>
                      </a:lnTo>
                      <a:lnTo>
                        <a:pt x="1999" y="1199"/>
                      </a:lnTo>
                      <a:lnTo>
                        <a:pt x="2000" y="1199"/>
                      </a:lnTo>
                      <a:lnTo>
                        <a:pt x="2001" y="1199"/>
                      </a:lnTo>
                      <a:lnTo>
                        <a:pt x="2001" y="1199"/>
                      </a:lnTo>
                      <a:lnTo>
                        <a:pt x="2002" y="1199"/>
                      </a:lnTo>
                      <a:lnTo>
                        <a:pt x="2002" y="1199"/>
                      </a:lnTo>
                      <a:lnTo>
                        <a:pt x="2003" y="1199"/>
                      </a:lnTo>
                      <a:lnTo>
                        <a:pt x="2003" y="1199"/>
                      </a:lnTo>
                      <a:lnTo>
                        <a:pt x="2004" y="1199"/>
                      </a:lnTo>
                      <a:lnTo>
                        <a:pt x="2004" y="1199"/>
                      </a:lnTo>
                      <a:lnTo>
                        <a:pt x="2005" y="1199"/>
                      </a:lnTo>
                      <a:lnTo>
                        <a:pt x="2005" y="1199"/>
                      </a:lnTo>
                      <a:lnTo>
                        <a:pt x="2006" y="1199"/>
                      </a:lnTo>
                      <a:lnTo>
                        <a:pt x="2006" y="1199"/>
                      </a:lnTo>
                      <a:lnTo>
                        <a:pt x="2007" y="1199"/>
                      </a:lnTo>
                      <a:lnTo>
                        <a:pt x="2008" y="1199"/>
                      </a:lnTo>
                      <a:lnTo>
                        <a:pt x="2008" y="1199"/>
                      </a:lnTo>
                      <a:lnTo>
                        <a:pt x="2009" y="1199"/>
                      </a:lnTo>
                      <a:lnTo>
                        <a:pt x="2009" y="1199"/>
                      </a:lnTo>
                      <a:lnTo>
                        <a:pt x="2010" y="1199"/>
                      </a:lnTo>
                      <a:lnTo>
                        <a:pt x="2010" y="1199"/>
                      </a:lnTo>
                      <a:lnTo>
                        <a:pt x="2011" y="1199"/>
                      </a:lnTo>
                      <a:lnTo>
                        <a:pt x="2011" y="1199"/>
                      </a:lnTo>
                      <a:lnTo>
                        <a:pt x="2012" y="1199"/>
                      </a:lnTo>
                      <a:lnTo>
                        <a:pt x="2012" y="1199"/>
                      </a:lnTo>
                      <a:lnTo>
                        <a:pt x="2013" y="1199"/>
                      </a:lnTo>
                      <a:lnTo>
                        <a:pt x="2013" y="1199"/>
                      </a:lnTo>
                      <a:lnTo>
                        <a:pt x="2014" y="1199"/>
                      </a:lnTo>
                      <a:lnTo>
                        <a:pt x="2014" y="1199"/>
                      </a:lnTo>
                      <a:lnTo>
                        <a:pt x="2015" y="1199"/>
                      </a:lnTo>
                      <a:lnTo>
                        <a:pt x="2016" y="1199"/>
                      </a:lnTo>
                      <a:lnTo>
                        <a:pt x="2016" y="1199"/>
                      </a:lnTo>
                      <a:lnTo>
                        <a:pt x="2017" y="1199"/>
                      </a:lnTo>
                      <a:lnTo>
                        <a:pt x="2017" y="1199"/>
                      </a:lnTo>
                      <a:lnTo>
                        <a:pt x="2018" y="1199"/>
                      </a:lnTo>
                      <a:lnTo>
                        <a:pt x="2018" y="1199"/>
                      </a:lnTo>
                      <a:lnTo>
                        <a:pt x="2019" y="1199"/>
                      </a:lnTo>
                      <a:lnTo>
                        <a:pt x="2019" y="1199"/>
                      </a:lnTo>
                      <a:lnTo>
                        <a:pt x="2020" y="1199"/>
                      </a:lnTo>
                      <a:lnTo>
                        <a:pt x="2020" y="1199"/>
                      </a:lnTo>
                      <a:lnTo>
                        <a:pt x="2021" y="1199"/>
                      </a:lnTo>
                      <a:lnTo>
                        <a:pt x="2021" y="1199"/>
                      </a:lnTo>
                      <a:lnTo>
                        <a:pt x="2022" y="1199"/>
                      </a:lnTo>
                      <a:lnTo>
                        <a:pt x="2023" y="1199"/>
                      </a:lnTo>
                      <a:lnTo>
                        <a:pt x="2023" y="1199"/>
                      </a:lnTo>
                      <a:lnTo>
                        <a:pt x="2024" y="1199"/>
                      </a:lnTo>
                      <a:lnTo>
                        <a:pt x="2024" y="1199"/>
                      </a:lnTo>
                      <a:lnTo>
                        <a:pt x="2025" y="1199"/>
                      </a:lnTo>
                      <a:lnTo>
                        <a:pt x="2025" y="1199"/>
                      </a:lnTo>
                      <a:lnTo>
                        <a:pt x="2026" y="1199"/>
                      </a:lnTo>
                      <a:lnTo>
                        <a:pt x="2026" y="1199"/>
                      </a:lnTo>
                      <a:lnTo>
                        <a:pt x="2027" y="1199"/>
                      </a:lnTo>
                      <a:lnTo>
                        <a:pt x="2027" y="1199"/>
                      </a:lnTo>
                      <a:lnTo>
                        <a:pt x="2028" y="1199"/>
                      </a:lnTo>
                      <a:lnTo>
                        <a:pt x="2028" y="1199"/>
                      </a:lnTo>
                      <a:lnTo>
                        <a:pt x="2029" y="1199"/>
                      </a:lnTo>
                      <a:lnTo>
                        <a:pt x="2030" y="1199"/>
                      </a:lnTo>
                      <a:lnTo>
                        <a:pt x="2030" y="1199"/>
                      </a:lnTo>
                      <a:lnTo>
                        <a:pt x="2031" y="1199"/>
                      </a:lnTo>
                      <a:lnTo>
                        <a:pt x="2031" y="1199"/>
                      </a:lnTo>
                      <a:lnTo>
                        <a:pt x="2032" y="1199"/>
                      </a:lnTo>
                      <a:lnTo>
                        <a:pt x="2032" y="1199"/>
                      </a:lnTo>
                      <a:lnTo>
                        <a:pt x="2033" y="1199"/>
                      </a:lnTo>
                      <a:lnTo>
                        <a:pt x="2033" y="1199"/>
                      </a:lnTo>
                      <a:lnTo>
                        <a:pt x="2034" y="1199"/>
                      </a:lnTo>
                      <a:lnTo>
                        <a:pt x="2034" y="1199"/>
                      </a:lnTo>
                      <a:lnTo>
                        <a:pt x="2035" y="1199"/>
                      </a:lnTo>
                      <a:lnTo>
                        <a:pt x="2035" y="1199"/>
                      </a:lnTo>
                      <a:lnTo>
                        <a:pt x="2036" y="1199"/>
                      </a:lnTo>
                      <a:lnTo>
                        <a:pt x="2036" y="1199"/>
                      </a:lnTo>
                      <a:lnTo>
                        <a:pt x="2037" y="1199"/>
                      </a:lnTo>
                      <a:lnTo>
                        <a:pt x="2038" y="1200"/>
                      </a:lnTo>
                      <a:lnTo>
                        <a:pt x="2038" y="1200"/>
                      </a:lnTo>
                      <a:lnTo>
                        <a:pt x="2039" y="1200"/>
                      </a:lnTo>
                      <a:lnTo>
                        <a:pt x="2039" y="1200"/>
                      </a:lnTo>
                      <a:lnTo>
                        <a:pt x="2040" y="1200"/>
                      </a:lnTo>
                      <a:lnTo>
                        <a:pt x="2041" y="1200"/>
                      </a:lnTo>
                      <a:lnTo>
                        <a:pt x="2041" y="1200"/>
                      </a:lnTo>
                      <a:lnTo>
                        <a:pt x="2042" y="1200"/>
                      </a:lnTo>
                      <a:lnTo>
                        <a:pt x="2042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3" y="1200"/>
                      </a:lnTo>
                      <a:lnTo>
                        <a:pt x="2044" y="1200"/>
                      </a:lnTo>
                      <a:lnTo>
                        <a:pt x="2045" y="1200"/>
                      </a:lnTo>
                      <a:lnTo>
                        <a:pt x="2045" y="1200"/>
                      </a:lnTo>
                      <a:lnTo>
                        <a:pt x="2046" y="1200"/>
                      </a:lnTo>
                      <a:lnTo>
                        <a:pt x="2046" y="1200"/>
                      </a:lnTo>
                      <a:lnTo>
                        <a:pt x="2047" y="1200"/>
                      </a:lnTo>
                      <a:lnTo>
                        <a:pt x="2047" y="1200"/>
                      </a:lnTo>
                      <a:lnTo>
                        <a:pt x="2048" y="1200"/>
                      </a:lnTo>
                      <a:lnTo>
                        <a:pt x="2049" y="1200"/>
                      </a:lnTo>
                      <a:lnTo>
                        <a:pt x="2049" y="1200"/>
                      </a:lnTo>
                      <a:lnTo>
                        <a:pt x="2050" y="1200"/>
                      </a:lnTo>
                      <a:lnTo>
                        <a:pt x="2050" y="1200"/>
                      </a:lnTo>
                      <a:lnTo>
                        <a:pt x="2051" y="1200"/>
                      </a:lnTo>
                      <a:lnTo>
                        <a:pt x="2051" y="1200"/>
                      </a:lnTo>
                      <a:lnTo>
                        <a:pt x="2052" y="1200"/>
                      </a:lnTo>
                      <a:lnTo>
                        <a:pt x="2052" y="1200"/>
                      </a:lnTo>
                      <a:lnTo>
                        <a:pt x="2053" y="1200"/>
                      </a:lnTo>
                      <a:lnTo>
                        <a:pt x="2053" y="1200"/>
                      </a:lnTo>
                      <a:lnTo>
                        <a:pt x="2054" y="1200"/>
                      </a:lnTo>
                      <a:lnTo>
                        <a:pt x="2054" y="1200"/>
                      </a:lnTo>
                      <a:lnTo>
                        <a:pt x="2055" y="1200"/>
                      </a:lnTo>
                      <a:lnTo>
                        <a:pt x="2056" y="1200"/>
                      </a:lnTo>
                      <a:lnTo>
                        <a:pt x="2056" y="1200"/>
                      </a:lnTo>
                      <a:lnTo>
                        <a:pt x="2057" y="1200"/>
                      </a:lnTo>
                      <a:lnTo>
                        <a:pt x="2057" y="1200"/>
                      </a:lnTo>
                      <a:lnTo>
                        <a:pt x="2058" y="1200"/>
                      </a:lnTo>
                      <a:lnTo>
                        <a:pt x="2058" y="1200"/>
                      </a:lnTo>
                      <a:lnTo>
                        <a:pt x="2059" y="1200"/>
                      </a:lnTo>
                      <a:lnTo>
                        <a:pt x="2059" y="1200"/>
                      </a:lnTo>
                      <a:lnTo>
                        <a:pt x="2060" y="1200"/>
                      </a:lnTo>
                      <a:lnTo>
                        <a:pt x="2060" y="1200"/>
                      </a:lnTo>
                      <a:lnTo>
                        <a:pt x="2061" y="1200"/>
                      </a:lnTo>
                      <a:lnTo>
                        <a:pt x="2061" y="1200"/>
                      </a:lnTo>
                      <a:lnTo>
                        <a:pt x="2062" y="1200"/>
                      </a:lnTo>
                      <a:lnTo>
                        <a:pt x="2063" y="1200"/>
                      </a:lnTo>
                      <a:lnTo>
                        <a:pt x="2063" y="1200"/>
                      </a:lnTo>
                      <a:lnTo>
                        <a:pt x="2064" y="1200"/>
                      </a:lnTo>
                      <a:lnTo>
                        <a:pt x="2064" y="1200"/>
                      </a:lnTo>
                      <a:lnTo>
                        <a:pt x="2065" y="1200"/>
                      </a:lnTo>
                      <a:lnTo>
                        <a:pt x="2065" y="1200"/>
                      </a:lnTo>
                      <a:lnTo>
                        <a:pt x="2066" y="1200"/>
                      </a:lnTo>
                      <a:lnTo>
                        <a:pt x="2066" y="1200"/>
                      </a:lnTo>
                      <a:lnTo>
                        <a:pt x="2067" y="1200"/>
                      </a:lnTo>
                      <a:lnTo>
                        <a:pt x="2067" y="1200"/>
                      </a:lnTo>
                      <a:lnTo>
                        <a:pt x="2068" y="1200"/>
                      </a:lnTo>
                      <a:lnTo>
                        <a:pt x="2068" y="1200"/>
                      </a:lnTo>
                      <a:lnTo>
                        <a:pt x="2069" y="1200"/>
                      </a:lnTo>
                      <a:lnTo>
                        <a:pt x="2069" y="1200"/>
                      </a:lnTo>
                      <a:lnTo>
                        <a:pt x="2070" y="1200"/>
                      </a:lnTo>
                      <a:lnTo>
                        <a:pt x="2071" y="1200"/>
                      </a:lnTo>
                      <a:lnTo>
                        <a:pt x="2071" y="1200"/>
                      </a:lnTo>
                      <a:lnTo>
                        <a:pt x="2072" y="1200"/>
                      </a:lnTo>
                      <a:lnTo>
                        <a:pt x="2072" y="1200"/>
                      </a:lnTo>
                      <a:lnTo>
                        <a:pt x="2073" y="1200"/>
                      </a:lnTo>
                      <a:lnTo>
                        <a:pt x="2073" y="1200"/>
                      </a:lnTo>
                      <a:lnTo>
                        <a:pt x="2074" y="1200"/>
                      </a:lnTo>
                      <a:lnTo>
                        <a:pt x="2074" y="1200"/>
                      </a:lnTo>
                      <a:lnTo>
                        <a:pt x="2075" y="1200"/>
                      </a:lnTo>
                      <a:lnTo>
                        <a:pt x="2075" y="1200"/>
                      </a:lnTo>
                      <a:lnTo>
                        <a:pt x="2076" y="1200"/>
                      </a:lnTo>
                      <a:lnTo>
                        <a:pt x="2076" y="1200"/>
                      </a:lnTo>
                      <a:lnTo>
                        <a:pt x="2077" y="1200"/>
                      </a:lnTo>
                      <a:lnTo>
                        <a:pt x="2078" y="1200"/>
                      </a:lnTo>
                      <a:lnTo>
                        <a:pt x="2078" y="1200"/>
                      </a:lnTo>
                      <a:lnTo>
                        <a:pt x="2079" y="1200"/>
                      </a:lnTo>
                      <a:lnTo>
                        <a:pt x="2079" y="1200"/>
                      </a:lnTo>
                      <a:lnTo>
                        <a:pt x="2080" y="1200"/>
                      </a:lnTo>
                      <a:lnTo>
                        <a:pt x="2080" y="1200"/>
                      </a:lnTo>
                      <a:lnTo>
                        <a:pt x="2081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2" y="1200"/>
                      </a:lnTo>
                      <a:lnTo>
                        <a:pt x="2083" y="1200"/>
                      </a:lnTo>
                      <a:lnTo>
                        <a:pt x="2083" y="1200"/>
                      </a:lnTo>
                      <a:lnTo>
                        <a:pt x="2084" y="1200"/>
                      </a:lnTo>
                      <a:lnTo>
                        <a:pt x="2085" y="1200"/>
                      </a:lnTo>
                      <a:lnTo>
                        <a:pt x="2085" y="1200"/>
                      </a:lnTo>
                      <a:lnTo>
                        <a:pt x="2086" y="1200"/>
                      </a:lnTo>
                      <a:lnTo>
                        <a:pt x="2086" y="1200"/>
                      </a:lnTo>
                      <a:lnTo>
                        <a:pt x="2087" y="1200"/>
                      </a:lnTo>
                      <a:lnTo>
                        <a:pt x="2087" y="1200"/>
                      </a:lnTo>
                      <a:lnTo>
                        <a:pt x="2088" y="1200"/>
                      </a:lnTo>
                      <a:lnTo>
                        <a:pt x="2089" y="1200"/>
                      </a:lnTo>
                      <a:lnTo>
                        <a:pt x="2089" y="1200"/>
                      </a:lnTo>
                      <a:lnTo>
                        <a:pt x="2090" y="1200"/>
                      </a:lnTo>
                      <a:lnTo>
                        <a:pt x="2090" y="1200"/>
                      </a:lnTo>
                      <a:lnTo>
                        <a:pt x="2091" y="1200"/>
                      </a:lnTo>
                      <a:lnTo>
                        <a:pt x="2091" y="1200"/>
                      </a:lnTo>
                      <a:lnTo>
                        <a:pt x="2092" y="1200"/>
                      </a:lnTo>
                      <a:lnTo>
                        <a:pt x="2092" y="1200"/>
                      </a:lnTo>
                      <a:lnTo>
                        <a:pt x="2093" y="1200"/>
                      </a:lnTo>
                      <a:lnTo>
                        <a:pt x="2093" y="1200"/>
                      </a:lnTo>
                      <a:lnTo>
                        <a:pt x="2094" y="1200"/>
                      </a:lnTo>
                      <a:lnTo>
                        <a:pt x="2094" y="1200"/>
                      </a:lnTo>
                      <a:lnTo>
                        <a:pt x="2095" y="1200"/>
                      </a:lnTo>
                      <a:lnTo>
                        <a:pt x="2096" y="1200"/>
                      </a:lnTo>
                      <a:lnTo>
                        <a:pt x="2096" y="1200"/>
                      </a:lnTo>
                      <a:lnTo>
                        <a:pt x="2097" y="1200"/>
                      </a:lnTo>
                      <a:lnTo>
                        <a:pt x="2097" y="1200"/>
                      </a:lnTo>
                      <a:lnTo>
                        <a:pt x="2098" y="1200"/>
                      </a:lnTo>
                      <a:lnTo>
                        <a:pt x="2098" y="1199"/>
                      </a:lnTo>
                      <a:lnTo>
                        <a:pt x="2099" y="1199"/>
                      </a:lnTo>
                      <a:lnTo>
                        <a:pt x="2099" y="1199"/>
                      </a:lnTo>
                      <a:lnTo>
                        <a:pt x="2100" y="1199"/>
                      </a:lnTo>
                      <a:lnTo>
                        <a:pt x="2100" y="1199"/>
                      </a:lnTo>
                      <a:lnTo>
                        <a:pt x="2101" y="1199"/>
                      </a:lnTo>
                      <a:lnTo>
                        <a:pt x="2101" y="1199"/>
                      </a:lnTo>
                      <a:lnTo>
                        <a:pt x="2102" y="1199"/>
                      </a:lnTo>
                      <a:lnTo>
                        <a:pt x="2103" y="1199"/>
                      </a:lnTo>
                      <a:lnTo>
                        <a:pt x="2103" y="1199"/>
                      </a:lnTo>
                      <a:lnTo>
                        <a:pt x="2104" y="1199"/>
                      </a:lnTo>
                      <a:lnTo>
                        <a:pt x="2104" y="1199"/>
                      </a:lnTo>
                      <a:lnTo>
                        <a:pt x="2105" y="1199"/>
                      </a:lnTo>
                      <a:lnTo>
                        <a:pt x="2105" y="1199"/>
                      </a:lnTo>
                      <a:lnTo>
                        <a:pt x="2106" y="1199"/>
                      </a:lnTo>
                      <a:lnTo>
                        <a:pt x="2106" y="1199"/>
                      </a:lnTo>
                      <a:lnTo>
                        <a:pt x="2107" y="1199"/>
                      </a:lnTo>
                      <a:lnTo>
                        <a:pt x="2107" y="1199"/>
                      </a:lnTo>
                      <a:lnTo>
                        <a:pt x="2108" y="1199"/>
                      </a:lnTo>
                      <a:lnTo>
                        <a:pt x="2108" y="1199"/>
                      </a:lnTo>
                      <a:lnTo>
                        <a:pt x="2109" y="1199"/>
                      </a:lnTo>
                      <a:lnTo>
                        <a:pt x="2109" y="1199"/>
                      </a:lnTo>
                      <a:lnTo>
                        <a:pt x="2110" y="1199"/>
                      </a:lnTo>
                      <a:lnTo>
                        <a:pt x="2111" y="1199"/>
                      </a:lnTo>
                      <a:lnTo>
                        <a:pt x="2111" y="1199"/>
                      </a:lnTo>
                      <a:lnTo>
                        <a:pt x="2112" y="1199"/>
                      </a:lnTo>
                      <a:lnTo>
                        <a:pt x="2112" y="1199"/>
                      </a:lnTo>
                      <a:lnTo>
                        <a:pt x="2113" y="1199"/>
                      </a:lnTo>
                      <a:lnTo>
                        <a:pt x="2113" y="1199"/>
                      </a:lnTo>
                      <a:lnTo>
                        <a:pt x="2114" y="1199"/>
                      </a:lnTo>
                      <a:lnTo>
                        <a:pt x="2114" y="1199"/>
                      </a:lnTo>
                      <a:lnTo>
                        <a:pt x="2115" y="1199"/>
                      </a:lnTo>
                      <a:lnTo>
                        <a:pt x="2115" y="1199"/>
                      </a:lnTo>
                      <a:lnTo>
                        <a:pt x="2116" y="1199"/>
                      </a:lnTo>
                      <a:lnTo>
                        <a:pt x="2116" y="1199"/>
                      </a:lnTo>
                      <a:lnTo>
                        <a:pt x="2117" y="1199"/>
                      </a:lnTo>
                      <a:lnTo>
                        <a:pt x="2118" y="1199"/>
                      </a:lnTo>
                      <a:lnTo>
                        <a:pt x="2118" y="1199"/>
                      </a:lnTo>
                      <a:lnTo>
                        <a:pt x="2119" y="1199"/>
                      </a:lnTo>
                      <a:lnTo>
                        <a:pt x="2119" y="1199"/>
                      </a:lnTo>
                      <a:lnTo>
                        <a:pt x="2120" y="1199"/>
                      </a:lnTo>
                      <a:lnTo>
                        <a:pt x="2120" y="1199"/>
                      </a:lnTo>
                      <a:lnTo>
                        <a:pt x="2121" y="1199"/>
                      </a:lnTo>
                      <a:lnTo>
                        <a:pt x="2121" y="1199"/>
                      </a:lnTo>
                      <a:lnTo>
                        <a:pt x="2122" y="1199"/>
                      </a:lnTo>
                      <a:lnTo>
                        <a:pt x="2122" y="1199"/>
                      </a:lnTo>
                      <a:lnTo>
                        <a:pt x="2123" y="1199"/>
                      </a:lnTo>
                      <a:lnTo>
                        <a:pt x="2123" y="1199"/>
                      </a:lnTo>
                      <a:lnTo>
                        <a:pt x="2124" y="1199"/>
                      </a:lnTo>
                      <a:lnTo>
                        <a:pt x="2125" y="1199"/>
                      </a:lnTo>
                      <a:lnTo>
                        <a:pt x="2125" y="1199"/>
                      </a:lnTo>
                      <a:lnTo>
                        <a:pt x="2126" y="1199"/>
                      </a:lnTo>
                      <a:lnTo>
                        <a:pt x="2126" y="1199"/>
                      </a:lnTo>
                      <a:lnTo>
                        <a:pt x="2127" y="1199"/>
                      </a:lnTo>
                      <a:lnTo>
                        <a:pt x="2127" y="1199"/>
                      </a:lnTo>
                      <a:lnTo>
                        <a:pt x="2128" y="1199"/>
                      </a:lnTo>
                      <a:lnTo>
                        <a:pt x="2129" y="1199"/>
                      </a:lnTo>
                      <a:lnTo>
                        <a:pt x="2129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0" y="1199"/>
                      </a:lnTo>
                      <a:lnTo>
                        <a:pt x="2131" y="1199"/>
                      </a:lnTo>
                      <a:lnTo>
                        <a:pt x="2131" y="1199"/>
                      </a:lnTo>
                      <a:lnTo>
                        <a:pt x="2132" y="1199"/>
                      </a:lnTo>
                      <a:lnTo>
                        <a:pt x="2133" y="1199"/>
                      </a:lnTo>
                      <a:lnTo>
                        <a:pt x="2133" y="1199"/>
                      </a:lnTo>
                      <a:lnTo>
                        <a:pt x="2134" y="1199"/>
                      </a:lnTo>
                      <a:lnTo>
                        <a:pt x="2134" y="1199"/>
                      </a:lnTo>
                      <a:lnTo>
                        <a:pt x="2135" y="1199"/>
                      </a:lnTo>
                      <a:lnTo>
                        <a:pt x="2136" y="1199"/>
                      </a:lnTo>
                      <a:lnTo>
                        <a:pt x="2136" y="1198"/>
                      </a:lnTo>
                      <a:lnTo>
                        <a:pt x="2137" y="1198"/>
                      </a:lnTo>
                      <a:lnTo>
                        <a:pt x="2137" y="1198"/>
                      </a:lnTo>
                      <a:lnTo>
                        <a:pt x="2138" y="1198"/>
                      </a:lnTo>
                      <a:lnTo>
                        <a:pt x="2138" y="1198"/>
                      </a:lnTo>
                      <a:lnTo>
                        <a:pt x="2139" y="1198"/>
                      </a:lnTo>
                      <a:lnTo>
                        <a:pt x="2139" y="1198"/>
                      </a:lnTo>
                      <a:lnTo>
                        <a:pt x="2140" y="1198"/>
                      </a:lnTo>
                      <a:lnTo>
                        <a:pt x="2140" y="1198"/>
                      </a:lnTo>
                      <a:lnTo>
                        <a:pt x="2141" y="1198"/>
                      </a:lnTo>
                      <a:lnTo>
                        <a:pt x="2141" y="1198"/>
                      </a:lnTo>
                      <a:lnTo>
                        <a:pt x="2142" y="1198"/>
                      </a:lnTo>
                      <a:lnTo>
                        <a:pt x="2142" y="1198"/>
                      </a:lnTo>
                      <a:lnTo>
                        <a:pt x="2143" y="1198"/>
                      </a:lnTo>
                      <a:lnTo>
                        <a:pt x="2144" y="1198"/>
                      </a:lnTo>
                      <a:lnTo>
                        <a:pt x="2144" y="1198"/>
                      </a:lnTo>
                      <a:lnTo>
                        <a:pt x="2145" y="1198"/>
                      </a:lnTo>
                      <a:lnTo>
                        <a:pt x="2145" y="1198"/>
                      </a:lnTo>
                      <a:lnTo>
                        <a:pt x="2146" y="1198"/>
                      </a:lnTo>
                      <a:lnTo>
                        <a:pt x="2146" y="1198"/>
                      </a:lnTo>
                      <a:lnTo>
                        <a:pt x="2147" y="1198"/>
                      </a:lnTo>
                      <a:lnTo>
                        <a:pt x="2147" y="1198"/>
                      </a:lnTo>
                      <a:lnTo>
                        <a:pt x="2148" y="1198"/>
                      </a:lnTo>
                      <a:lnTo>
                        <a:pt x="2148" y="1198"/>
                      </a:lnTo>
                      <a:lnTo>
                        <a:pt x="2149" y="1198"/>
                      </a:lnTo>
                      <a:lnTo>
                        <a:pt x="2149" y="1198"/>
                      </a:lnTo>
                      <a:lnTo>
                        <a:pt x="2150" y="1198"/>
                      </a:lnTo>
                      <a:lnTo>
                        <a:pt x="2151" y="1198"/>
                      </a:lnTo>
                      <a:lnTo>
                        <a:pt x="2151" y="1198"/>
                      </a:lnTo>
                      <a:lnTo>
                        <a:pt x="2152" y="1198"/>
                      </a:lnTo>
                      <a:lnTo>
                        <a:pt x="2152" y="1198"/>
                      </a:lnTo>
                      <a:lnTo>
                        <a:pt x="2153" y="1198"/>
                      </a:lnTo>
                      <a:lnTo>
                        <a:pt x="2153" y="1198"/>
                      </a:lnTo>
                      <a:lnTo>
                        <a:pt x="2154" y="1198"/>
                      </a:lnTo>
                      <a:lnTo>
                        <a:pt x="2154" y="1198"/>
                      </a:lnTo>
                      <a:lnTo>
                        <a:pt x="2155" y="1198"/>
                      </a:lnTo>
                      <a:lnTo>
                        <a:pt x="2155" y="1198"/>
                      </a:lnTo>
                      <a:lnTo>
                        <a:pt x="2156" y="1198"/>
                      </a:lnTo>
                      <a:lnTo>
                        <a:pt x="2156" y="1198"/>
                      </a:lnTo>
                      <a:lnTo>
                        <a:pt x="2157" y="1198"/>
                      </a:lnTo>
                      <a:lnTo>
                        <a:pt x="2158" y="1198"/>
                      </a:lnTo>
                      <a:lnTo>
                        <a:pt x="2158" y="1198"/>
                      </a:lnTo>
                      <a:lnTo>
                        <a:pt x="2159" y="1197"/>
                      </a:lnTo>
                      <a:lnTo>
                        <a:pt x="2159" y="1197"/>
                      </a:lnTo>
                      <a:lnTo>
                        <a:pt x="2160" y="1197"/>
                      </a:lnTo>
                      <a:lnTo>
                        <a:pt x="2160" y="1197"/>
                      </a:lnTo>
                      <a:lnTo>
                        <a:pt x="2161" y="1197"/>
                      </a:lnTo>
                      <a:lnTo>
                        <a:pt x="2161" y="1197"/>
                      </a:lnTo>
                      <a:lnTo>
                        <a:pt x="2162" y="1197"/>
                      </a:lnTo>
                      <a:lnTo>
                        <a:pt x="2162" y="1197"/>
                      </a:lnTo>
                      <a:lnTo>
                        <a:pt x="2163" y="1197"/>
                      </a:lnTo>
                      <a:lnTo>
                        <a:pt x="2163" y="1197"/>
                      </a:lnTo>
                      <a:lnTo>
                        <a:pt x="2164" y="1197"/>
                      </a:lnTo>
                      <a:lnTo>
                        <a:pt x="2164" y="1197"/>
                      </a:lnTo>
                      <a:lnTo>
                        <a:pt x="2165" y="1197"/>
                      </a:lnTo>
                      <a:lnTo>
                        <a:pt x="2166" y="1197"/>
                      </a:lnTo>
                      <a:lnTo>
                        <a:pt x="2166" y="1197"/>
                      </a:lnTo>
                      <a:lnTo>
                        <a:pt x="2167" y="1197"/>
                      </a:lnTo>
                      <a:lnTo>
                        <a:pt x="2167" y="1197"/>
                      </a:lnTo>
                      <a:lnTo>
                        <a:pt x="2168" y="1197"/>
                      </a:lnTo>
                      <a:lnTo>
                        <a:pt x="2168" y="1197"/>
                      </a:lnTo>
                      <a:lnTo>
                        <a:pt x="2169" y="1197"/>
                      </a:lnTo>
                      <a:lnTo>
                        <a:pt x="2169" y="1197"/>
                      </a:lnTo>
                      <a:lnTo>
                        <a:pt x="2170" y="1197"/>
                      </a:lnTo>
                      <a:lnTo>
                        <a:pt x="2170" y="1197"/>
                      </a:lnTo>
                      <a:lnTo>
                        <a:pt x="2171" y="1196"/>
                      </a:lnTo>
                      <a:lnTo>
                        <a:pt x="2171" y="1196"/>
                      </a:lnTo>
                      <a:lnTo>
                        <a:pt x="2172" y="1196"/>
                      </a:lnTo>
                      <a:lnTo>
                        <a:pt x="2173" y="1196"/>
                      </a:lnTo>
                      <a:lnTo>
                        <a:pt x="2173" y="1196"/>
                      </a:lnTo>
                      <a:lnTo>
                        <a:pt x="2174" y="1196"/>
                      </a:lnTo>
                      <a:lnTo>
                        <a:pt x="2174" y="1196"/>
                      </a:lnTo>
                      <a:lnTo>
                        <a:pt x="2175" y="1196"/>
                      </a:lnTo>
                      <a:lnTo>
                        <a:pt x="2175" y="1196"/>
                      </a:lnTo>
                      <a:lnTo>
                        <a:pt x="2176" y="1196"/>
                      </a:lnTo>
                      <a:lnTo>
                        <a:pt x="2177" y="1196"/>
                      </a:lnTo>
                      <a:lnTo>
                        <a:pt x="2177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8" y="1196"/>
                      </a:lnTo>
                      <a:lnTo>
                        <a:pt x="2179" y="1196"/>
                      </a:lnTo>
                      <a:lnTo>
                        <a:pt x="2180" y="1196"/>
                      </a:lnTo>
                      <a:lnTo>
                        <a:pt x="2180" y="1196"/>
                      </a:lnTo>
                      <a:lnTo>
                        <a:pt x="2181" y="1196"/>
                      </a:lnTo>
                      <a:lnTo>
                        <a:pt x="2181" y="1196"/>
                      </a:lnTo>
                      <a:lnTo>
                        <a:pt x="2182" y="1196"/>
                      </a:lnTo>
                      <a:lnTo>
                        <a:pt x="2182" y="1196"/>
                      </a:lnTo>
                      <a:lnTo>
                        <a:pt x="2183" y="1196"/>
                      </a:lnTo>
                      <a:lnTo>
                        <a:pt x="2184" y="1196"/>
                      </a:lnTo>
                      <a:lnTo>
                        <a:pt x="2184" y="1196"/>
                      </a:lnTo>
                      <a:lnTo>
                        <a:pt x="2185" y="1196"/>
                      </a:lnTo>
                      <a:lnTo>
                        <a:pt x="2185" y="1196"/>
                      </a:lnTo>
                      <a:lnTo>
                        <a:pt x="2186" y="1196"/>
                      </a:lnTo>
                      <a:lnTo>
                        <a:pt x="2186" y="1196"/>
                      </a:lnTo>
                      <a:lnTo>
                        <a:pt x="2187" y="1196"/>
                      </a:lnTo>
                      <a:lnTo>
                        <a:pt x="2187" y="1195"/>
                      </a:lnTo>
                      <a:lnTo>
                        <a:pt x="2188" y="1195"/>
                      </a:lnTo>
                      <a:lnTo>
                        <a:pt x="2188" y="1195"/>
                      </a:lnTo>
                      <a:lnTo>
                        <a:pt x="2189" y="1195"/>
                      </a:lnTo>
                      <a:lnTo>
                        <a:pt x="2189" y="1195"/>
                      </a:lnTo>
                      <a:lnTo>
                        <a:pt x="2190" y="1195"/>
                      </a:lnTo>
                      <a:lnTo>
                        <a:pt x="2191" y="1195"/>
                      </a:lnTo>
                      <a:lnTo>
                        <a:pt x="2191" y="1195"/>
                      </a:lnTo>
                      <a:lnTo>
                        <a:pt x="2192" y="1195"/>
                      </a:lnTo>
                      <a:lnTo>
                        <a:pt x="2192" y="1195"/>
                      </a:lnTo>
                      <a:lnTo>
                        <a:pt x="2193" y="1195"/>
                      </a:lnTo>
                      <a:lnTo>
                        <a:pt x="2193" y="1195"/>
                      </a:lnTo>
                      <a:lnTo>
                        <a:pt x="2194" y="1195"/>
                      </a:lnTo>
                      <a:lnTo>
                        <a:pt x="2194" y="1195"/>
                      </a:lnTo>
                      <a:lnTo>
                        <a:pt x="2195" y="1195"/>
                      </a:lnTo>
                      <a:lnTo>
                        <a:pt x="2195" y="1195"/>
                      </a:lnTo>
                      <a:lnTo>
                        <a:pt x="2196" y="1195"/>
                      </a:lnTo>
                      <a:lnTo>
                        <a:pt x="2196" y="1195"/>
                      </a:lnTo>
                      <a:lnTo>
                        <a:pt x="2197" y="1195"/>
                      </a:lnTo>
                      <a:lnTo>
                        <a:pt x="2197" y="1195"/>
                      </a:lnTo>
                      <a:lnTo>
                        <a:pt x="2198" y="1195"/>
                      </a:lnTo>
                      <a:lnTo>
                        <a:pt x="2199" y="1195"/>
                      </a:lnTo>
                      <a:lnTo>
                        <a:pt x="2199" y="1195"/>
                      </a:lnTo>
                      <a:lnTo>
                        <a:pt x="2200" y="1195"/>
                      </a:lnTo>
                      <a:lnTo>
                        <a:pt x="2200" y="1195"/>
                      </a:lnTo>
                      <a:lnTo>
                        <a:pt x="2201" y="1195"/>
                      </a:lnTo>
                      <a:lnTo>
                        <a:pt x="2201" y="1194"/>
                      </a:lnTo>
                      <a:lnTo>
                        <a:pt x="2202" y="1194"/>
                      </a:lnTo>
                      <a:lnTo>
                        <a:pt x="2202" y="1194"/>
                      </a:lnTo>
                      <a:lnTo>
                        <a:pt x="2203" y="1194"/>
                      </a:lnTo>
                      <a:lnTo>
                        <a:pt x="2203" y="1194"/>
                      </a:lnTo>
                      <a:lnTo>
                        <a:pt x="2204" y="1194"/>
                      </a:lnTo>
                      <a:lnTo>
                        <a:pt x="2204" y="1194"/>
                      </a:lnTo>
                      <a:lnTo>
                        <a:pt x="2205" y="1194"/>
                      </a:lnTo>
                      <a:lnTo>
                        <a:pt x="2206" y="1194"/>
                      </a:lnTo>
                      <a:lnTo>
                        <a:pt x="2206" y="1194"/>
                      </a:lnTo>
                      <a:lnTo>
                        <a:pt x="2207" y="1194"/>
                      </a:lnTo>
                      <a:lnTo>
                        <a:pt x="2207" y="1194"/>
                      </a:lnTo>
                      <a:lnTo>
                        <a:pt x="2208" y="1194"/>
                      </a:lnTo>
                      <a:lnTo>
                        <a:pt x="2208" y="1194"/>
                      </a:lnTo>
                      <a:lnTo>
                        <a:pt x="2209" y="1194"/>
                      </a:lnTo>
                      <a:lnTo>
                        <a:pt x="2209" y="1194"/>
                      </a:lnTo>
                      <a:lnTo>
                        <a:pt x="2210" y="1194"/>
                      </a:lnTo>
                      <a:lnTo>
                        <a:pt x="2210" y="1194"/>
                      </a:lnTo>
                      <a:lnTo>
                        <a:pt x="2211" y="1194"/>
                      </a:lnTo>
                      <a:lnTo>
                        <a:pt x="2211" y="1194"/>
                      </a:lnTo>
                      <a:lnTo>
                        <a:pt x="2212" y="1194"/>
                      </a:lnTo>
                      <a:lnTo>
                        <a:pt x="2213" y="1194"/>
                      </a:lnTo>
                      <a:lnTo>
                        <a:pt x="2213" y="1194"/>
                      </a:lnTo>
                      <a:lnTo>
                        <a:pt x="2214" y="1193"/>
                      </a:lnTo>
                      <a:lnTo>
                        <a:pt x="2214" y="1193"/>
                      </a:lnTo>
                      <a:lnTo>
                        <a:pt x="2215" y="1193"/>
                      </a:lnTo>
                      <a:lnTo>
                        <a:pt x="2215" y="1193"/>
                      </a:lnTo>
                      <a:lnTo>
                        <a:pt x="2216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7" y="1193"/>
                      </a:lnTo>
                      <a:lnTo>
                        <a:pt x="2218" y="1193"/>
                      </a:lnTo>
                      <a:lnTo>
                        <a:pt x="2218" y="1193"/>
                      </a:lnTo>
                      <a:lnTo>
                        <a:pt x="2219" y="1193"/>
                      </a:lnTo>
                      <a:lnTo>
                        <a:pt x="2219" y="1193"/>
                      </a:lnTo>
                      <a:lnTo>
                        <a:pt x="2220" y="1193"/>
                      </a:lnTo>
                      <a:lnTo>
                        <a:pt x="2221" y="1193"/>
                      </a:lnTo>
                      <a:lnTo>
                        <a:pt x="2221" y="1193"/>
                      </a:lnTo>
                      <a:lnTo>
                        <a:pt x="2222" y="1192"/>
                      </a:lnTo>
                      <a:lnTo>
                        <a:pt x="2222" y="1192"/>
                      </a:lnTo>
                      <a:lnTo>
                        <a:pt x="2223" y="1192"/>
                      </a:lnTo>
                      <a:lnTo>
                        <a:pt x="2224" y="1192"/>
                      </a:lnTo>
                      <a:lnTo>
                        <a:pt x="2224" y="1192"/>
                      </a:lnTo>
                      <a:lnTo>
                        <a:pt x="2225" y="1192"/>
                      </a:lnTo>
                      <a:lnTo>
                        <a:pt x="2225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6" y="1192"/>
                      </a:lnTo>
                      <a:lnTo>
                        <a:pt x="2227" y="1192"/>
                      </a:lnTo>
                      <a:lnTo>
                        <a:pt x="2228" y="1192"/>
                      </a:lnTo>
                      <a:lnTo>
                        <a:pt x="2228" y="1192"/>
                      </a:lnTo>
                      <a:lnTo>
                        <a:pt x="2229" y="1192"/>
                      </a:lnTo>
                      <a:lnTo>
                        <a:pt x="2229" y="1192"/>
                      </a:lnTo>
                      <a:lnTo>
                        <a:pt x="2230" y="1192"/>
                      </a:lnTo>
                      <a:lnTo>
                        <a:pt x="2230" y="1192"/>
                      </a:lnTo>
                      <a:lnTo>
                        <a:pt x="2231" y="1192"/>
                      </a:lnTo>
                      <a:lnTo>
                        <a:pt x="2232" y="1192"/>
                      </a:lnTo>
                      <a:lnTo>
                        <a:pt x="2232" y="1192"/>
                      </a:lnTo>
                      <a:lnTo>
                        <a:pt x="2233" y="1191"/>
                      </a:lnTo>
                      <a:lnTo>
                        <a:pt x="2233" y="1191"/>
                      </a:lnTo>
                      <a:lnTo>
                        <a:pt x="2234" y="1191"/>
                      </a:lnTo>
                      <a:lnTo>
                        <a:pt x="2234" y="1191"/>
                      </a:lnTo>
                      <a:lnTo>
                        <a:pt x="2235" y="1191"/>
                      </a:lnTo>
                      <a:lnTo>
                        <a:pt x="2235" y="1191"/>
                      </a:lnTo>
                      <a:lnTo>
                        <a:pt x="2236" y="1191"/>
                      </a:lnTo>
                      <a:lnTo>
                        <a:pt x="2236" y="1191"/>
                      </a:lnTo>
                      <a:lnTo>
                        <a:pt x="2237" y="1191"/>
                      </a:lnTo>
                      <a:lnTo>
                        <a:pt x="2237" y="1191"/>
                      </a:lnTo>
                      <a:lnTo>
                        <a:pt x="2238" y="1191"/>
                      </a:lnTo>
                      <a:lnTo>
                        <a:pt x="2239" y="1191"/>
                      </a:lnTo>
                      <a:lnTo>
                        <a:pt x="2239" y="1191"/>
                      </a:lnTo>
                      <a:lnTo>
                        <a:pt x="2240" y="1191"/>
                      </a:lnTo>
                      <a:lnTo>
                        <a:pt x="2240" y="1191"/>
                      </a:lnTo>
                      <a:lnTo>
                        <a:pt x="2241" y="1191"/>
                      </a:lnTo>
                      <a:lnTo>
                        <a:pt x="2241" y="1191"/>
                      </a:lnTo>
                      <a:lnTo>
                        <a:pt x="2242" y="1191"/>
                      </a:lnTo>
                      <a:lnTo>
                        <a:pt x="2242" y="1191"/>
                      </a:lnTo>
                      <a:lnTo>
                        <a:pt x="2243" y="1190"/>
                      </a:lnTo>
                      <a:lnTo>
                        <a:pt x="2243" y="1190"/>
                      </a:lnTo>
                      <a:lnTo>
                        <a:pt x="2244" y="1190"/>
                      </a:lnTo>
                      <a:lnTo>
                        <a:pt x="2244" y="1190"/>
                      </a:lnTo>
                      <a:lnTo>
                        <a:pt x="2245" y="1190"/>
                      </a:lnTo>
                      <a:lnTo>
                        <a:pt x="2246" y="1190"/>
                      </a:lnTo>
                      <a:lnTo>
                        <a:pt x="2246" y="1190"/>
                      </a:lnTo>
                      <a:lnTo>
                        <a:pt x="2247" y="1190"/>
                      </a:lnTo>
                      <a:lnTo>
                        <a:pt x="2247" y="1190"/>
                      </a:lnTo>
                      <a:lnTo>
                        <a:pt x="2248" y="1190"/>
                      </a:lnTo>
                      <a:lnTo>
                        <a:pt x="2248" y="1190"/>
                      </a:lnTo>
                      <a:lnTo>
                        <a:pt x="2249" y="1190"/>
                      </a:lnTo>
                      <a:lnTo>
                        <a:pt x="2249" y="1190"/>
                      </a:lnTo>
                      <a:lnTo>
                        <a:pt x="2250" y="1190"/>
                      </a:lnTo>
                      <a:lnTo>
                        <a:pt x="2250" y="1190"/>
                      </a:lnTo>
                      <a:lnTo>
                        <a:pt x="2251" y="1190"/>
                      </a:lnTo>
                      <a:lnTo>
                        <a:pt x="2251" y="1190"/>
                      </a:lnTo>
                      <a:lnTo>
                        <a:pt x="2252" y="1189"/>
                      </a:lnTo>
                      <a:lnTo>
                        <a:pt x="2252" y="1189"/>
                      </a:lnTo>
                      <a:lnTo>
                        <a:pt x="2253" y="1189"/>
                      </a:lnTo>
                      <a:lnTo>
                        <a:pt x="2254" y="1189"/>
                      </a:lnTo>
                      <a:lnTo>
                        <a:pt x="2254" y="1189"/>
                      </a:lnTo>
                      <a:lnTo>
                        <a:pt x="2255" y="1189"/>
                      </a:lnTo>
                      <a:lnTo>
                        <a:pt x="2255" y="1189"/>
                      </a:lnTo>
                      <a:lnTo>
                        <a:pt x="2256" y="1189"/>
                      </a:lnTo>
                      <a:lnTo>
                        <a:pt x="2256" y="1189"/>
                      </a:lnTo>
                      <a:lnTo>
                        <a:pt x="2257" y="1189"/>
                      </a:lnTo>
                      <a:lnTo>
                        <a:pt x="2257" y="1189"/>
                      </a:lnTo>
                      <a:lnTo>
                        <a:pt x="2258" y="1189"/>
                      </a:lnTo>
                      <a:lnTo>
                        <a:pt x="2258" y="1188"/>
                      </a:lnTo>
                      <a:lnTo>
                        <a:pt x="2259" y="1188"/>
                      </a:lnTo>
                      <a:lnTo>
                        <a:pt x="2259" y="1188"/>
                      </a:lnTo>
                      <a:lnTo>
                        <a:pt x="2260" y="1188"/>
                      </a:lnTo>
                      <a:lnTo>
                        <a:pt x="2261" y="1188"/>
                      </a:lnTo>
                      <a:lnTo>
                        <a:pt x="2261" y="1188"/>
                      </a:lnTo>
                      <a:lnTo>
                        <a:pt x="2262" y="1188"/>
                      </a:lnTo>
                      <a:lnTo>
                        <a:pt x="2262" y="1188"/>
                      </a:lnTo>
                      <a:lnTo>
                        <a:pt x="2263" y="1188"/>
                      </a:lnTo>
                      <a:lnTo>
                        <a:pt x="2263" y="1188"/>
                      </a:lnTo>
                      <a:lnTo>
                        <a:pt x="2264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5" y="1188"/>
                      </a:lnTo>
                      <a:lnTo>
                        <a:pt x="2266" y="1188"/>
                      </a:lnTo>
                      <a:lnTo>
                        <a:pt x="2266" y="1188"/>
                      </a:lnTo>
                      <a:lnTo>
                        <a:pt x="2267" y="1187"/>
                      </a:lnTo>
                      <a:lnTo>
                        <a:pt x="2268" y="1187"/>
                      </a:lnTo>
                      <a:lnTo>
                        <a:pt x="2268" y="1187"/>
                      </a:lnTo>
                      <a:lnTo>
                        <a:pt x="2269" y="1187"/>
                      </a:lnTo>
                      <a:lnTo>
                        <a:pt x="2269" y="1187"/>
                      </a:lnTo>
                      <a:lnTo>
                        <a:pt x="2270" y="1187"/>
                      </a:lnTo>
                      <a:lnTo>
                        <a:pt x="2270" y="1187"/>
                      </a:lnTo>
                      <a:lnTo>
                        <a:pt x="2271" y="1187"/>
                      </a:lnTo>
                      <a:lnTo>
                        <a:pt x="2272" y="1187"/>
                      </a:lnTo>
                      <a:lnTo>
                        <a:pt x="2272" y="1187"/>
                      </a:lnTo>
                      <a:lnTo>
                        <a:pt x="2273" y="1187"/>
                      </a:lnTo>
                      <a:lnTo>
                        <a:pt x="2273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4" y="1187"/>
                      </a:lnTo>
                      <a:lnTo>
                        <a:pt x="2275" y="1186"/>
                      </a:lnTo>
                      <a:lnTo>
                        <a:pt x="2276" y="1186"/>
                      </a:lnTo>
                      <a:lnTo>
                        <a:pt x="2276" y="1186"/>
                      </a:lnTo>
                      <a:lnTo>
                        <a:pt x="2277" y="1186"/>
                      </a:lnTo>
                      <a:lnTo>
                        <a:pt x="2277" y="1186"/>
                      </a:lnTo>
                      <a:lnTo>
                        <a:pt x="2278" y="1186"/>
                      </a:lnTo>
                      <a:lnTo>
                        <a:pt x="2279" y="1186"/>
                      </a:lnTo>
                      <a:lnTo>
                        <a:pt x="2279" y="1186"/>
                      </a:lnTo>
                      <a:lnTo>
                        <a:pt x="2280" y="1186"/>
                      </a:lnTo>
                      <a:lnTo>
                        <a:pt x="2280" y="1186"/>
                      </a:lnTo>
                      <a:lnTo>
                        <a:pt x="2281" y="1186"/>
                      </a:lnTo>
                      <a:lnTo>
                        <a:pt x="2281" y="1186"/>
                      </a:lnTo>
                      <a:lnTo>
                        <a:pt x="2282" y="1186"/>
                      </a:lnTo>
                      <a:lnTo>
                        <a:pt x="2282" y="1186"/>
                      </a:lnTo>
                      <a:lnTo>
                        <a:pt x="2283" y="1186"/>
                      </a:lnTo>
                      <a:lnTo>
                        <a:pt x="2283" y="1185"/>
                      </a:lnTo>
                      <a:lnTo>
                        <a:pt x="2284" y="1185"/>
                      </a:lnTo>
                      <a:lnTo>
                        <a:pt x="2284" y="1185"/>
                      </a:lnTo>
                      <a:lnTo>
                        <a:pt x="2285" y="1185"/>
                      </a:lnTo>
                      <a:lnTo>
                        <a:pt x="2285" y="1185"/>
                      </a:lnTo>
                      <a:lnTo>
                        <a:pt x="2286" y="1185"/>
                      </a:lnTo>
                      <a:lnTo>
                        <a:pt x="2287" y="1185"/>
                      </a:lnTo>
                      <a:lnTo>
                        <a:pt x="2287" y="1185"/>
                      </a:lnTo>
                      <a:lnTo>
                        <a:pt x="2288" y="1185"/>
                      </a:lnTo>
                      <a:lnTo>
                        <a:pt x="2288" y="1184"/>
                      </a:lnTo>
                      <a:lnTo>
                        <a:pt x="2289" y="1184"/>
                      </a:lnTo>
                      <a:lnTo>
                        <a:pt x="2289" y="1184"/>
                      </a:lnTo>
                      <a:lnTo>
                        <a:pt x="2290" y="1184"/>
                      </a:lnTo>
                      <a:lnTo>
                        <a:pt x="2290" y="1184"/>
                      </a:lnTo>
                      <a:lnTo>
                        <a:pt x="2291" y="1184"/>
                      </a:lnTo>
                      <a:lnTo>
                        <a:pt x="2291" y="1184"/>
                      </a:lnTo>
                      <a:lnTo>
                        <a:pt x="2292" y="1184"/>
                      </a:lnTo>
                      <a:lnTo>
                        <a:pt x="2292" y="1184"/>
                      </a:lnTo>
                      <a:lnTo>
                        <a:pt x="2293" y="1184"/>
                      </a:lnTo>
                      <a:lnTo>
                        <a:pt x="2294" y="1184"/>
                      </a:lnTo>
                      <a:lnTo>
                        <a:pt x="2294" y="1184"/>
                      </a:lnTo>
                      <a:lnTo>
                        <a:pt x="2295" y="1184"/>
                      </a:lnTo>
                      <a:lnTo>
                        <a:pt x="2295" y="1184"/>
                      </a:lnTo>
                      <a:lnTo>
                        <a:pt x="2296" y="1183"/>
                      </a:lnTo>
                      <a:lnTo>
                        <a:pt x="2296" y="1183"/>
                      </a:lnTo>
                      <a:lnTo>
                        <a:pt x="2297" y="1183"/>
                      </a:lnTo>
                      <a:lnTo>
                        <a:pt x="2297" y="1183"/>
                      </a:lnTo>
                      <a:lnTo>
                        <a:pt x="2298" y="1183"/>
                      </a:lnTo>
                      <a:lnTo>
                        <a:pt x="2298" y="1183"/>
                      </a:lnTo>
                      <a:lnTo>
                        <a:pt x="2299" y="1183"/>
                      </a:lnTo>
                      <a:lnTo>
                        <a:pt x="2299" y="1183"/>
                      </a:lnTo>
                      <a:lnTo>
                        <a:pt x="2300" y="1183"/>
                      </a:lnTo>
                      <a:lnTo>
                        <a:pt x="2301" y="1183"/>
                      </a:lnTo>
                      <a:lnTo>
                        <a:pt x="2301" y="1183"/>
                      </a:lnTo>
                      <a:lnTo>
                        <a:pt x="2302" y="1183"/>
                      </a:lnTo>
                      <a:lnTo>
                        <a:pt x="2302" y="1183"/>
                      </a:lnTo>
                      <a:lnTo>
                        <a:pt x="2303" y="1182"/>
                      </a:lnTo>
                      <a:lnTo>
                        <a:pt x="2303" y="1182"/>
                      </a:lnTo>
                      <a:lnTo>
                        <a:pt x="2304" y="1182"/>
                      </a:lnTo>
                      <a:lnTo>
                        <a:pt x="2304" y="1182"/>
                      </a:lnTo>
                      <a:lnTo>
                        <a:pt x="2305" y="1182"/>
                      </a:lnTo>
                      <a:lnTo>
                        <a:pt x="2305" y="1182"/>
                      </a:lnTo>
                      <a:lnTo>
                        <a:pt x="2306" y="1182"/>
                      </a:lnTo>
                      <a:lnTo>
                        <a:pt x="2306" y="1182"/>
                      </a:lnTo>
                      <a:lnTo>
                        <a:pt x="2307" y="1182"/>
                      </a:lnTo>
                      <a:lnTo>
                        <a:pt x="2308" y="1181"/>
                      </a:lnTo>
                      <a:lnTo>
                        <a:pt x="2308" y="1181"/>
                      </a:lnTo>
                      <a:lnTo>
                        <a:pt x="2309" y="1181"/>
                      </a:lnTo>
                      <a:lnTo>
                        <a:pt x="2309" y="1181"/>
                      </a:lnTo>
                      <a:lnTo>
                        <a:pt x="2310" y="1181"/>
                      </a:lnTo>
                      <a:lnTo>
                        <a:pt x="2310" y="1181"/>
                      </a:lnTo>
                      <a:lnTo>
                        <a:pt x="2311" y="1181"/>
                      </a:lnTo>
                      <a:lnTo>
                        <a:pt x="2312" y="1181"/>
                      </a:lnTo>
                      <a:lnTo>
                        <a:pt x="2312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3" y="1181"/>
                      </a:lnTo>
                      <a:lnTo>
                        <a:pt x="2314" y="1180"/>
                      </a:lnTo>
                      <a:lnTo>
                        <a:pt x="2314" y="1180"/>
                      </a:lnTo>
                      <a:lnTo>
                        <a:pt x="2315" y="1180"/>
                      </a:lnTo>
                      <a:lnTo>
                        <a:pt x="2316" y="1180"/>
                      </a:lnTo>
                      <a:lnTo>
                        <a:pt x="2316" y="1180"/>
                      </a:lnTo>
                      <a:lnTo>
                        <a:pt x="2317" y="1180"/>
                      </a:lnTo>
                      <a:lnTo>
                        <a:pt x="2317" y="1180"/>
                      </a:lnTo>
                      <a:lnTo>
                        <a:pt x="2318" y="1180"/>
                      </a:lnTo>
                      <a:lnTo>
                        <a:pt x="2319" y="1180"/>
                      </a:lnTo>
                      <a:lnTo>
                        <a:pt x="2319" y="1180"/>
                      </a:lnTo>
                      <a:lnTo>
                        <a:pt x="2320" y="1180"/>
                      </a:lnTo>
                      <a:lnTo>
                        <a:pt x="2320" y="1180"/>
                      </a:lnTo>
                      <a:lnTo>
                        <a:pt x="2321" y="1179"/>
                      </a:lnTo>
                      <a:lnTo>
                        <a:pt x="2321" y="1179"/>
                      </a:lnTo>
                      <a:lnTo>
                        <a:pt x="2322" y="1179"/>
                      </a:lnTo>
                      <a:lnTo>
                        <a:pt x="2322" y="1179"/>
                      </a:lnTo>
                      <a:lnTo>
                        <a:pt x="2323" y="1179"/>
                      </a:lnTo>
                      <a:lnTo>
                        <a:pt x="2323" y="1179"/>
                      </a:lnTo>
                      <a:lnTo>
                        <a:pt x="2324" y="1179"/>
                      </a:lnTo>
                      <a:lnTo>
                        <a:pt x="2324" y="1179"/>
                      </a:lnTo>
                      <a:lnTo>
                        <a:pt x="2325" y="1179"/>
                      </a:lnTo>
                      <a:lnTo>
                        <a:pt x="2325" y="1179"/>
                      </a:lnTo>
                      <a:lnTo>
                        <a:pt x="2326" y="1179"/>
                      </a:lnTo>
                      <a:lnTo>
                        <a:pt x="2327" y="1179"/>
                      </a:lnTo>
                      <a:lnTo>
                        <a:pt x="2327" y="1178"/>
                      </a:lnTo>
                      <a:lnTo>
                        <a:pt x="2328" y="1178"/>
                      </a:lnTo>
                      <a:lnTo>
                        <a:pt x="2328" y="1178"/>
                      </a:lnTo>
                      <a:lnTo>
                        <a:pt x="2329" y="1178"/>
                      </a:lnTo>
                      <a:lnTo>
                        <a:pt x="2329" y="1178"/>
                      </a:lnTo>
                      <a:lnTo>
                        <a:pt x="2330" y="1178"/>
                      </a:lnTo>
                      <a:lnTo>
                        <a:pt x="2330" y="1178"/>
                      </a:lnTo>
                      <a:lnTo>
                        <a:pt x="2331" y="1178"/>
                      </a:lnTo>
                      <a:lnTo>
                        <a:pt x="2331" y="1177"/>
                      </a:lnTo>
                      <a:lnTo>
                        <a:pt x="2332" y="1177"/>
                      </a:lnTo>
                      <a:lnTo>
                        <a:pt x="2332" y="1177"/>
                      </a:lnTo>
                      <a:lnTo>
                        <a:pt x="2333" y="1177"/>
                      </a:lnTo>
                      <a:lnTo>
                        <a:pt x="2334" y="1177"/>
                      </a:lnTo>
                      <a:lnTo>
                        <a:pt x="2334" y="1177"/>
                      </a:lnTo>
                      <a:lnTo>
                        <a:pt x="2335" y="1177"/>
                      </a:lnTo>
                      <a:lnTo>
                        <a:pt x="2335" y="1177"/>
                      </a:lnTo>
                      <a:lnTo>
                        <a:pt x="2336" y="1177"/>
                      </a:lnTo>
                      <a:lnTo>
                        <a:pt x="2336" y="1177"/>
                      </a:lnTo>
                      <a:lnTo>
                        <a:pt x="2337" y="1177"/>
                      </a:lnTo>
                      <a:lnTo>
                        <a:pt x="2337" y="1176"/>
                      </a:lnTo>
                      <a:lnTo>
                        <a:pt x="2338" y="1176"/>
                      </a:lnTo>
                      <a:lnTo>
                        <a:pt x="2338" y="1176"/>
                      </a:lnTo>
                      <a:lnTo>
                        <a:pt x="2339" y="1176"/>
                      </a:lnTo>
                      <a:lnTo>
                        <a:pt x="2339" y="1176"/>
                      </a:lnTo>
                      <a:lnTo>
                        <a:pt x="2340" y="1176"/>
                      </a:lnTo>
                      <a:lnTo>
                        <a:pt x="2341" y="1176"/>
                      </a:lnTo>
                      <a:lnTo>
                        <a:pt x="2341" y="1176"/>
                      </a:lnTo>
                      <a:lnTo>
                        <a:pt x="2342" y="1176"/>
                      </a:lnTo>
                      <a:lnTo>
                        <a:pt x="2342" y="1176"/>
                      </a:lnTo>
                      <a:lnTo>
                        <a:pt x="2343" y="1176"/>
                      </a:lnTo>
                      <a:lnTo>
                        <a:pt x="2343" y="1175"/>
                      </a:lnTo>
                      <a:lnTo>
                        <a:pt x="2344" y="1175"/>
                      </a:lnTo>
                      <a:lnTo>
                        <a:pt x="2344" y="1175"/>
                      </a:lnTo>
                      <a:lnTo>
                        <a:pt x="2345" y="1175"/>
                      </a:lnTo>
                      <a:lnTo>
                        <a:pt x="2345" y="1175"/>
                      </a:lnTo>
                      <a:lnTo>
                        <a:pt x="2346" y="1175"/>
                      </a:lnTo>
                      <a:lnTo>
                        <a:pt x="2346" y="1175"/>
                      </a:lnTo>
                      <a:lnTo>
                        <a:pt x="2347" y="1175"/>
                      </a:lnTo>
                      <a:lnTo>
                        <a:pt x="2347" y="1175"/>
                      </a:lnTo>
                      <a:lnTo>
                        <a:pt x="2348" y="1175"/>
                      </a:lnTo>
                      <a:lnTo>
                        <a:pt x="2349" y="1175"/>
                      </a:lnTo>
                      <a:lnTo>
                        <a:pt x="2349" y="1174"/>
                      </a:lnTo>
                      <a:lnTo>
                        <a:pt x="2350" y="1174"/>
                      </a:lnTo>
                      <a:lnTo>
                        <a:pt x="2350" y="1174"/>
                      </a:lnTo>
                      <a:lnTo>
                        <a:pt x="2351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2" y="1174"/>
                      </a:lnTo>
                      <a:lnTo>
                        <a:pt x="2353" y="1173"/>
                      </a:lnTo>
                      <a:lnTo>
                        <a:pt x="2353" y="1173"/>
                      </a:lnTo>
                      <a:lnTo>
                        <a:pt x="2354" y="1173"/>
                      </a:lnTo>
                      <a:lnTo>
                        <a:pt x="2354" y="1173"/>
                      </a:lnTo>
                      <a:lnTo>
                        <a:pt x="2355" y="1173"/>
                      </a:lnTo>
                      <a:lnTo>
                        <a:pt x="2356" y="1173"/>
                      </a:lnTo>
                      <a:lnTo>
                        <a:pt x="2356" y="1173"/>
                      </a:lnTo>
                      <a:lnTo>
                        <a:pt x="2357" y="1173"/>
                      </a:lnTo>
                      <a:lnTo>
                        <a:pt x="2357" y="1173"/>
                      </a:lnTo>
                      <a:lnTo>
                        <a:pt x="2358" y="1173"/>
                      </a:lnTo>
                      <a:lnTo>
                        <a:pt x="2358" y="1172"/>
                      </a:lnTo>
                      <a:lnTo>
                        <a:pt x="2359" y="1172"/>
                      </a:lnTo>
                      <a:lnTo>
                        <a:pt x="2360" y="1172"/>
                      </a:lnTo>
                      <a:lnTo>
                        <a:pt x="2360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1" y="1172"/>
                      </a:lnTo>
                      <a:lnTo>
                        <a:pt x="2362" y="1172"/>
                      </a:lnTo>
                      <a:lnTo>
                        <a:pt x="2363" y="1172"/>
                      </a:lnTo>
                      <a:lnTo>
                        <a:pt x="2363" y="1172"/>
                      </a:lnTo>
                      <a:lnTo>
                        <a:pt x="2364" y="1171"/>
                      </a:lnTo>
                      <a:lnTo>
                        <a:pt x="2364" y="1171"/>
                      </a:lnTo>
                      <a:lnTo>
                        <a:pt x="2365" y="1171"/>
                      </a:lnTo>
                      <a:lnTo>
                        <a:pt x="2365" y="1171"/>
                      </a:lnTo>
                      <a:lnTo>
                        <a:pt x="2366" y="1171"/>
                      </a:lnTo>
                      <a:lnTo>
                        <a:pt x="2367" y="1171"/>
                      </a:lnTo>
                      <a:lnTo>
                        <a:pt x="2367" y="1171"/>
                      </a:lnTo>
                      <a:lnTo>
                        <a:pt x="2368" y="1171"/>
                      </a:lnTo>
                      <a:lnTo>
                        <a:pt x="2368" y="1171"/>
                      </a:lnTo>
                      <a:lnTo>
                        <a:pt x="2369" y="1171"/>
                      </a:lnTo>
                      <a:lnTo>
                        <a:pt x="2369" y="1170"/>
                      </a:lnTo>
                      <a:lnTo>
                        <a:pt x="2370" y="1170"/>
                      </a:lnTo>
                      <a:lnTo>
                        <a:pt x="2370" y="1170"/>
                      </a:lnTo>
                      <a:lnTo>
                        <a:pt x="2371" y="1170"/>
                      </a:lnTo>
                      <a:lnTo>
                        <a:pt x="2371" y="1170"/>
                      </a:lnTo>
                      <a:lnTo>
                        <a:pt x="2372" y="1170"/>
                      </a:lnTo>
                      <a:lnTo>
                        <a:pt x="2372" y="1169"/>
                      </a:lnTo>
                      <a:lnTo>
                        <a:pt x="2373" y="1169"/>
                      </a:lnTo>
                      <a:lnTo>
                        <a:pt x="2374" y="1169"/>
                      </a:lnTo>
                      <a:lnTo>
                        <a:pt x="2374" y="1169"/>
                      </a:lnTo>
                      <a:lnTo>
                        <a:pt x="2375" y="1169"/>
                      </a:lnTo>
                      <a:lnTo>
                        <a:pt x="2375" y="1169"/>
                      </a:lnTo>
                      <a:lnTo>
                        <a:pt x="2376" y="1169"/>
                      </a:lnTo>
                      <a:lnTo>
                        <a:pt x="2376" y="1169"/>
                      </a:lnTo>
                      <a:lnTo>
                        <a:pt x="2377" y="1169"/>
                      </a:lnTo>
                      <a:lnTo>
                        <a:pt x="2377" y="1169"/>
                      </a:lnTo>
                      <a:lnTo>
                        <a:pt x="2378" y="1168"/>
                      </a:lnTo>
                      <a:lnTo>
                        <a:pt x="2378" y="1168"/>
                      </a:lnTo>
                      <a:lnTo>
                        <a:pt x="2379" y="1168"/>
                      </a:lnTo>
                      <a:lnTo>
                        <a:pt x="2379" y="1168"/>
                      </a:lnTo>
                      <a:lnTo>
                        <a:pt x="2380" y="1168"/>
                      </a:lnTo>
                      <a:lnTo>
                        <a:pt x="2380" y="1168"/>
                      </a:lnTo>
                      <a:lnTo>
                        <a:pt x="2381" y="1168"/>
                      </a:lnTo>
                      <a:lnTo>
                        <a:pt x="2382" y="1168"/>
                      </a:lnTo>
                      <a:lnTo>
                        <a:pt x="2382" y="1168"/>
                      </a:lnTo>
                      <a:lnTo>
                        <a:pt x="2383" y="1167"/>
                      </a:lnTo>
                      <a:lnTo>
                        <a:pt x="2383" y="1167"/>
                      </a:lnTo>
                      <a:lnTo>
                        <a:pt x="2384" y="1167"/>
                      </a:lnTo>
                      <a:lnTo>
                        <a:pt x="2384" y="1167"/>
                      </a:lnTo>
                      <a:lnTo>
                        <a:pt x="2385" y="1167"/>
                      </a:lnTo>
                      <a:lnTo>
                        <a:pt x="2385" y="1167"/>
                      </a:lnTo>
                      <a:lnTo>
                        <a:pt x="2386" y="1167"/>
                      </a:lnTo>
                      <a:lnTo>
                        <a:pt x="2386" y="1167"/>
                      </a:lnTo>
                      <a:lnTo>
                        <a:pt x="2387" y="1167"/>
                      </a:lnTo>
                      <a:lnTo>
                        <a:pt x="2387" y="1166"/>
                      </a:lnTo>
                      <a:lnTo>
                        <a:pt x="2388" y="1166"/>
                      </a:lnTo>
                      <a:lnTo>
                        <a:pt x="2389" y="1166"/>
                      </a:lnTo>
                      <a:lnTo>
                        <a:pt x="2389" y="1166"/>
                      </a:lnTo>
                      <a:lnTo>
                        <a:pt x="2390" y="1166"/>
                      </a:lnTo>
                      <a:lnTo>
                        <a:pt x="2390" y="1166"/>
                      </a:lnTo>
                      <a:lnTo>
                        <a:pt x="2391" y="1165"/>
                      </a:lnTo>
                      <a:lnTo>
                        <a:pt x="2391" y="1165"/>
                      </a:lnTo>
                      <a:lnTo>
                        <a:pt x="2392" y="1165"/>
                      </a:lnTo>
                      <a:lnTo>
                        <a:pt x="2392" y="1165"/>
                      </a:lnTo>
                      <a:lnTo>
                        <a:pt x="2393" y="1165"/>
                      </a:lnTo>
                      <a:lnTo>
                        <a:pt x="2393" y="1165"/>
                      </a:lnTo>
                      <a:lnTo>
                        <a:pt x="2394" y="1165"/>
                      </a:lnTo>
                      <a:lnTo>
                        <a:pt x="2394" y="1165"/>
                      </a:lnTo>
                      <a:lnTo>
                        <a:pt x="2395" y="1165"/>
                      </a:lnTo>
                      <a:lnTo>
                        <a:pt x="2396" y="1164"/>
                      </a:lnTo>
                      <a:lnTo>
                        <a:pt x="2396" y="1164"/>
                      </a:lnTo>
                      <a:lnTo>
                        <a:pt x="2397" y="1164"/>
                      </a:lnTo>
                      <a:lnTo>
                        <a:pt x="2397" y="1164"/>
                      </a:lnTo>
                      <a:lnTo>
                        <a:pt x="2398" y="1164"/>
                      </a:lnTo>
                      <a:lnTo>
                        <a:pt x="2398" y="1164"/>
                      </a:lnTo>
                      <a:lnTo>
                        <a:pt x="2399" y="1164"/>
                      </a:lnTo>
                      <a:lnTo>
                        <a:pt x="2400" y="1164"/>
                      </a:lnTo>
                      <a:lnTo>
                        <a:pt x="2400" y="1164"/>
                      </a:lnTo>
                      <a:lnTo>
                        <a:pt x="2400" y="1163"/>
                      </a:lnTo>
                      <a:lnTo>
                        <a:pt x="2401" y="1163"/>
                      </a:lnTo>
                      <a:lnTo>
                        <a:pt x="2401" y="1163"/>
                      </a:lnTo>
                      <a:lnTo>
                        <a:pt x="2402" y="1163"/>
                      </a:lnTo>
                      <a:lnTo>
                        <a:pt x="2402" y="1163"/>
                      </a:lnTo>
                      <a:lnTo>
                        <a:pt x="2403" y="1163"/>
                      </a:lnTo>
                      <a:lnTo>
                        <a:pt x="2404" y="1163"/>
                      </a:lnTo>
                      <a:lnTo>
                        <a:pt x="2404" y="1163"/>
                      </a:lnTo>
                      <a:lnTo>
                        <a:pt x="2405" y="1162"/>
                      </a:lnTo>
                      <a:lnTo>
                        <a:pt x="2405" y="1162"/>
                      </a:lnTo>
                      <a:lnTo>
                        <a:pt x="2406" y="1162"/>
                      </a:lnTo>
                      <a:lnTo>
                        <a:pt x="2407" y="1162"/>
                      </a:lnTo>
                      <a:lnTo>
                        <a:pt x="2407" y="1162"/>
                      </a:lnTo>
                      <a:lnTo>
                        <a:pt x="2408" y="1162"/>
                      </a:lnTo>
                      <a:lnTo>
                        <a:pt x="2408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09" y="1161"/>
                      </a:lnTo>
                      <a:lnTo>
                        <a:pt x="2410" y="1161"/>
                      </a:lnTo>
                      <a:lnTo>
                        <a:pt x="2411" y="1161"/>
                      </a:lnTo>
                      <a:lnTo>
                        <a:pt x="2411" y="1161"/>
                      </a:lnTo>
                      <a:lnTo>
                        <a:pt x="2412" y="1161"/>
                      </a:lnTo>
                      <a:lnTo>
                        <a:pt x="2412" y="1160"/>
                      </a:lnTo>
                      <a:lnTo>
                        <a:pt x="2413" y="1160"/>
                      </a:lnTo>
                      <a:lnTo>
                        <a:pt x="2413" y="1160"/>
                      </a:lnTo>
                      <a:lnTo>
                        <a:pt x="2414" y="1160"/>
                      </a:lnTo>
                      <a:lnTo>
                        <a:pt x="2415" y="1160"/>
                      </a:lnTo>
                      <a:lnTo>
                        <a:pt x="2415" y="1160"/>
                      </a:lnTo>
                      <a:lnTo>
                        <a:pt x="2416" y="1160"/>
                      </a:lnTo>
                      <a:lnTo>
                        <a:pt x="2416" y="1160"/>
                      </a:lnTo>
                      <a:lnTo>
                        <a:pt x="2417" y="1159"/>
                      </a:lnTo>
                      <a:lnTo>
                        <a:pt x="2417" y="1159"/>
                      </a:lnTo>
                      <a:lnTo>
                        <a:pt x="2418" y="1159"/>
                      </a:lnTo>
                      <a:lnTo>
                        <a:pt x="2418" y="1159"/>
                      </a:lnTo>
                      <a:lnTo>
                        <a:pt x="2419" y="1159"/>
                      </a:lnTo>
                      <a:lnTo>
                        <a:pt x="2419" y="1159"/>
                      </a:lnTo>
                      <a:lnTo>
                        <a:pt x="2420" y="1158"/>
                      </a:lnTo>
                      <a:lnTo>
                        <a:pt x="2420" y="1158"/>
                      </a:lnTo>
                      <a:lnTo>
                        <a:pt x="2421" y="1158"/>
                      </a:lnTo>
                      <a:lnTo>
                        <a:pt x="2422" y="1158"/>
                      </a:lnTo>
                      <a:lnTo>
                        <a:pt x="2422" y="1158"/>
                      </a:lnTo>
                      <a:lnTo>
                        <a:pt x="2423" y="1158"/>
                      </a:lnTo>
                      <a:lnTo>
                        <a:pt x="2423" y="1158"/>
                      </a:lnTo>
                      <a:lnTo>
                        <a:pt x="2424" y="1158"/>
                      </a:lnTo>
                      <a:lnTo>
                        <a:pt x="2424" y="1157"/>
                      </a:lnTo>
                      <a:lnTo>
                        <a:pt x="2425" y="1157"/>
                      </a:lnTo>
                      <a:lnTo>
                        <a:pt x="2425" y="1157"/>
                      </a:lnTo>
                      <a:lnTo>
                        <a:pt x="2426" y="1157"/>
                      </a:lnTo>
                      <a:lnTo>
                        <a:pt x="2426" y="1157"/>
                      </a:lnTo>
                      <a:lnTo>
                        <a:pt x="2427" y="1157"/>
                      </a:lnTo>
                      <a:lnTo>
                        <a:pt x="2427" y="1157"/>
                      </a:lnTo>
                      <a:lnTo>
                        <a:pt x="2428" y="1156"/>
                      </a:lnTo>
                      <a:lnTo>
                        <a:pt x="2429" y="1156"/>
                      </a:lnTo>
                      <a:lnTo>
                        <a:pt x="2429" y="1156"/>
                      </a:lnTo>
                      <a:lnTo>
                        <a:pt x="2430" y="1156"/>
                      </a:lnTo>
                      <a:lnTo>
                        <a:pt x="2430" y="1156"/>
                      </a:lnTo>
                      <a:lnTo>
                        <a:pt x="2431" y="1156"/>
                      </a:lnTo>
                      <a:lnTo>
                        <a:pt x="2431" y="1156"/>
                      </a:lnTo>
                      <a:lnTo>
                        <a:pt x="2432" y="1156"/>
                      </a:lnTo>
                      <a:lnTo>
                        <a:pt x="2432" y="1155"/>
                      </a:lnTo>
                      <a:lnTo>
                        <a:pt x="2433" y="1155"/>
                      </a:lnTo>
                      <a:lnTo>
                        <a:pt x="2433" y="1155"/>
                      </a:lnTo>
                      <a:lnTo>
                        <a:pt x="2434" y="1155"/>
                      </a:lnTo>
                      <a:lnTo>
                        <a:pt x="2434" y="1155"/>
                      </a:lnTo>
                      <a:lnTo>
                        <a:pt x="2435" y="1154"/>
                      </a:lnTo>
                      <a:lnTo>
                        <a:pt x="2435" y="1154"/>
                      </a:lnTo>
                      <a:lnTo>
                        <a:pt x="2436" y="1154"/>
                      </a:lnTo>
                      <a:lnTo>
                        <a:pt x="2437" y="1154"/>
                      </a:lnTo>
                      <a:lnTo>
                        <a:pt x="2437" y="1154"/>
                      </a:lnTo>
                      <a:lnTo>
                        <a:pt x="2438" y="1154"/>
                      </a:lnTo>
                      <a:lnTo>
                        <a:pt x="2438" y="1154"/>
                      </a:lnTo>
                      <a:lnTo>
                        <a:pt x="2439" y="1154"/>
                      </a:lnTo>
                      <a:lnTo>
                        <a:pt x="2439" y="1153"/>
                      </a:lnTo>
                      <a:lnTo>
                        <a:pt x="2440" y="1153"/>
                      </a:lnTo>
                      <a:lnTo>
                        <a:pt x="2440" y="1153"/>
                      </a:lnTo>
                      <a:lnTo>
                        <a:pt x="2441" y="1153"/>
                      </a:lnTo>
                      <a:lnTo>
                        <a:pt x="2441" y="1153"/>
                      </a:lnTo>
                      <a:lnTo>
                        <a:pt x="2442" y="1153"/>
                      </a:lnTo>
                      <a:lnTo>
                        <a:pt x="2442" y="1153"/>
                      </a:lnTo>
                      <a:lnTo>
                        <a:pt x="2443" y="1152"/>
                      </a:lnTo>
                      <a:lnTo>
                        <a:pt x="2444" y="1152"/>
                      </a:lnTo>
                      <a:lnTo>
                        <a:pt x="2444" y="1152"/>
                      </a:lnTo>
                      <a:lnTo>
                        <a:pt x="2445" y="1152"/>
                      </a:lnTo>
                      <a:lnTo>
                        <a:pt x="2445" y="1152"/>
                      </a:lnTo>
                      <a:lnTo>
                        <a:pt x="2446" y="1152"/>
                      </a:lnTo>
                      <a:lnTo>
                        <a:pt x="2446" y="1152"/>
                      </a:lnTo>
                      <a:lnTo>
                        <a:pt x="2447" y="1152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8" y="1151"/>
                      </a:lnTo>
                      <a:lnTo>
                        <a:pt x="2449" y="1151"/>
                      </a:lnTo>
                      <a:lnTo>
                        <a:pt x="2449" y="1150"/>
                      </a:lnTo>
                      <a:lnTo>
                        <a:pt x="2450" y="1150"/>
                      </a:lnTo>
                      <a:lnTo>
                        <a:pt x="2451" y="1150"/>
                      </a:lnTo>
                      <a:lnTo>
                        <a:pt x="2451" y="1150"/>
                      </a:lnTo>
                      <a:lnTo>
                        <a:pt x="2452" y="1150"/>
                      </a:lnTo>
                      <a:lnTo>
                        <a:pt x="2452" y="1150"/>
                      </a:lnTo>
                      <a:lnTo>
                        <a:pt x="2453" y="1150"/>
                      </a:lnTo>
                      <a:lnTo>
                        <a:pt x="2453" y="1150"/>
                      </a:lnTo>
                      <a:lnTo>
                        <a:pt x="2454" y="1149"/>
                      </a:lnTo>
                      <a:lnTo>
                        <a:pt x="2455" y="1149"/>
                      </a:lnTo>
                      <a:lnTo>
                        <a:pt x="2455" y="1149"/>
                      </a:lnTo>
                      <a:lnTo>
                        <a:pt x="2456" y="1149"/>
                      </a:lnTo>
                      <a:lnTo>
                        <a:pt x="2456" y="1149"/>
                      </a:lnTo>
                      <a:lnTo>
                        <a:pt x="2457" y="1149"/>
                      </a:lnTo>
                      <a:lnTo>
                        <a:pt x="2457" y="1149"/>
                      </a:lnTo>
                      <a:lnTo>
                        <a:pt x="2457" y="1148"/>
                      </a:lnTo>
                      <a:lnTo>
                        <a:pt x="2458" y="1148"/>
                      </a:lnTo>
                      <a:lnTo>
                        <a:pt x="2459" y="1148"/>
                      </a:lnTo>
                      <a:lnTo>
                        <a:pt x="2459" y="1148"/>
                      </a:lnTo>
                      <a:lnTo>
                        <a:pt x="2460" y="1148"/>
                      </a:lnTo>
                      <a:lnTo>
                        <a:pt x="2460" y="1148"/>
                      </a:lnTo>
                      <a:lnTo>
                        <a:pt x="2461" y="1148"/>
                      </a:lnTo>
                      <a:lnTo>
                        <a:pt x="2462" y="1147"/>
                      </a:lnTo>
                      <a:lnTo>
                        <a:pt x="2462" y="1147"/>
                      </a:lnTo>
                      <a:lnTo>
                        <a:pt x="2463" y="1147"/>
                      </a:lnTo>
                      <a:lnTo>
                        <a:pt x="2463" y="1147"/>
                      </a:lnTo>
                      <a:lnTo>
                        <a:pt x="2464" y="1146"/>
                      </a:lnTo>
                      <a:lnTo>
                        <a:pt x="2464" y="1146"/>
                      </a:lnTo>
                      <a:lnTo>
                        <a:pt x="2465" y="1146"/>
                      </a:lnTo>
                      <a:lnTo>
                        <a:pt x="2465" y="1146"/>
                      </a:lnTo>
                      <a:lnTo>
                        <a:pt x="2466" y="1146"/>
                      </a:lnTo>
                      <a:lnTo>
                        <a:pt x="2466" y="1146"/>
                      </a:lnTo>
                      <a:lnTo>
                        <a:pt x="2467" y="1146"/>
                      </a:lnTo>
                      <a:lnTo>
                        <a:pt x="2467" y="1145"/>
                      </a:lnTo>
                      <a:lnTo>
                        <a:pt x="2468" y="1145"/>
                      </a:lnTo>
                      <a:lnTo>
                        <a:pt x="2468" y="1145"/>
                      </a:lnTo>
                      <a:lnTo>
                        <a:pt x="2469" y="1145"/>
                      </a:lnTo>
                      <a:lnTo>
                        <a:pt x="2470" y="1145"/>
                      </a:lnTo>
                      <a:lnTo>
                        <a:pt x="2470" y="1145"/>
                      </a:lnTo>
                      <a:lnTo>
                        <a:pt x="2471" y="1145"/>
                      </a:lnTo>
                      <a:lnTo>
                        <a:pt x="2471" y="1144"/>
                      </a:lnTo>
                      <a:lnTo>
                        <a:pt x="2472" y="1144"/>
                      </a:lnTo>
                      <a:lnTo>
                        <a:pt x="2472" y="1144"/>
                      </a:lnTo>
                      <a:lnTo>
                        <a:pt x="2473" y="1144"/>
                      </a:lnTo>
                      <a:lnTo>
                        <a:pt x="2473" y="1144"/>
                      </a:lnTo>
                      <a:lnTo>
                        <a:pt x="2474" y="1144"/>
                      </a:lnTo>
                      <a:lnTo>
                        <a:pt x="2474" y="1144"/>
                      </a:lnTo>
                      <a:lnTo>
                        <a:pt x="2475" y="1143"/>
                      </a:lnTo>
                      <a:lnTo>
                        <a:pt x="2475" y="1143"/>
                      </a:lnTo>
                      <a:lnTo>
                        <a:pt x="2476" y="1143"/>
                      </a:lnTo>
                      <a:lnTo>
                        <a:pt x="2477" y="1143"/>
                      </a:lnTo>
                      <a:lnTo>
                        <a:pt x="2477" y="1142"/>
                      </a:lnTo>
                      <a:lnTo>
                        <a:pt x="2478" y="1142"/>
                      </a:lnTo>
                      <a:lnTo>
                        <a:pt x="2478" y="1142"/>
                      </a:lnTo>
                      <a:lnTo>
                        <a:pt x="2479" y="1142"/>
                      </a:lnTo>
                      <a:lnTo>
                        <a:pt x="2479" y="1142"/>
                      </a:lnTo>
                      <a:lnTo>
                        <a:pt x="2480" y="1142"/>
                      </a:lnTo>
                      <a:lnTo>
                        <a:pt x="2480" y="1142"/>
                      </a:lnTo>
                      <a:lnTo>
                        <a:pt x="2481" y="1141"/>
                      </a:lnTo>
                      <a:lnTo>
                        <a:pt x="2481" y="1141"/>
                      </a:lnTo>
                      <a:lnTo>
                        <a:pt x="2482" y="1141"/>
                      </a:lnTo>
                      <a:lnTo>
                        <a:pt x="2482" y="1141"/>
                      </a:lnTo>
                      <a:lnTo>
                        <a:pt x="2483" y="1141"/>
                      </a:lnTo>
                      <a:lnTo>
                        <a:pt x="2484" y="1141"/>
                      </a:lnTo>
                      <a:lnTo>
                        <a:pt x="2484" y="1140"/>
                      </a:lnTo>
                      <a:lnTo>
                        <a:pt x="2485" y="1140"/>
                      </a:lnTo>
                      <a:lnTo>
                        <a:pt x="2485" y="1140"/>
                      </a:lnTo>
                      <a:lnTo>
                        <a:pt x="2486" y="1140"/>
                      </a:lnTo>
                      <a:lnTo>
                        <a:pt x="2486" y="1140"/>
                      </a:lnTo>
                      <a:lnTo>
                        <a:pt x="2487" y="1140"/>
                      </a:lnTo>
                      <a:lnTo>
                        <a:pt x="2487" y="1139"/>
                      </a:lnTo>
                      <a:lnTo>
                        <a:pt x="2488" y="1139"/>
                      </a:lnTo>
                      <a:lnTo>
                        <a:pt x="2488" y="1139"/>
                      </a:lnTo>
                      <a:lnTo>
                        <a:pt x="2489" y="1139"/>
                      </a:lnTo>
                      <a:lnTo>
                        <a:pt x="2489" y="1139"/>
                      </a:lnTo>
                      <a:lnTo>
                        <a:pt x="2490" y="1138"/>
                      </a:lnTo>
                      <a:lnTo>
                        <a:pt x="2490" y="1138"/>
                      </a:lnTo>
                      <a:lnTo>
                        <a:pt x="2491" y="1138"/>
                      </a:lnTo>
                      <a:lnTo>
                        <a:pt x="2492" y="1138"/>
                      </a:lnTo>
                      <a:lnTo>
                        <a:pt x="2492" y="1138"/>
                      </a:lnTo>
                      <a:lnTo>
                        <a:pt x="2493" y="1138"/>
                      </a:lnTo>
                      <a:lnTo>
                        <a:pt x="2493" y="1137"/>
                      </a:lnTo>
                      <a:lnTo>
                        <a:pt x="2494" y="1137"/>
                      </a:lnTo>
                      <a:lnTo>
                        <a:pt x="2495" y="1137"/>
                      </a:lnTo>
                      <a:lnTo>
                        <a:pt x="2495" y="1137"/>
                      </a:lnTo>
                      <a:lnTo>
                        <a:pt x="2496" y="1137"/>
                      </a:lnTo>
                      <a:lnTo>
                        <a:pt x="2496" y="1137"/>
                      </a:lnTo>
                      <a:lnTo>
                        <a:pt x="2496" y="1136"/>
                      </a:lnTo>
                      <a:lnTo>
                        <a:pt x="2497" y="1136"/>
                      </a:lnTo>
                      <a:lnTo>
                        <a:pt x="2497" y="1136"/>
                      </a:lnTo>
                      <a:lnTo>
                        <a:pt x="2498" y="1136"/>
                      </a:lnTo>
                      <a:lnTo>
                        <a:pt x="2499" y="1136"/>
                      </a:lnTo>
                      <a:lnTo>
                        <a:pt x="2499" y="1136"/>
                      </a:lnTo>
                      <a:lnTo>
                        <a:pt x="2500" y="1135"/>
                      </a:lnTo>
                      <a:lnTo>
                        <a:pt x="2500" y="1135"/>
                      </a:lnTo>
                      <a:lnTo>
                        <a:pt x="2501" y="1135"/>
                      </a:lnTo>
                      <a:lnTo>
                        <a:pt x="2502" y="1135"/>
                      </a:lnTo>
                      <a:lnTo>
                        <a:pt x="2502" y="1134"/>
                      </a:lnTo>
                      <a:lnTo>
                        <a:pt x="2503" y="1134"/>
                      </a:lnTo>
                      <a:lnTo>
                        <a:pt x="2503" y="1134"/>
                      </a:lnTo>
                      <a:lnTo>
                        <a:pt x="2504" y="1134"/>
                      </a:lnTo>
                      <a:lnTo>
                        <a:pt x="2504" y="1134"/>
                      </a:lnTo>
                      <a:lnTo>
                        <a:pt x="2505" y="1134"/>
                      </a:lnTo>
                      <a:lnTo>
                        <a:pt x="2505" y="1134"/>
                      </a:lnTo>
                      <a:lnTo>
                        <a:pt x="2506" y="1133"/>
                      </a:lnTo>
                      <a:lnTo>
                        <a:pt x="2506" y="1133"/>
                      </a:lnTo>
                      <a:lnTo>
                        <a:pt x="2507" y="1133"/>
                      </a:lnTo>
                      <a:lnTo>
                        <a:pt x="2507" y="1133"/>
                      </a:lnTo>
                      <a:lnTo>
                        <a:pt x="2508" y="1133"/>
                      </a:lnTo>
                      <a:lnTo>
                        <a:pt x="2508" y="1133"/>
                      </a:lnTo>
                      <a:lnTo>
                        <a:pt x="2509" y="1132"/>
                      </a:lnTo>
                      <a:lnTo>
                        <a:pt x="2510" y="1132"/>
                      </a:lnTo>
                      <a:lnTo>
                        <a:pt x="2510" y="1132"/>
                      </a:lnTo>
                      <a:lnTo>
                        <a:pt x="2511" y="1131"/>
                      </a:lnTo>
                      <a:lnTo>
                        <a:pt x="2511" y="1131"/>
                      </a:lnTo>
                      <a:lnTo>
                        <a:pt x="2512" y="1131"/>
                      </a:lnTo>
                      <a:lnTo>
                        <a:pt x="2512" y="1131"/>
                      </a:lnTo>
                      <a:lnTo>
                        <a:pt x="2513" y="1131"/>
                      </a:lnTo>
                      <a:lnTo>
                        <a:pt x="2513" y="1131"/>
                      </a:lnTo>
                      <a:lnTo>
                        <a:pt x="2514" y="1130"/>
                      </a:lnTo>
                      <a:lnTo>
                        <a:pt x="2514" y="1130"/>
                      </a:lnTo>
                      <a:lnTo>
                        <a:pt x="2515" y="1130"/>
                      </a:lnTo>
                      <a:lnTo>
                        <a:pt x="2515" y="1130"/>
                      </a:lnTo>
                      <a:lnTo>
                        <a:pt x="2516" y="1130"/>
                      </a:lnTo>
                      <a:lnTo>
                        <a:pt x="2517" y="1130"/>
                      </a:lnTo>
                      <a:lnTo>
                        <a:pt x="2517" y="1129"/>
                      </a:lnTo>
                      <a:lnTo>
                        <a:pt x="2518" y="1129"/>
                      </a:lnTo>
                      <a:lnTo>
                        <a:pt x="2518" y="1129"/>
                      </a:lnTo>
                      <a:lnTo>
                        <a:pt x="2519" y="1129"/>
                      </a:lnTo>
                      <a:lnTo>
                        <a:pt x="2519" y="1129"/>
                      </a:lnTo>
                      <a:lnTo>
                        <a:pt x="2520" y="1129"/>
                      </a:lnTo>
                      <a:lnTo>
                        <a:pt x="2520" y="1128"/>
                      </a:lnTo>
                      <a:lnTo>
                        <a:pt x="2521" y="1128"/>
                      </a:lnTo>
                      <a:lnTo>
                        <a:pt x="2521" y="1128"/>
                      </a:lnTo>
                      <a:lnTo>
                        <a:pt x="2522" y="1128"/>
                      </a:lnTo>
                      <a:lnTo>
                        <a:pt x="2522" y="1127"/>
                      </a:lnTo>
                      <a:lnTo>
                        <a:pt x="2523" y="1127"/>
                      </a:lnTo>
                      <a:lnTo>
                        <a:pt x="2524" y="1127"/>
                      </a:lnTo>
                      <a:lnTo>
                        <a:pt x="2524" y="1127"/>
                      </a:lnTo>
                      <a:lnTo>
                        <a:pt x="2525" y="1127"/>
                      </a:lnTo>
                      <a:lnTo>
                        <a:pt x="2525" y="1127"/>
                      </a:lnTo>
                      <a:lnTo>
                        <a:pt x="2526" y="1126"/>
                      </a:lnTo>
                      <a:lnTo>
                        <a:pt x="2526" y="1126"/>
                      </a:lnTo>
                      <a:lnTo>
                        <a:pt x="2527" y="1126"/>
                      </a:lnTo>
                      <a:lnTo>
                        <a:pt x="2527" y="1126"/>
                      </a:lnTo>
                      <a:lnTo>
                        <a:pt x="2528" y="1126"/>
                      </a:lnTo>
                      <a:lnTo>
                        <a:pt x="2528" y="1125"/>
                      </a:lnTo>
                      <a:lnTo>
                        <a:pt x="2529" y="1125"/>
                      </a:lnTo>
                      <a:lnTo>
                        <a:pt x="2529" y="1125"/>
                      </a:lnTo>
                      <a:lnTo>
                        <a:pt x="2530" y="1125"/>
                      </a:lnTo>
                      <a:lnTo>
                        <a:pt x="2530" y="1125"/>
                      </a:lnTo>
                      <a:lnTo>
                        <a:pt x="2531" y="1125"/>
                      </a:lnTo>
                      <a:lnTo>
                        <a:pt x="2532" y="1124"/>
                      </a:lnTo>
                      <a:lnTo>
                        <a:pt x="2532" y="1124"/>
                      </a:lnTo>
                      <a:lnTo>
                        <a:pt x="2533" y="1124"/>
                      </a:lnTo>
                      <a:lnTo>
                        <a:pt x="2533" y="1123"/>
                      </a:lnTo>
                      <a:lnTo>
                        <a:pt x="2534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5" y="1123"/>
                      </a:lnTo>
                      <a:lnTo>
                        <a:pt x="2536" y="1123"/>
                      </a:lnTo>
                      <a:lnTo>
                        <a:pt x="2536" y="1122"/>
                      </a:lnTo>
                      <a:lnTo>
                        <a:pt x="2537" y="1122"/>
                      </a:lnTo>
                      <a:lnTo>
                        <a:pt x="2537" y="1122"/>
                      </a:lnTo>
                      <a:lnTo>
                        <a:pt x="2538" y="1122"/>
                      </a:lnTo>
                      <a:lnTo>
                        <a:pt x="2539" y="1122"/>
                      </a:lnTo>
                      <a:lnTo>
                        <a:pt x="2539" y="1121"/>
                      </a:lnTo>
                      <a:lnTo>
                        <a:pt x="2540" y="1121"/>
                      </a:lnTo>
                      <a:lnTo>
                        <a:pt x="2540" y="1121"/>
                      </a:lnTo>
                      <a:lnTo>
                        <a:pt x="2541" y="1121"/>
                      </a:lnTo>
                      <a:lnTo>
                        <a:pt x="2541" y="1121"/>
                      </a:lnTo>
                      <a:lnTo>
                        <a:pt x="2542" y="1121"/>
                      </a:lnTo>
                      <a:lnTo>
                        <a:pt x="2543" y="1120"/>
                      </a:lnTo>
                      <a:lnTo>
                        <a:pt x="2543" y="1120"/>
                      </a:lnTo>
                      <a:lnTo>
                        <a:pt x="2544" y="1120"/>
                      </a:lnTo>
                      <a:lnTo>
                        <a:pt x="2544" y="1119"/>
                      </a:lnTo>
                      <a:lnTo>
                        <a:pt x="2544" y="1119"/>
                      </a:lnTo>
                      <a:lnTo>
                        <a:pt x="2545" y="1119"/>
                      </a:lnTo>
                      <a:lnTo>
                        <a:pt x="2546" y="1119"/>
                      </a:lnTo>
                      <a:lnTo>
                        <a:pt x="2546" y="1119"/>
                      </a:lnTo>
                      <a:lnTo>
                        <a:pt x="2547" y="1119"/>
                      </a:lnTo>
                      <a:lnTo>
                        <a:pt x="2547" y="1118"/>
                      </a:lnTo>
                      <a:lnTo>
                        <a:pt x="2548" y="1118"/>
                      </a:lnTo>
                      <a:lnTo>
                        <a:pt x="2548" y="1118"/>
                      </a:lnTo>
                      <a:lnTo>
                        <a:pt x="2549" y="1118"/>
                      </a:lnTo>
                      <a:lnTo>
                        <a:pt x="2550" y="1118"/>
                      </a:lnTo>
                      <a:lnTo>
                        <a:pt x="2550" y="1117"/>
                      </a:lnTo>
                      <a:lnTo>
                        <a:pt x="2551" y="1117"/>
                      </a:lnTo>
                      <a:lnTo>
                        <a:pt x="2551" y="1117"/>
                      </a:lnTo>
                      <a:lnTo>
                        <a:pt x="2552" y="1117"/>
                      </a:lnTo>
                      <a:lnTo>
                        <a:pt x="2552" y="1117"/>
                      </a:lnTo>
                      <a:lnTo>
                        <a:pt x="2553" y="1116"/>
                      </a:lnTo>
                      <a:lnTo>
                        <a:pt x="2553" y="1116"/>
                      </a:lnTo>
                      <a:lnTo>
                        <a:pt x="2554" y="1116"/>
                      </a:lnTo>
                      <a:lnTo>
                        <a:pt x="2554" y="1116"/>
                      </a:lnTo>
                      <a:lnTo>
                        <a:pt x="2555" y="1115"/>
                      </a:lnTo>
                      <a:lnTo>
                        <a:pt x="2555" y="1115"/>
                      </a:lnTo>
                      <a:lnTo>
                        <a:pt x="2556" y="1115"/>
                      </a:lnTo>
                      <a:lnTo>
                        <a:pt x="2557" y="1115"/>
                      </a:lnTo>
                      <a:lnTo>
                        <a:pt x="2557" y="1115"/>
                      </a:lnTo>
                      <a:lnTo>
                        <a:pt x="2558" y="1114"/>
                      </a:lnTo>
                      <a:lnTo>
                        <a:pt x="2558" y="1114"/>
                      </a:lnTo>
                      <a:lnTo>
                        <a:pt x="2559" y="1114"/>
                      </a:lnTo>
                      <a:lnTo>
                        <a:pt x="2559" y="1114"/>
                      </a:lnTo>
                      <a:lnTo>
                        <a:pt x="2560" y="1114"/>
                      </a:lnTo>
                      <a:lnTo>
                        <a:pt x="2560" y="1113"/>
                      </a:lnTo>
                      <a:lnTo>
                        <a:pt x="2561" y="1113"/>
                      </a:lnTo>
                      <a:lnTo>
                        <a:pt x="2561" y="1113"/>
                      </a:lnTo>
                      <a:lnTo>
                        <a:pt x="2562" y="1113"/>
                      </a:lnTo>
                      <a:lnTo>
                        <a:pt x="2562" y="1113"/>
                      </a:lnTo>
                      <a:lnTo>
                        <a:pt x="2563" y="1112"/>
                      </a:lnTo>
                      <a:lnTo>
                        <a:pt x="2563" y="1112"/>
                      </a:lnTo>
                      <a:lnTo>
                        <a:pt x="2564" y="1112"/>
                      </a:lnTo>
                      <a:lnTo>
                        <a:pt x="2565" y="1112"/>
                      </a:lnTo>
                      <a:lnTo>
                        <a:pt x="2565" y="1111"/>
                      </a:lnTo>
                      <a:lnTo>
                        <a:pt x="2566" y="1111"/>
                      </a:lnTo>
                      <a:lnTo>
                        <a:pt x="2566" y="1111"/>
                      </a:lnTo>
                      <a:lnTo>
                        <a:pt x="2567" y="1111"/>
                      </a:lnTo>
                      <a:lnTo>
                        <a:pt x="2567" y="1111"/>
                      </a:lnTo>
                      <a:lnTo>
                        <a:pt x="2568" y="1110"/>
                      </a:lnTo>
                      <a:lnTo>
                        <a:pt x="2568" y="1110"/>
                      </a:lnTo>
                      <a:lnTo>
                        <a:pt x="2569" y="1110"/>
                      </a:lnTo>
                      <a:lnTo>
                        <a:pt x="2569" y="1110"/>
                      </a:lnTo>
                      <a:lnTo>
                        <a:pt x="2570" y="1110"/>
                      </a:lnTo>
                      <a:lnTo>
                        <a:pt x="2570" y="1109"/>
                      </a:lnTo>
                      <a:lnTo>
                        <a:pt x="2571" y="1109"/>
                      </a:lnTo>
                      <a:lnTo>
                        <a:pt x="2572" y="1109"/>
                      </a:lnTo>
                      <a:lnTo>
                        <a:pt x="2572" y="1108"/>
                      </a:lnTo>
                      <a:lnTo>
                        <a:pt x="2573" y="1108"/>
                      </a:lnTo>
                      <a:lnTo>
                        <a:pt x="2573" y="1108"/>
                      </a:lnTo>
                      <a:lnTo>
                        <a:pt x="2574" y="1108"/>
                      </a:lnTo>
                      <a:lnTo>
                        <a:pt x="2574" y="1108"/>
                      </a:lnTo>
                      <a:lnTo>
                        <a:pt x="2575" y="1107"/>
                      </a:lnTo>
                      <a:lnTo>
                        <a:pt x="2575" y="1107"/>
                      </a:lnTo>
                      <a:lnTo>
                        <a:pt x="2576" y="1107"/>
                      </a:lnTo>
                      <a:lnTo>
                        <a:pt x="2576" y="1107"/>
                      </a:lnTo>
                      <a:lnTo>
                        <a:pt x="2577" y="1107"/>
                      </a:lnTo>
                      <a:lnTo>
                        <a:pt x="2577" y="1106"/>
                      </a:lnTo>
                      <a:lnTo>
                        <a:pt x="2578" y="1106"/>
                      </a:lnTo>
                      <a:lnTo>
                        <a:pt x="2579" y="1106"/>
                      </a:lnTo>
                      <a:lnTo>
                        <a:pt x="2579" y="1106"/>
                      </a:lnTo>
                      <a:lnTo>
                        <a:pt x="2580" y="1106"/>
                      </a:lnTo>
                      <a:lnTo>
                        <a:pt x="2580" y="1105"/>
                      </a:lnTo>
                      <a:lnTo>
                        <a:pt x="2581" y="1105"/>
                      </a:lnTo>
                      <a:lnTo>
                        <a:pt x="2581" y="1105"/>
                      </a:lnTo>
                      <a:lnTo>
                        <a:pt x="2582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3" y="1104"/>
                      </a:lnTo>
                      <a:lnTo>
                        <a:pt x="2584" y="1104"/>
                      </a:lnTo>
                      <a:lnTo>
                        <a:pt x="2584" y="1103"/>
                      </a:lnTo>
                      <a:lnTo>
                        <a:pt x="2585" y="1103"/>
                      </a:lnTo>
                      <a:lnTo>
                        <a:pt x="2585" y="1103"/>
                      </a:lnTo>
                      <a:lnTo>
                        <a:pt x="2586" y="1103"/>
                      </a:lnTo>
                      <a:lnTo>
                        <a:pt x="2587" y="1102"/>
                      </a:lnTo>
                      <a:lnTo>
                        <a:pt x="2587" y="1102"/>
                      </a:lnTo>
                      <a:lnTo>
                        <a:pt x="2588" y="1102"/>
                      </a:lnTo>
                      <a:lnTo>
                        <a:pt x="2588" y="1102"/>
                      </a:lnTo>
                      <a:lnTo>
                        <a:pt x="2589" y="1102"/>
                      </a:lnTo>
                      <a:lnTo>
                        <a:pt x="2590" y="1101"/>
                      </a:lnTo>
                      <a:lnTo>
                        <a:pt x="2590" y="1101"/>
                      </a:lnTo>
                      <a:lnTo>
                        <a:pt x="2591" y="1101"/>
                      </a:lnTo>
                      <a:lnTo>
                        <a:pt x="2591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2" y="1100"/>
                      </a:lnTo>
                      <a:lnTo>
                        <a:pt x="2593" y="1100"/>
                      </a:lnTo>
                      <a:lnTo>
                        <a:pt x="2594" y="1099"/>
                      </a:lnTo>
                      <a:lnTo>
                        <a:pt x="2594" y="1099"/>
                      </a:lnTo>
                      <a:lnTo>
                        <a:pt x="2595" y="1099"/>
                      </a:lnTo>
                      <a:lnTo>
                        <a:pt x="2595" y="1099"/>
                      </a:lnTo>
                      <a:lnTo>
                        <a:pt x="2596" y="1099"/>
                      </a:lnTo>
                      <a:lnTo>
                        <a:pt x="2596" y="1098"/>
                      </a:lnTo>
                      <a:lnTo>
                        <a:pt x="2597" y="1098"/>
                      </a:lnTo>
                      <a:lnTo>
                        <a:pt x="2598" y="1098"/>
                      </a:lnTo>
                      <a:lnTo>
                        <a:pt x="2598" y="1098"/>
                      </a:lnTo>
                      <a:lnTo>
                        <a:pt x="2599" y="1097"/>
                      </a:lnTo>
                      <a:lnTo>
                        <a:pt x="2599" y="1097"/>
                      </a:lnTo>
                      <a:lnTo>
                        <a:pt x="2600" y="1097"/>
                      </a:lnTo>
                      <a:lnTo>
                        <a:pt x="2600" y="1096"/>
                      </a:lnTo>
                      <a:lnTo>
                        <a:pt x="2601" y="1096"/>
                      </a:lnTo>
                      <a:lnTo>
                        <a:pt x="2601" y="1096"/>
                      </a:lnTo>
                      <a:lnTo>
                        <a:pt x="2602" y="1096"/>
                      </a:lnTo>
                      <a:lnTo>
                        <a:pt x="2602" y="1096"/>
                      </a:lnTo>
                      <a:lnTo>
                        <a:pt x="2603" y="1095"/>
                      </a:lnTo>
                      <a:lnTo>
                        <a:pt x="2603" y="1095"/>
                      </a:lnTo>
                      <a:lnTo>
                        <a:pt x="2604" y="1095"/>
                      </a:lnTo>
                      <a:lnTo>
                        <a:pt x="2605" y="1095"/>
                      </a:lnTo>
                      <a:lnTo>
                        <a:pt x="2605" y="1094"/>
                      </a:lnTo>
                      <a:lnTo>
                        <a:pt x="2606" y="1094"/>
                      </a:lnTo>
                      <a:lnTo>
                        <a:pt x="2606" y="1094"/>
                      </a:lnTo>
                      <a:lnTo>
                        <a:pt x="2607" y="1094"/>
                      </a:lnTo>
                      <a:lnTo>
                        <a:pt x="2607" y="1094"/>
                      </a:lnTo>
                      <a:lnTo>
                        <a:pt x="2608" y="1093"/>
                      </a:lnTo>
                      <a:lnTo>
                        <a:pt x="2608" y="1093"/>
                      </a:lnTo>
                      <a:lnTo>
                        <a:pt x="2609" y="1093"/>
                      </a:lnTo>
                      <a:lnTo>
                        <a:pt x="2609" y="1092"/>
                      </a:lnTo>
                      <a:lnTo>
                        <a:pt x="2610" y="1092"/>
                      </a:lnTo>
                      <a:lnTo>
                        <a:pt x="2610" y="1092"/>
                      </a:lnTo>
                      <a:lnTo>
                        <a:pt x="2611" y="1092"/>
                      </a:lnTo>
                      <a:lnTo>
                        <a:pt x="2612" y="1091"/>
                      </a:lnTo>
                      <a:lnTo>
                        <a:pt x="2612" y="1091"/>
                      </a:lnTo>
                      <a:lnTo>
                        <a:pt x="2613" y="1091"/>
                      </a:lnTo>
                      <a:lnTo>
                        <a:pt x="2613" y="1091"/>
                      </a:lnTo>
                      <a:lnTo>
                        <a:pt x="2614" y="1091"/>
                      </a:lnTo>
                      <a:lnTo>
                        <a:pt x="2614" y="1090"/>
                      </a:lnTo>
                      <a:lnTo>
                        <a:pt x="2615" y="1090"/>
                      </a:lnTo>
                      <a:lnTo>
                        <a:pt x="2615" y="1090"/>
                      </a:lnTo>
                      <a:lnTo>
                        <a:pt x="2616" y="1090"/>
                      </a:lnTo>
                      <a:lnTo>
                        <a:pt x="2616" y="1089"/>
                      </a:lnTo>
                      <a:lnTo>
                        <a:pt x="2617" y="1089"/>
                      </a:lnTo>
                      <a:lnTo>
                        <a:pt x="2617" y="1089"/>
                      </a:lnTo>
                      <a:lnTo>
                        <a:pt x="2618" y="1088"/>
                      </a:lnTo>
                      <a:lnTo>
                        <a:pt x="2618" y="1088"/>
                      </a:lnTo>
                      <a:lnTo>
                        <a:pt x="2619" y="1088"/>
                      </a:lnTo>
                      <a:lnTo>
                        <a:pt x="2620" y="1088"/>
                      </a:lnTo>
                      <a:lnTo>
                        <a:pt x="2620" y="1087"/>
                      </a:lnTo>
                      <a:lnTo>
                        <a:pt x="2621" y="1087"/>
                      </a:lnTo>
                      <a:lnTo>
                        <a:pt x="2621" y="1087"/>
                      </a:lnTo>
                      <a:lnTo>
                        <a:pt x="2622" y="1087"/>
                      </a:lnTo>
                      <a:lnTo>
                        <a:pt x="2622" y="1086"/>
                      </a:lnTo>
                      <a:lnTo>
                        <a:pt x="2623" y="1086"/>
                      </a:lnTo>
                      <a:lnTo>
                        <a:pt x="2623" y="1086"/>
                      </a:lnTo>
                      <a:lnTo>
                        <a:pt x="2624" y="1085"/>
                      </a:lnTo>
                      <a:lnTo>
                        <a:pt x="2624" y="1085"/>
                      </a:lnTo>
                      <a:lnTo>
                        <a:pt x="2625" y="1085"/>
                      </a:lnTo>
                      <a:lnTo>
                        <a:pt x="2625" y="1085"/>
                      </a:lnTo>
                      <a:lnTo>
                        <a:pt x="2626" y="1085"/>
                      </a:lnTo>
                      <a:lnTo>
                        <a:pt x="2627" y="1084"/>
                      </a:lnTo>
                      <a:lnTo>
                        <a:pt x="2627" y="1084"/>
                      </a:lnTo>
                      <a:lnTo>
                        <a:pt x="2628" y="1084"/>
                      </a:lnTo>
                      <a:lnTo>
                        <a:pt x="2628" y="1084"/>
                      </a:lnTo>
                      <a:lnTo>
                        <a:pt x="2629" y="1083"/>
                      </a:lnTo>
                      <a:lnTo>
                        <a:pt x="2629" y="1083"/>
                      </a:lnTo>
                      <a:lnTo>
                        <a:pt x="2630" y="1083"/>
                      </a:lnTo>
                      <a:lnTo>
                        <a:pt x="2631" y="1083"/>
                      </a:lnTo>
                      <a:lnTo>
                        <a:pt x="2631" y="1082"/>
                      </a:lnTo>
                      <a:lnTo>
                        <a:pt x="2631" y="1082"/>
                      </a:lnTo>
                      <a:lnTo>
                        <a:pt x="2632" y="1082"/>
                      </a:lnTo>
                      <a:lnTo>
                        <a:pt x="2632" y="1081"/>
                      </a:lnTo>
                      <a:lnTo>
                        <a:pt x="2633" y="1081"/>
                      </a:lnTo>
                      <a:lnTo>
                        <a:pt x="2634" y="1081"/>
                      </a:lnTo>
                      <a:lnTo>
                        <a:pt x="2634" y="1081"/>
                      </a:lnTo>
                      <a:lnTo>
                        <a:pt x="2635" y="1080"/>
                      </a:lnTo>
                      <a:lnTo>
                        <a:pt x="2635" y="1080"/>
                      </a:lnTo>
                      <a:lnTo>
                        <a:pt x="2636" y="1080"/>
                      </a:lnTo>
                      <a:lnTo>
                        <a:pt x="2636" y="1080"/>
                      </a:lnTo>
                      <a:lnTo>
                        <a:pt x="2637" y="1079"/>
                      </a:lnTo>
                      <a:lnTo>
                        <a:pt x="2638" y="1079"/>
                      </a:lnTo>
                      <a:lnTo>
                        <a:pt x="2638" y="1079"/>
                      </a:lnTo>
                      <a:lnTo>
                        <a:pt x="2639" y="1079"/>
                      </a:lnTo>
                      <a:lnTo>
                        <a:pt x="2639" y="1078"/>
                      </a:lnTo>
                      <a:lnTo>
                        <a:pt x="2640" y="1078"/>
                      </a:lnTo>
                      <a:lnTo>
                        <a:pt x="2640" y="1078"/>
                      </a:lnTo>
                      <a:lnTo>
                        <a:pt x="2640" y="1077"/>
                      </a:lnTo>
                      <a:lnTo>
                        <a:pt x="2641" y="1077"/>
                      </a:lnTo>
                      <a:lnTo>
                        <a:pt x="2642" y="1077"/>
                      </a:lnTo>
                      <a:lnTo>
                        <a:pt x="2642" y="1077"/>
                      </a:lnTo>
                      <a:lnTo>
                        <a:pt x="2643" y="1076"/>
                      </a:lnTo>
                      <a:lnTo>
                        <a:pt x="2643" y="1076"/>
                      </a:lnTo>
                      <a:lnTo>
                        <a:pt x="2644" y="1076"/>
                      </a:lnTo>
                      <a:lnTo>
                        <a:pt x="2645" y="1076"/>
                      </a:lnTo>
                      <a:lnTo>
                        <a:pt x="2645" y="1075"/>
                      </a:lnTo>
                      <a:lnTo>
                        <a:pt x="2646" y="1075"/>
                      </a:lnTo>
                      <a:lnTo>
                        <a:pt x="2646" y="1075"/>
                      </a:lnTo>
                      <a:lnTo>
                        <a:pt x="2647" y="1075"/>
                      </a:lnTo>
                      <a:lnTo>
                        <a:pt x="2647" y="1074"/>
                      </a:lnTo>
                      <a:lnTo>
                        <a:pt x="2648" y="1074"/>
                      </a:lnTo>
                      <a:lnTo>
                        <a:pt x="2648" y="1074"/>
                      </a:lnTo>
                      <a:lnTo>
                        <a:pt x="2649" y="1073"/>
                      </a:lnTo>
                      <a:lnTo>
                        <a:pt x="2649" y="1073"/>
                      </a:lnTo>
                      <a:lnTo>
                        <a:pt x="2650" y="1073"/>
                      </a:lnTo>
                      <a:lnTo>
                        <a:pt x="2650" y="1073"/>
                      </a:lnTo>
                      <a:lnTo>
                        <a:pt x="2651" y="1072"/>
                      </a:lnTo>
                      <a:lnTo>
                        <a:pt x="2651" y="1072"/>
                      </a:lnTo>
                      <a:lnTo>
                        <a:pt x="2652" y="1072"/>
                      </a:lnTo>
                      <a:lnTo>
                        <a:pt x="2653" y="1072"/>
                      </a:lnTo>
                      <a:lnTo>
                        <a:pt x="2653" y="1071"/>
                      </a:lnTo>
                      <a:lnTo>
                        <a:pt x="2654" y="1071"/>
                      </a:lnTo>
                      <a:lnTo>
                        <a:pt x="2654" y="1071"/>
                      </a:lnTo>
                      <a:lnTo>
                        <a:pt x="2655" y="1071"/>
                      </a:lnTo>
                      <a:lnTo>
                        <a:pt x="2655" y="1070"/>
                      </a:lnTo>
                      <a:lnTo>
                        <a:pt x="2656" y="1070"/>
                      </a:lnTo>
                      <a:lnTo>
                        <a:pt x="2656" y="1069"/>
                      </a:lnTo>
                      <a:lnTo>
                        <a:pt x="2657" y="1069"/>
                      </a:lnTo>
                      <a:lnTo>
                        <a:pt x="2657" y="1069"/>
                      </a:lnTo>
                      <a:lnTo>
                        <a:pt x="2658" y="1069"/>
                      </a:lnTo>
                      <a:lnTo>
                        <a:pt x="2658" y="1068"/>
                      </a:lnTo>
                      <a:lnTo>
                        <a:pt x="2659" y="1068"/>
                      </a:lnTo>
                      <a:lnTo>
                        <a:pt x="2660" y="1068"/>
                      </a:lnTo>
                      <a:lnTo>
                        <a:pt x="2660" y="1068"/>
                      </a:lnTo>
                      <a:lnTo>
                        <a:pt x="2661" y="1067"/>
                      </a:lnTo>
                      <a:lnTo>
                        <a:pt x="2661" y="1067"/>
                      </a:lnTo>
                      <a:lnTo>
                        <a:pt x="2662" y="1067"/>
                      </a:lnTo>
                      <a:lnTo>
                        <a:pt x="2662" y="1067"/>
                      </a:lnTo>
                      <a:lnTo>
                        <a:pt x="2663" y="1066"/>
                      </a:lnTo>
                      <a:lnTo>
                        <a:pt x="2663" y="1066"/>
                      </a:lnTo>
                      <a:lnTo>
                        <a:pt x="2664" y="1065"/>
                      </a:lnTo>
                      <a:lnTo>
                        <a:pt x="2664" y="1065"/>
                      </a:lnTo>
                      <a:lnTo>
                        <a:pt x="2665" y="1065"/>
                      </a:lnTo>
                      <a:lnTo>
                        <a:pt x="2665" y="1065"/>
                      </a:lnTo>
                      <a:lnTo>
                        <a:pt x="2666" y="1064"/>
                      </a:lnTo>
                      <a:lnTo>
                        <a:pt x="2667" y="1064"/>
                      </a:lnTo>
                      <a:lnTo>
                        <a:pt x="2667" y="1064"/>
                      </a:lnTo>
                      <a:lnTo>
                        <a:pt x="2668" y="1064"/>
                      </a:lnTo>
                      <a:lnTo>
                        <a:pt x="2668" y="1063"/>
                      </a:lnTo>
                      <a:lnTo>
                        <a:pt x="2669" y="1063"/>
                      </a:lnTo>
                      <a:lnTo>
                        <a:pt x="2669" y="1063"/>
                      </a:lnTo>
                      <a:lnTo>
                        <a:pt x="2670" y="1062"/>
                      </a:lnTo>
                      <a:lnTo>
                        <a:pt x="2670" y="1062"/>
                      </a:lnTo>
                      <a:lnTo>
                        <a:pt x="2671" y="1062"/>
                      </a:lnTo>
                      <a:lnTo>
                        <a:pt x="2671" y="1061"/>
                      </a:lnTo>
                      <a:lnTo>
                        <a:pt x="2672" y="1061"/>
                      </a:lnTo>
                      <a:lnTo>
                        <a:pt x="2672" y="1061"/>
                      </a:lnTo>
                      <a:lnTo>
                        <a:pt x="2673" y="1061"/>
                      </a:lnTo>
                      <a:lnTo>
                        <a:pt x="2673" y="1060"/>
                      </a:lnTo>
                      <a:lnTo>
                        <a:pt x="2674" y="1060"/>
                      </a:lnTo>
                      <a:lnTo>
                        <a:pt x="2675" y="1060"/>
                      </a:lnTo>
                      <a:lnTo>
                        <a:pt x="2675" y="1060"/>
                      </a:lnTo>
                      <a:lnTo>
                        <a:pt x="2676" y="1059"/>
                      </a:lnTo>
                      <a:lnTo>
                        <a:pt x="2676" y="1059"/>
                      </a:lnTo>
                      <a:lnTo>
                        <a:pt x="2677" y="1058"/>
                      </a:lnTo>
                      <a:lnTo>
                        <a:pt x="2678" y="1058"/>
                      </a:lnTo>
                      <a:lnTo>
                        <a:pt x="2678" y="1058"/>
                      </a:lnTo>
                      <a:lnTo>
                        <a:pt x="2679" y="1058"/>
                      </a:lnTo>
                      <a:lnTo>
                        <a:pt x="2679" y="1057"/>
                      </a:lnTo>
                      <a:lnTo>
                        <a:pt x="2679" y="1057"/>
                      </a:lnTo>
                      <a:lnTo>
                        <a:pt x="2680" y="1057"/>
                      </a:lnTo>
                      <a:lnTo>
                        <a:pt x="2680" y="1057"/>
                      </a:lnTo>
                      <a:lnTo>
                        <a:pt x="2681" y="1056"/>
                      </a:lnTo>
                      <a:lnTo>
                        <a:pt x="2682" y="1056"/>
                      </a:lnTo>
                      <a:lnTo>
                        <a:pt x="2682" y="1056"/>
                      </a:lnTo>
                      <a:lnTo>
                        <a:pt x="2683" y="1055"/>
                      </a:lnTo>
                      <a:lnTo>
                        <a:pt x="2683" y="1055"/>
                      </a:lnTo>
                      <a:lnTo>
                        <a:pt x="2684" y="1055"/>
                      </a:lnTo>
                      <a:lnTo>
                        <a:pt x="2684" y="1054"/>
                      </a:lnTo>
                      <a:lnTo>
                        <a:pt x="2685" y="1054"/>
                      </a:lnTo>
                      <a:lnTo>
                        <a:pt x="2686" y="1054"/>
                      </a:lnTo>
                      <a:lnTo>
                        <a:pt x="2686" y="1053"/>
                      </a:lnTo>
                      <a:lnTo>
                        <a:pt x="2687" y="1053"/>
                      </a:lnTo>
                      <a:lnTo>
                        <a:pt x="2687" y="1053"/>
                      </a:lnTo>
                      <a:lnTo>
                        <a:pt x="2688" y="1053"/>
                      </a:lnTo>
                      <a:lnTo>
                        <a:pt x="2688" y="1052"/>
                      </a:lnTo>
                      <a:lnTo>
                        <a:pt x="2689" y="1052"/>
                      </a:lnTo>
                      <a:lnTo>
                        <a:pt x="2689" y="1052"/>
                      </a:lnTo>
                      <a:lnTo>
                        <a:pt x="2690" y="1052"/>
                      </a:lnTo>
                      <a:lnTo>
                        <a:pt x="2690" y="1051"/>
                      </a:lnTo>
                      <a:lnTo>
                        <a:pt x="2691" y="1051"/>
                      </a:lnTo>
                      <a:lnTo>
                        <a:pt x="2691" y="1050"/>
                      </a:lnTo>
                      <a:lnTo>
                        <a:pt x="2692" y="1050"/>
                      </a:lnTo>
                      <a:lnTo>
                        <a:pt x="2693" y="1050"/>
                      </a:lnTo>
                      <a:lnTo>
                        <a:pt x="2693" y="1049"/>
                      </a:lnTo>
                      <a:lnTo>
                        <a:pt x="2694" y="1049"/>
                      </a:lnTo>
                      <a:lnTo>
                        <a:pt x="2694" y="1049"/>
                      </a:lnTo>
                      <a:lnTo>
                        <a:pt x="2695" y="1049"/>
                      </a:lnTo>
                      <a:lnTo>
                        <a:pt x="2695" y="1048"/>
                      </a:lnTo>
                      <a:lnTo>
                        <a:pt x="2696" y="1048"/>
                      </a:lnTo>
                      <a:lnTo>
                        <a:pt x="2696" y="1048"/>
                      </a:lnTo>
                      <a:lnTo>
                        <a:pt x="2697" y="1048"/>
                      </a:lnTo>
                      <a:lnTo>
                        <a:pt x="2697" y="1047"/>
                      </a:lnTo>
                      <a:lnTo>
                        <a:pt x="2698" y="1047"/>
                      </a:lnTo>
                      <a:lnTo>
                        <a:pt x="2698" y="1046"/>
                      </a:lnTo>
                      <a:lnTo>
                        <a:pt x="2699" y="1046"/>
                      </a:lnTo>
                      <a:lnTo>
                        <a:pt x="2700" y="1046"/>
                      </a:lnTo>
                      <a:lnTo>
                        <a:pt x="2700" y="1045"/>
                      </a:lnTo>
                      <a:lnTo>
                        <a:pt x="2701" y="1045"/>
                      </a:lnTo>
                      <a:lnTo>
                        <a:pt x="2701" y="1045"/>
                      </a:lnTo>
                      <a:lnTo>
                        <a:pt x="2702" y="1045"/>
                      </a:lnTo>
                      <a:lnTo>
                        <a:pt x="2702" y="1044"/>
                      </a:lnTo>
                      <a:lnTo>
                        <a:pt x="2703" y="1044"/>
                      </a:lnTo>
                      <a:lnTo>
                        <a:pt x="2703" y="1044"/>
                      </a:lnTo>
                      <a:lnTo>
                        <a:pt x="2704" y="1043"/>
                      </a:lnTo>
                      <a:lnTo>
                        <a:pt x="2704" y="1043"/>
                      </a:lnTo>
                      <a:lnTo>
                        <a:pt x="2705" y="1043"/>
                      </a:lnTo>
                      <a:lnTo>
                        <a:pt x="2705" y="1042"/>
                      </a:lnTo>
                      <a:lnTo>
                        <a:pt x="2706" y="1042"/>
                      </a:lnTo>
                      <a:lnTo>
                        <a:pt x="2707" y="1042"/>
                      </a:lnTo>
                      <a:lnTo>
                        <a:pt x="2707" y="1041"/>
                      </a:lnTo>
                      <a:lnTo>
                        <a:pt x="2708" y="1041"/>
                      </a:lnTo>
                      <a:lnTo>
                        <a:pt x="2708" y="1041"/>
                      </a:lnTo>
                      <a:lnTo>
                        <a:pt x="2709" y="1040"/>
                      </a:lnTo>
                      <a:lnTo>
                        <a:pt x="2709" y="1040"/>
                      </a:lnTo>
                      <a:lnTo>
                        <a:pt x="2710" y="1040"/>
                      </a:lnTo>
                      <a:lnTo>
                        <a:pt x="2710" y="1040"/>
                      </a:lnTo>
                      <a:lnTo>
                        <a:pt x="2711" y="1039"/>
                      </a:lnTo>
                      <a:lnTo>
                        <a:pt x="2711" y="1039"/>
                      </a:lnTo>
                      <a:lnTo>
                        <a:pt x="2712" y="1038"/>
                      </a:lnTo>
                      <a:lnTo>
                        <a:pt x="2712" y="1038"/>
                      </a:lnTo>
                      <a:lnTo>
                        <a:pt x="2713" y="1038"/>
                      </a:lnTo>
                      <a:lnTo>
                        <a:pt x="2713" y="1037"/>
                      </a:lnTo>
                      <a:lnTo>
                        <a:pt x="2714" y="1037"/>
                      </a:lnTo>
                      <a:lnTo>
                        <a:pt x="2715" y="1037"/>
                      </a:lnTo>
                      <a:lnTo>
                        <a:pt x="2715" y="1037"/>
                      </a:lnTo>
                      <a:lnTo>
                        <a:pt x="2716" y="1036"/>
                      </a:lnTo>
                      <a:lnTo>
                        <a:pt x="2716" y="1036"/>
                      </a:lnTo>
                      <a:lnTo>
                        <a:pt x="2717" y="1035"/>
                      </a:lnTo>
                      <a:lnTo>
                        <a:pt x="2718" y="1035"/>
                      </a:lnTo>
                      <a:lnTo>
                        <a:pt x="2718" y="1035"/>
                      </a:lnTo>
                      <a:lnTo>
                        <a:pt x="2718" y="1034"/>
                      </a:lnTo>
                      <a:lnTo>
                        <a:pt x="2719" y="1034"/>
                      </a:lnTo>
                      <a:lnTo>
                        <a:pt x="2719" y="1034"/>
                      </a:lnTo>
                      <a:lnTo>
                        <a:pt x="2720" y="1034"/>
                      </a:lnTo>
                      <a:lnTo>
                        <a:pt x="2720" y="1033"/>
                      </a:lnTo>
                      <a:lnTo>
                        <a:pt x="2721" y="1033"/>
                      </a:lnTo>
                      <a:lnTo>
                        <a:pt x="2722" y="1033"/>
                      </a:lnTo>
                      <a:lnTo>
                        <a:pt x="2722" y="1032"/>
                      </a:lnTo>
                      <a:lnTo>
                        <a:pt x="2723" y="1032"/>
                      </a:lnTo>
                      <a:lnTo>
                        <a:pt x="2723" y="1031"/>
                      </a:lnTo>
                      <a:lnTo>
                        <a:pt x="2724" y="1031"/>
                      </a:lnTo>
                      <a:lnTo>
                        <a:pt x="2724" y="1031"/>
                      </a:lnTo>
                      <a:lnTo>
                        <a:pt x="2725" y="1030"/>
                      </a:lnTo>
                      <a:lnTo>
                        <a:pt x="2726" y="1030"/>
                      </a:lnTo>
                      <a:lnTo>
                        <a:pt x="2726" y="1030"/>
                      </a:lnTo>
                      <a:lnTo>
                        <a:pt x="2727" y="1030"/>
                      </a:lnTo>
                      <a:lnTo>
                        <a:pt x="2727" y="1029"/>
                      </a:lnTo>
                      <a:lnTo>
                        <a:pt x="2727" y="1029"/>
                      </a:lnTo>
                      <a:lnTo>
                        <a:pt x="2728" y="1029"/>
                      </a:lnTo>
                      <a:lnTo>
                        <a:pt x="2729" y="1028"/>
                      </a:lnTo>
                      <a:lnTo>
                        <a:pt x="2729" y="1028"/>
                      </a:lnTo>
                      <a:lnTo>
                        <a:pt x="2730" y="1027"/>
                      </a:lnTo>
                      <a:lnTo>
                        <a:pt x="2730" y="1027"/>
                      </a:lnTo>
                      <a:lnTo>
                        <a:pt x="2731" y="1027"/>
                      </a:lnTo>
                      <a:lnTo>
                        <a:pt x="2731" y="1026"/>
                      </a:lnTo>
                      <a:lnTo>
                        <a:pt x="2732" y="1026"/>
                      </a:lnTo>
                      <a:lnTo>
                        <a:pt x="2733" y="1026"/>
                      </a:lnTo>
                      <a:lnTo>
                        <a:pt x="2733" y="1025"/>
                      </a:lnTo>
                      <a:lnTo>
                        <a:pt x="2734" y="1025"/>
                      </a:lnTo>
                      <a:lnTo>
                        <a:pt x="2734" y="1025"/>
                      </a:lnTo>
                      <a:lnTo>
                        <a:pt x="2735" y="1025"/>
                      </a:lnTo>
                      <a:lnTo>
                        <a:pt x="2735" y="1024"/>
                      </a:lnTo>
                      <a:lnTo>
                        <a:pt x="2736" y="1024"/>
                      </a:lnTo>
                      <a:lnTo>
                        <a:pt x="2736" y="1023"/>
                      </a:lnTo>
                      <a:lnTo>
                        <a:pt x="2737" y="1023"/>
                      </a:lnTo>
                      <a:lnTo>
                        <a:pt x="2737" y="1023"/>
                      </a:lnTo>
                      <a:lnTo>
                        <a:pt x="2738" y="1022"/>
                      </a:lnTo>
                      <a:lnTo>
                        <a:pt x="2738" y="1022"/>
                      </a:lnTo>
                      <a:lnTo>
                        <a:pt x="2739" y="1022"/>
                      </a:lnTo>
                      <a:lnTo>
                        <a:pt x="2740" y="1021"/>
                      </a:lnTo>
                      <a:lnTo>
                        <a:pt x="2740" y="1021"/>
                      </a:lnTo>
                      <a:lnTo>
                        <a:pt x="2741" y="1021"/>
                      </a:lnTo>
                      <a:lnTo>
                        <a:pt x="2741" y="1020"/>
                      </a:lnTo>
                      <a:lnTo>
                        <a:pt x="2742" y="1020"/>
                      </a:lnTo>
                      <a:lnTo>
                        <a:pt x="2742" y="1019"/>
                      </a:lnTo>
                      <a:lnTo>
                        <a:pt x="2743" y="1019"/>
                      </a:lnTo>
                      <a:lnTo>
                        <a:pt x="2743" y="1019"/>
                      </a:lnTo>
                      <a:lnTo>
                        <a:pt x="2744" y="1018"/>
                      </a:lnTo>
                      <a:lnTo>
                        <a:pt x="2744" y="1018"/>
                      </a:lnTo>
                      <a:lnTo>
                        <a:pt x="2745" y="1018"/>
                      </a:lnTo>
                      <a:lnTo>
                        <a:pt x="2745" y="1017"/>
                      </a:lnTo>
                      <a:lnTo>
                        <a:pt x="2746" y="1017"/>
                      </a:lnTo>
                      <a:lnTo>
                        <a:pt x="2746" y="1017"/>
                      </a:lnTo>
                      <a:lnTo>
                        <a:pt x="2747" y="1016"/>
                      </a:lnTo>
                      <a:lnTo>
                        <a:pt x="2748" y="1016"/>
                      </a:lnTo>
                      <a:lnTo>
                        <a:pt x="2748" y="1016"/>
                      </a:lnTo>
                      <a:lnTo>
                        <a:pt x="2749" y="1015"/>
                      </a:lnTo>
                      <a:lnTo>
                        <a:pt x="2749" y="1015"/>
                      </a:lnTo>
                      <a:lnTo>
                        <a:pt x="2750" y="1015"/>
                      </a:lnTo>
                      <a:lnTo>
                        <a:pt x="2750" y="1014"/>
                      </a:lnTo>
                      <a:lnTo>
                        <a:pt x="2751" y="1014"/>
                      </a:lnTo>
                      <a:lnTo>
                        <a:pt x="2751" y="1014"/>
                      </a:lnTo>
                      <a:lnTo>
                        <a:pt x="2752" y="1013"/>
                      </a:lnTo>
                      <a:lnTo>
                        <a:pt x="2752" y="1013"/>
                      </a:lnTo>
                      <a:lnTo>
                        <a:pt x="2753" y="1012"/>
                      </a:lnTo>
                      <a:lnTo>
                        <a:pt x="2753" y="1012"/>
                      </a:lnTo>
                      <a:lnTo>
                        <a:pt x="2754" y="1012"/>
                      </a:lnTo>
                      <a:lnTo>
                        <a:pt x="2755" y="1011"/>
                      </a:lnTo>
                      <a:lnTo>
                        <a:pt x="2755" y="1011"/>
                      </a:lnTo>
                      <a:lnTo>
                        <a:pt x="2756" y="1011"/>
                      </a:lnTo>
                      <a:lnTo>
                        <a:pt x="2756" y="1010"/>
                      </a:lnTo>
                      <a:lnTo>
                        <a:pt x="2757" y="1010"/>
                      </a:lnTo>
                      <a:lnTo>
                        <a:pt x="2757" y="1010"/>
                      </a:lnTo>
                      <a:lnTo>
                        <a:pt x="2758" y="1009"/>
                      </a:lnTo>
                      <a:lnTo>
                        <a:pt x="2758" y="1009"/>
                      </a:lnTo>
                      <a:lnTo>
                        <a:pt x="2759" y="1008"/>
                      </a:lnTo>
                      <a:lnTo>
                        <a:pt x="2759" y="1008"/>
                      </a:lnTo>
                      <a:lnTo>
                        <a:pt x="2760" y="1008"/>
                      </a:lnTo>
                      <a:lnTo>
                        <a:pt x="2760" y="1007"/>
                      </a:lnTo>
                      <a:lnTo>
                        <a:pt x="2761" y="1007"/>
                      </a:lnTo>
                      <a:lnTo>
                        <a:pt x="2762" y="1007"/>
                      </a:lnTo>
                      <a:lnTo>
                        <a:pt x="2762" y="1006"/>
                      </a:lnTo>
                      <a:lnTo>
                        <a:pt x="2763" y="1006"/>
                      </a:lnTo>
                      <a:lnTo>
                        <a:pt x="2763" y="1006"/>
                      </a:lnTo>
                      <a:lnTo>
                        <a:pt x="2764" y="1005"/>
                      </a:lnTo>
                      <a:lnTo>
                        <a:pt x="2764" y="1004"/>
                      </a:lnTo>
                      <a:lnTo>
                        <a:pt x="2765" y="1004"/>
                      </a:lnTo>
                      <a:lnTo>
                        <a:pt x="2766" y="1004"/>
                      </a:lnTo>
                      <a:lnTo>
                        <a:pt x="2766" y="1003"/>
                      </a:lnTo>
                      <a:lnTo>
                        <a:pt x="2766" y="1003"/>
                      </a:lnTo>
                      <a:lnTo>
                        <a:pt x="2767" y="1003"/>
                      </a:lnTo>
                      <a:lnTo>
                        <a:pt x="2767" y="1002"/>
                      </a:lnTo>
                      <a:lnTo>
                        <a:pt x="2768" y="1002"/>
                      </a:lnTo>
                      <a:lnTo>
                        <a:pt x="2768" y="1002"/>
                      </a:lnTo>
                      <a:lnTo>
                        <a:pt x="2769" y="1001"/>
                      </a:lnTo>
                      <a:lnTo>
                        <a:pt x="2770" y="1001"/>
                      </a:lnTo>
                      <a:lnTo>
                        <a:pt x="2770" y="1000"/>
                      </a:lnTo>
                      <a:lnTo>
                        <a:pt x="2771" y="1000"/>
                      </a:lnTo>
                      <a:lnTo>
                        <a:pt x="2771" y="1000"/>
                      </a:lnTo>
                      <a:lnTo>
                        <a:pt x="2772" y="999"/>
                      </a:lnTo>
                      <a:lnTo>
                        <a:pt x="2773" y="999"/>
                      </a:lnTo>
                      <a:lnTo>
                        <a:pt x="2773" y="999"/>
                      </a:lnTo>
                      <a:lnTo>
                        <a:pt x="2774" y="998"/>
                      </a:lnTo>
                      <a:lnTo>
                        <a:pt x="2774" y="998"/>
                      </a:lnTo>
                      <a:lnTo>
                        <a:pt x="2775" y="998"/>
                      </a:lnTo>
                      <a:lnTo>
                        <a:pt x="2775" y="997"/>
                      </a:lnTo>
                      <a:lnTo>
                        <a:pt x="2775" y="997"/>
                      </a:lnTo>
                      <a:lnTo>
                        <a:pt x="2776" y="996"/>
                      </a:lnTo>
                      <a:lnTo>
                        <a:pt x="2777" y="996"/>
                      </a:lnTo>
                      <a:lnTo>
                        <a:pt x="2777" y="996"/>
                      </a:lnTo>
                      <a:lnTo>
                        <a:pt x="2778" y="995"/>
                      </a:lnTo>
                      <a:lnTo>
                        <a:pt x="2778" y="995"/>
                      </a:lnTo>
                      <a:lnTo>
                        <a:pt x="2779" y="994"/>
                      </a:lnTo>
                      <a:lnTo>
                        <a:pt x="2779" y="994"/>
                      </a:lnTo>
                      <a:lnTo>
                        <a:pt x="2780" y="994"/>
                      </a:lnTo>
                      <a:lnTo>
                        <a:pt x="2781" y="993"/>
                      </a:lnTo>
                      <a:lnTo>
                        <a:pt x="2781" y="993"/>
                      </a:lnTo>
                      <a:lnTo>
                        <a:pt x="2782" y="992"/>
                      </a:lnTo>
                      <a:lnTo>
                        <a:pt x="2782" y="992"/>
                      </a:lnTo>
                      <a:lnTo>
                        <a:pt x="2783" y="992"/>
                      </a:lnTo>
                      <a:lnTo>
                        <a:pt x="2783" y="991"/>
                      </a:lnTo>
                      <a:lnTo>
                        <a:pt x="2784" y="991"/>
                      </a:lnTo>
                      <a:lnTo>
                        <a:pt x="2784" y="991"/>
                      </a:lnTo>
                      <a:lnTo>
                        <a:pt x="2785" y="990"/>
                      </a:lnTo>
                      <a:lnTo>
                        <a:pt x="2785" y="990"/>
                      </a:lnTo>
                      <a:lnTo>
                        <a:pt x="2786" y="989"/>
                      </a:lnTo>
                      <a:lnTo>
                        <a:pt x="2786" y="989"/>
                      </a:lnTo>
                      <a:lnTo>
                        <a:pt x="2787" y="988"/>
                      </a:lnTo>
                      <a:lnTo>
                        <a:pt x="2788" y="988"/>
                      </a:lnTo>
                      <a:lnTo>
                        <a:pt x="2788" y="988"/>
                      </a:lnTo>
                      <a:lnTo>
                        <a:pt x="2789" y="987"/>
                      </a:lnTo>
                      <a:lnTo>
                        <a:pt x="2789" y="987"/>
                      </a:lnTo>
                      <a:lnTo>
                        <a:pt x="2790" y="987"/>
                      </a:lnTo>
                      <a:lnTo>
                        <a:pt x="2790" y="986"/>
                      </a:lnTo>
                      <a:lnTo>
                        <a:pt x="2791" y="986"/>
                      </a:lnTo>
                      <a:lnTo>
                        <a:pt x="2791" y="985"/>
                      </a:lnTo>
                      <a:lnTo>
                        <a:pt x="2792" y="985"/>
                      </a:lnTo>
                      <a:lnTo>
                        <a:pt x="2792" y="984"/>
                      </a:lnTo>
                      <a:lnTo>
                        <a:pt x="2793" y="984"/>
                      </a:lnTo>
                      <a:lnTo>
                        <a:pt x="2793" y="984"/>
                      </a:lnTo>
                      <a:lnTo>
                        <a:pt x="2794" y="983"/>
                      </a:lnTo>
                      <a:lnTo>
                        <a:pt x="2795" y="983"/>
                      </a:lnTo>
                      <a:lnTo>
                        <a:pt x="2795" y="983"/>
                      </a:lnTo>
                      <a:lnTo>
                        <a:pt x="2796" y="982"/>
                      </a:lnTo>
                      <a:lnTo>
                        <a:pt x="2796" y="982"/>
                      </a:lnTo>
                      <a:lnTo>
                        <a:pt x="2797" y="981"/>
                      </a:lnTo>
                      <a:lnTo>
                        <a:pt x="2797" y="981"/>
                      </a:lnTo>
                      <a:lnTo>
                        <a:pt x="2798" y="980"/>
                      </a:lnTo>
                      <a:lnTo>
                        <a:pt x="2798" y="980"/>
                      </a:lnTo>
                      <a:lnTo>
                        <a:pt x="2799" y="980"/>
                      </a:lnTo>
                      <a:lnTo>
                        <a:pt x="2799" y="979"/>
                      </a:lnTo>
                      <a:lnTo>
                        <a:pt x="2800" y="979"/>
                      </a:lnTo>
                      <a:lnTo>
                        <a:pt x="2800" y="979"/>
                      </a:lnTo>
                      <a:lnTo>
                        <a:pt x="2801" y="978"/>
                      </a:lnTo>
                      <a:lnTo>
                        <a:pt x="2801" y="977"/>
                      </a:lnTo>
                      <a:lnTo>
                        <a:pt x="2802" y="977"/>
                      </a:lnTo>
                      <a:lnTo>
                        <a:pt x="2803" y="977"/>
                      </a:lnTo>
                      <a:lnTo>
                        <a:pt x="2803" y="976"/>
                      </a:lnTo>
                      <a:lnTo>
                        <a:pt x="2804" y="976"/>
                      </a:lnTo>
                      <a:lnTo>
                        <a:pt x="2804" y="976"/>
                      </a:lnTo>
                      <a:lnTo>
                        <a:pt x="2805" y="975"/>
                      </a:lnTo>
                      <a:lnTo>
                        <a:pt x="2805" y="975"/>
                      </a:lnTo>
                      <a:lnTo>
                        <a:pt x="2806" y="974"/>
                      </a:lnTo>
                      <a:lnTo>
                        <a:pt x="2806" y="974"/>
                      </a:lnTo>
                      <a:lnTo>
                        <a:pt x="2807" y="973"/>
                      </a:lnTo>
                      <a:lnTo>
                        <a:pt x="2807" y="973"/>
                      </a:lnTo>
                      <a:lnTo>
                        <a:pt x="2808" y="973"/>
                      </a:lnTo>
                      <a:lnTo>
                        <a:pt x="2808" y="972"/>
                      </a:lnTo>
                      <a:lnTo>
                        <a:pt x="2809" y="972"/>
                      </a:lnTo>
                      <a:lnTo>
                        <a:pt x="2810" y="971"/>
                      </a:lnTo>
                      <a:lnTo>
                        <a:pt x="2810" y="971"/>
                      </a:lnTo>
                      <a:lnTo>
                        <a:pt x="2811" y="971"/>
                      </a:lnTo>
                      <a:lnTo>
                        <a:pt x="2811" y="970"/>
                      </a:lnTo>
                      <a:lnTo>
                        <a:pt x="2812" y="970"/>
                      </a:lnTo>
                      <a:lnTo>
                        <a:pt x="2812" y="969"/>
                      </a:lnTo>
                      <a:lnTo>
                        <a:pt x="2813" y="969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4" y="968"/>
                      </a:lnTo>
                      <a:lnTo>
                        <a:pt x="2815" y="967"/>
                      </a:lnTo>
                      <a:lnTo>
                        <a:pt x="2815" y="967"/>
                      </a:lnTo>
                      <a:lnTo>
                        <a:pt x="2816" y="966"/>
                      </a:lnTo>
                      <a:lnTo>
                        <a:pt x="2817" y="966"/>
                      </a:lnTo>
                      <a:lnTo>
                        <a:pt x="2817" y="965"/>
                      </a:lnTo>
                      <a:lnTo>
                        <a:pt x="2818" y="965"/>
                      </a:lnTo>
                      <a:lnTo>
                        <a:pt x="2818" y="965"/>
                      </a:lnTo>
                      <a:lnTo>
                        <a:pt x="2819" y="964"/>
                      </a:lnTo>
                      <a:lnTo>
                        <a:pt x="2819" y="964"/>
                      </a:lnTo>
                      <a:lnTo>
                        <a:pt x="2820" y="963"/>
                      </a:lnTo>
                      <a:lnTo>
                        <a:pt x="2821" y="963"/>
                      </a:lnTo>
                      <a:lnTo>
                        <a:pt x="2821" y="962"/>
                      </a:lnTo>
                      <a:lnTo>
                        <a:pt x="2822" y="962"/>
                      </a:lnTo>
                      <a:lnTo>
                        <a:pt x="2822" y="961"/>
                      </a:lnTo>
                      <a:lnTo>
                        <a:pt x="2823" y="961"/>
                      </a:lnTo>
                      <a:lnTo>
                        <a:pt x="2823" y="961"/>
                      </a:lnTo>
                      <a:lnTo>
                        <a:pt x="2824" y="960"/>
                      </a:lnTo>
                      <a:lnTo>
                        <a:pt x="2824" y="960"/>
                      </a:lnTo>
                      <a:lnTo>
                        <a:pt x="2825" y="959"/>
                      </a:lnTo>
                      <a:lnTo>
                        <a:pt x="2825" y="959"/>
                      </a:lnTo>
                      <a:lnTo>
                        <a:pt x="2826" y="958"/>
                      </a:lnTo>
                      <a:lnTo>
                        <a:pt x="2826" y="958"/>
                      </a:lnTo>
                      <a:lnTo>
                        <a:pt x="2827" y="958"/>
                      </a:lnTo>
                      <a:lnTo>
                        <a:pt x="2828" y="957"/>
                      </a:lnTo>
                      <a:lnTo>
                        <a:pt x="2828" y="957"/>
                      </a:lnTo>
                      <a:lnTo>
                        <a:pt x="2829" y="956"/>
                      </a:lnTo>
                      <a:lnTo>
                        <a:pt x="2829" y="956"/>
                      </a:lnTo>
                      <a:lnTo>
                        <a:pt x="2830" y="956"/>
                      </a:lnTo>
                      <a:lnTo>
                        <a:pt x="2830" y="955"/>
                      </a:lnTo>
                      <a:lnTo>
                        <a:pt x="2831" y="954"/>
                      </a:lnTo>
                      <a:lnTo>
                        <a:pt x="2831" y="954"/>
                      </a:lnTo>
                      <a:lnTo>
                        <a:pt x="2832" y="954"/>
                      </a:lnTo>
                      <a:lnTo>
                        <a:pt x="2832" y="953"/>
                      </a:lnTo>
                      <a:lnTo>
                        <a:pt x="2833" y="953"/>
                      </a:lnTo>
                      <a:lnTo>
                        <a:pt x="2833" y="952"/>
                      </a:lnTo>
                      <a:lnTo>
                        <a:pt x="2834" y="952"/>
                      </a:lnTo>
                      <a:lnTo>
                        <a:pt x="2834" y="951"/>
                      </a:lnTo>
                      <a:lnTo>
                        <a:pt x="2835" y="951"/>
                      </a:lnTo>
                      <a:lnTo>
                        <a:pt x="2836" y="950"/>
                      </a:lnTo>
                      <a:lnTo>
                        <a:pt x="2836" y="950"/>
                      </a:lnTo>
                      <a:lnTo>
                        <a:pt x="2837" y="950"/>
                      </a:lnTo>
                      <a:lnTo>
                        <a:pt x="2837" y="949"/>
                      </a:lnTo>
                      <a:lnTo>
                        <a:pt x="2838" y="949"/>
                      </a:lnTo>
                      <a:lnTo>
                        <a:pt x="2838" y="948"/>
                      </a:lnTo>
                      <a:lnTo>
                        <a:pt x="2839" y="948"/>
                      </a:lnTo>
                      <a:lnTo>
                        <a:pt x="2839" y="947"/>
                      </a:lnTo>
                      <a:lnTo>
                        <a:pt x="2840" y="947"/>
                      </a:lnTo>
                      <a:lnTo>
                        <a:pt x="2840" y="946"/>
                      </a:lnTo>
                      <a:lnTo>
                        <a:pt x="2841" y="946"/>
                      </a:lnTo>
                      <a:lnTo>
                        <a:pt x="2841" y="945"/>
                      </a:lnTo>
                      <a:lnTo>
                        <a:pt x="2842" y="945"/>
                      </a:lnTo>
                      <a:lnTo>
                        <a:pt x="2843" y="945"/>
                      </a:lnTo>
                      <a:lnTo>
                        <a:pt x="2843" y="944"/>
                      </a:lnTo>
                      <a:lnTo>
                        <a:pt x="2844" y="943"/>
                      </a:lnTo>
                      <a:lnTo>
                        <a:pt x="2844" y="943"/>
                      </a:lnTo>
                      <a:lnTo>
                        <a:pt x="2845" y="943"/>
                      </a:lnTo>
                      <a:lnTo>
                        <a:pt x="2845" y="942"/>
                      </a:lnTo>
                      <a:lnTo>
                        <a:pt x="2846" y="942"/>
                      </a:lnTo>
                      <a:lnTo>
                        <a:pt x="2846" y="941"/>
                      </a:lnTo>
                      <a:lnTo>
                        <a:pt x="2847" y="941"/>
                      </a:lnTo>
                      <a:lnTo>
                        <a:pt x="2847" y="940"/>
                      </a:lnTo>
                      <a:lnTo>
                        <a:pt x="2848" y="940"/>
                      </a:lnTo>
                      <a:lnTo>
                        <a:pt x="2848" y="939"/>
                      </a:lnTo>
                      <a:lnTo>
                        <a:pt x="2849" y="939"/>
                      </a:lnTo>
                      <a:lnTo>
                        <a:pt x="2850" y="938"/>
                      </a:lnTo>
                      <a:lnTo>
                        <a:pt x="2850" y="938"/>
                      </a:lnTo>
                      <a:lnTo>
                        <a:pt x="2851" y="938"/>
                      </a:lnTo>
                      <a:lnTo>
                        <a:pt x="2851" y="937"/>
                      </a:lnTo>
                      <a:lnTo>
                        <a:pt x="2852" y="937"/>
                      </a:lnTo>
                      <a:lnTo>
                        <a:pt x="2852" y="936"/>
                      </a:lnTo>
                      <a:lnTo>
                        <a:pt x="2853" y="936"/>
                      </a:lnTo>
                      <a:lnTo>
                        <a:pt x="2853" y="935"/>
                      </a:lnTo>
                      <a:lnTo>
                        <a:pt x="2854" y="935"/>
                      </a:lnTo>
                      <a:lnTo>
                        <a:pt x="2854" y="934"/>
                      </a:lnTo>
                      <a:lnTo>
                        <a:pt x="2855" y="934"/>
                      </a:lnTo>
                      <a:lnTo>
                        <a:pt x="2855" y="933"/>
                      </a:lnTo>
                      <a:lnTo>
                        <a:pt x="2856" y="933"/>
                      </a:lnTo>
                      <a:lnTo>
                        <a:pt x="2856" y="932"/>
                      </a:lnTo>
                      <a:lnTo>
                        <a:pt x="2857" y="932"/>
                      </a:lnTo>
                      <a:lnTo>
                        <a:pt x="2858" y="931"/>
                      </a:lnTo>
                      <a:lnTo>
                        <a:pt x="2858" y="931"/>
                      </a:lnTo>
                      <a:lnTo>
                        <a:pt x="2859" y="930"/>
                      </a:lnTo>
                      <a:lnTo>
                        <a:pt x="2859" y="930"/>
                      </a:lnTo>
                      <a:lnTo>
                        <a:pt x="2860" y="930"/>
                      </a:lnTo>
                      <a:lnTo>
                        <a:pt x="2861" y="929"/>
                      </a:lnTo>
                      <a:lnTo>
                        <a:pt x="2861" y="929"/>
                      </a:lnTo>
                      <a:lnTo>
                        <a:pt x="2862" y="928"/>
                      </a:lnTo>
                      <a:lnTo>
                        <a:pt x="2862" y="927"/>
                      </a:lnTo>
                      <a:lnTo>
                        <a:pt x="2862" y="927"/>
                      </a:lnTo>
                      <a:lnTo>
                        <a:pt x="2863" y="927"/>
                      </a:lnTo>
                      <a:lnTo>
                        <a:pt x="2863" y="926"/>
                      </a:lnTo>
                      <a:lnTo>
                        <a:pt x="2864" y="926"/>
                      </a:lnTo>
                      <a:lnTo>
                        <a:pt x="2865" y="925"/>
                      </a:lnTo>
                      <a:lnTo>
                        <a:pt x="2865" y="925"/>
                      </a:lnTo>
                      <a:lnTo>
                        <a:pt x="2866" y="924"/>
                      </a:lnTo>
                      <a:lnTo>
                        <a:pt x="2866" y="924"/>
                      </a:lnTo>
                      <a:lnTo>
                        <a:pt x="2867" y="923"/>
                      </a:lnTo>
                      <a:lnTo>
                        <a:pt x="2867" y="923"/>
                      </a:lnTo>
                      <a:lnTo>
                        <a:pt x="2868" y="922"/>
                      </a:lnTo>
                      <a:lnTo>
                        <a:pt x="2869" y="922"/>
                      </a:lnTo>
                      <a:lnTo>
                        <a:pt x="2869" y="921"/>
                      </a:lnTo>
                      <a:lnTo>
                        <a:pt x="2870" y="921"/>
                      </a:lnTo>
                      <a:lnTo>
                        <a:pt x="2870" y="920"/>
                      </a:lnTo>
                      <a:lnTo>
                        <a:pt x="2871" y="920"/>
                      </a:lnTo>
                      <a:lnTo>
                        <a:pt x="2871" y="919"/>
                      </a:lnTo>
                      <a:lnTo>
                        <a:pt x="2872" y="919"/>
                      </a:lnTo>
                      <a:lnTo>
                        <a:pt x="2872" y="918"/>
                      </a:lnTo>
                      <a:lnTo>
                        <a:pt x="2873" y="918"/>
                      </a:lnTo>
                      <a:lnTo>
                        <a:pt x="2873" y="917"/>
                      </a:lnTo>
                      <a:lnTo>
                        <a:pt x="2874" y="917"/>
                      </a:lnTo>
                      <a:lnTo>
                        <a:pt x="2874" y="916"/>
                      </a:lnTo>
                      <a:lnTo>
                        <a:pt x="2875" y="916"/>
                      </a:lnTo>
                      <a:lnTo>
                        <a:pt x="2876" y="915"/>
                      </a:lnTo>
                      <a:lnTo>
                        <a:pt x="2876" y="915"/>
                      </a:lnTo>
                      <a:lnTo>
                        <a:pt x="2877" y="914"/>
                      </a:lnTo>
                      <a:lnTo>
                        <a:pt x="2877" y="914"/>
                      </a:lnTo>
                      <a:lnTo>
                        <a:pt x="2878" y="913"/>
                      </a:lnTo>
                      <a:lnTo>
                        <a:pt x="2878" y="913"/>
                      </a:lnTo>
                      <a:lnTo>
                        <a:pt x="2879" y="912"/>
                      </a:lnTo>
                      <a:lnTo>
                        <a:pt x="2879" y="912"/>
                      </a:lnTo>
                      <a:lnTo>
                        <a:pt x="2880" y="911"/>
                      </a:lnTo>
                      <a:lnTo>
                        <a:pt x="2880" y="911"/>
                      </a:lnTo>
                      <a:lnTo>
                        <a:pt x="2881" y="910"/>
                      </a:lnTo>
                      <a:lnTo>
                        <a:pt x="2881" y="910"/>
                      </a:lnTo>
                      <a:lnTo>
                        <a:pt x="2882" y="909"/>
                      </a:lnTo>
                      <a:lnTo>
                        <a:pt x="2883" y="908"/>
                      </a:lnTo>
                      <a:lnTo>
                        <a:pt x="2883" y="908"/>
                      </a:lnTo>
                      <a:lnTo>
                        <a:pt x="2884" y="908"/>
                      </a:lnTo>
                      <a:lnTo>
                        <a:pt x="2884" y="907"/>
                      </a:lnTo>
                      <a:lnTo>
                        <a:pt x="2885" y="907"/>
                      </a:lnTo>
                      <a:lnTo>
                        <a:pt x="2885" y="906"/>
                      </a:lnTo>
                      <a:lnTo>
                        <a:pt x="2886" y="906"/>
                      </a:lnTo>
                      <a:lnTo>
                        <a:pt x="2886" y="905"/>
                      </a:lnTo>
                      <a:lnTo>
                        <a:pt x="2887" y="904"/>
                      </a:lnTo>
                      <a:lnTo>
                        <a:pt x="2887" y="904"/>
                      </a:lnTo>
                      <a:lnTo>
                        <a:pt x="2888" y="903"/>
                      </a:lnTo>
                      <a:lnTo>
                        <a:pt x="2888" y="903"/>
                      </a:lnTo>
                      <a:lnTo>
                        <a:pt x="2889" y="902"/>
                      </a:lnTo>
                      <a:lnTo>
                        <a:pt x="2889" y="902"/>
                      </a:lnTo>
                      <a:lnTo>
                        <a:pt x="2890" y="902"/>
                      </a:lnTo>
                      <a:lnTo>
                        <a:pt x="2891" y="901"/>
                      </a:lnTo>
                      <a:lnTo>
                        <a:pt x="2891" y="900"/>
                      </a:lnTo>
                      <a:lnTo>
                        <a:pt x="2892" y="900"/>
                      </a:lnTo>
                      <a:lnTo>
                        <a:pt x="2892" y="899"/>
                      </a:lnTo>
                      <a:lnTo>
                        <a:pt x="2893" y="899"/>
                      </a:lnTo>
                      <a:lnTo>
                        <a:pt x="2893" y="898"/>
                      </a:lnTo>
                      <a:lnTo>
                        <a:pt x="2894" y="898"/>
                      </a:lnTo>
                      <a:lnTo>
                        <a:pt x="2894" y="897"/>
                      </a:lnTo>
                      <a:lnTo>
                        <a:pt x="2895" y="897"/>
                      </a:lnTo>
                      <a:lnTo>
                        <a:pt x="2895" y="896"/>
                      </a:lnTo>
                      <a:lnTo>
                        <a:pt x="2896" y="896"/>
                      </a:lnTo>
                      <a:lnTo>
                        <a:pt x="2896" y="895"/>
                      </a:lnTo>
                      <a:lnTo>
                        <a:pt x="2897" y="895"/>
                      </a:lnTo>
                      <a:lnTo>
                        <a:pt x="2898" y="894"/>
                      </a:lnTo>
                      <a:lnTo>
                        <a:pt x="2898" y="893"/>
                      </a:lnTo>
                      <a:lnTo>
                        <a:pt x="2899" y="893"/>
                      </a:lnTo>
                      <a:lnTo>
                        <a:pt x="2899" y="892"/>
                      </a:lnTo>
                      <a:lnTo>
                        <a:pt x="2900" y="892"/>
                      </a:lnTo>
                      <a:lnTo>
                        <a:pt x="2901" y="891"/>
                      </a:lnTo>
                      <a:lnTo>
                        <a:pt x="2901" y="891"/>
                      </a:lnTo>
                      <a:lnTo>
                        <a:pt x="2901" y="890"/>
                      </a:lnTo>
                      <a:lnTo>
                        <a:pt x="2902" y="889"/>
                      </a:lnTo>
                      <a:lnTo>
                        <a:pt x="2902" y="889"/>
                      </a:lnTo>
                      <a:lnTo>
                        <a:pt x="2903" y="889"/>
                      </a:lnTo>
                      <a:lnTo>
                        <a:pt x="2903" y="888"/>
                      </a:lnTo>
                      <a:lnTo>
                        <a:pt x="2904" y="888"/>
                      </a:lnTo>
                      <a:lnTo>
                        <a:pt x="2905" y="887"/>
                      </a:lnTo>
                      <a:lnTo>
                        <a:pt x="2905" y="887"/>
                      </a:lnTo>
                      <a:lnTo>
                        <a:pt x="2906" y="886"/>
                      </a:lnTo>
                      <a:lnTo>
                        <a:pt x="2906" y="885"/>
                      </a:lnTo>
                      <a:lnTo>
                        <a:pt x="2907" y="885"/>
                      </a:lnTo>
                      <a:lnTo>
                        <a:pt x="2907" y="884"/>
                      </a:lnTo>
                      <a:lnTo>
                        <a:pt x="2908" y="884"/>
                      </a:lnTo>
                      <a:lnTo>
                        <a:pt x="2909" y="883"/>
                      </a:lnTo>
                      <a:lnTo>
                        <a:pt x="2909" y="883"/>
                      </a:lnTo>
                      <a:lnTo>
                        <a:pt x="2910" y="882"/>
                      </a:lnTo>
                      <a:lnTo>
                        <a:pt x="2910" y="881"/>
                      </a:lnTo>
                      <a:lnTo>
                        <a:pt x="2910" y="881"/>
                      </a:lnTo>
                      <a:lnTo>
                        <a:pt x="2911" y="880"/>
                      </a:lnTo>
                      <a:lnTo>
                        <a:pt x="2912" y="880"/>
                      </a:lnTo>
                      <a:lnTo>
                        <a:pt x="2912" y="879"/>
                      </a:lnTo>
                      <a:lnTo>
                        <a:pt x="2913" y="879"/>
                      </a:lnTo>
                      <a:lnTo>
                        <a:pt x="2913" y="878"/>
                      </a:lnTo>
                      <a:lnTo>
                        <a:pt x="2914" y="877"/>
                      </a:lnTo>
                      <a:lnTo>
                        <a:pt x="2914" y="877"/>
                      </a:lnTo>
                      <a:lnTo>
                        <a:pt x="2915" y="876"/>
                      </a:lnTo>
                      <a:lnTo>
                        <a:pt x="2916" y="876"/>
                      </a:lnTo>
                      <a:lnTo>
                        <a:pt x="2916" y="875"/>
                      </a:lnTo>
                      <a:lnTo>
                        <a:pt x="2917" y="875"/>
                      </a:lnTo>
                      <a:lnTo>
                        <a:pt x="2917" y="874"/>
                      </a:lnTo>
                      <a:lnTo>
                        <a:pt x="2918" y="873"/>
                      </a:lnTo>
                      <a:lnTo>
                        <a:pt x="2918" y="873"/>
                      </a:lnTo>
                      <a:lnTo>
                        <a:pt x="2919" y="872"/>
                      </a:lnTo>
                      <a:lnTo>
                        <a:pt x="2919" y="872"/>
                      </a:lnTo>
                      <a:lnTo>
                        <a:pt x="2920" y="871"/>
                      </a:lnTo>
                      <a:lnTo>
                        <a:pt x="2920" y="871"/>
                      </a:lnTo>
                      <a:lnTo>
                        <a:pt x="2921" y="870"/>
                      </a:lnTo>
                      <a:lnTo>
                        <a:pt x="2921" y="870"/>
                      </a:lnTo>
                      <a:lnTo>
                        <a:pt x="2922" y="869"/>
                      </a:lnTo>
                      <a:lnTo>
                        <a:pt x="2923" y="868"/>
                      </a:lnTo>
                      <a:lnTo>
                        <a:pt x="2923" y="868"/>
                      </a:lnTo>
                      <a:lnTo>
                        <a:pt x="2924" y="867"/>
                      </a:lnTo>
                      <a:lnTo>
                        <a:pt x="2924" y="867"/>
                      </a:lnTo>
                      <a:lnTo>
                        <a:pt x="2925" y="866"/>
                      </a:lnTo>
                      <a:lnTo>
                        <a:pt x="2925" y="866"/>
                      </a:lnTo>
                      <a:lnTo>
                        <a:pt x="2926" y="865"/>
                      </a:lnTo>
                      <a:lnTo>
                        <a:pt x="2926" y="864"/>
                      </a:lnTo>
                      <a:lnTo>
                        <a:pt x="2927" y="864"/>
                      </a:lnTo>
                      <a:lnTo>
                        <a:pt x="2927" y="863"/>
                      </a:lnTo>
                      <a:lnTo>
                        <a:pt x="2928" y="863"/>
                      </a:lnTo>
                      <a:lnTo>
                        <a:pt x="2928" y="862"/>
                      </a:lnTo>
                      <a:lnTo>
                        <a:pt x="2929" y="861"/>
                      </a:lnTo>
                      <a:lnTo>
                        <a:pt x="2929" y="861"/>
                      </a:lnTo>
                      <a:lnTo>
                        <a:pt x="2930" y="860"/>
                      </a:lnTo>
                      <a:lnTo>
                        <a:pt x="2931" y="860"/>
                      </a:lnTo>
                      <a:lnTo>
                        <a:pt x="2931" y="859"/>
                      </a:lnTo>
                      <a:lnTo>
                        <a:pt x="2932" y="858"/>
                      </a:lnTo>
                      <a:lnTo>
                        <a:pt x="2932" y="858"/>
                      </a:lnTo>
                      <a:lnTo>
                        <a:pt x="2933" y="857"/>
                      </a:lnTo>
                      <a:lnTo>
                        <a:pt x="2933" y="857"/>
                      </a:lnTo>
                      <a:lnTo>
                        <a:pt x="2934" y="856"/>
                      </a:lnTo>
                      <a:lnTo>
                        <a:pt x="2934" y="856"/>
                      </a:lnTo>
                      <a:lnTo>
                        <a:pt x="2935" y="855"/>
                      </a:lnTo>
                      <a:lnTo>
                        <a:pt x="2935" y="854"/>
                      </a:lnTo>
                      <a:lnTo>
                        <a:pt x="2936" y="854"/>
                      </a:lnTo>
                      <a:lnTo>
                        <a:pt x="2936" y="853"/>
                      </a:lnTo>
                      <a:lnTo>
                        <a:pt x="2937" y="853"/>
                      </a:lnTo>
                      <a:lnTo>
                        <a:pt x="2938" y="852"/>
                      </a:lnTo>
                      <a:lnTo>
                        <a:pt x="2938" y="852"/>
                      </a:lnTo>
                      <a:lnTo>
                        <a:pt x="2939" y="851"/>
                      </a:lnTo>
                      <a:lnTo>
                        <a:pt x="2939" y="850"/>
                      </a:lnTo>
                      <a:lnTo>
                        <a:pt x="2940" y="850"/>
                      </a:lnTo>
                      <a:lnTo>
                        <a:pt x="2940" y="849"/>
                      </a:lnTo>
                      <a:lnTo>
                        <a:pt x="2941" y="848"/>
                      </a:lnTo>
                      <a:lnTo>
                        <a:pt x="2941" y="848"/>
                      </a:lnTo>
                      <a:lnTo>
                        <a:pt x="2942" y="847"/>
                      </a:lnTo>
                      <a:lnTo>
                        <a:pt x="2942" y="846"/>
                      </a:lnTo>
                      <a:lnTo>
                        <a:pt x="2943" y="846"/>
                      </a:lnTo>
                      <a:lnTo>
                        <a:pt x="2943" y="845"/>
                      </a:lnTo>
                      <a:lnTo>
                        <a:pt x="2944" y="845"/>
                      </a:lnTo>
                      <a:lnTo>
                        <a:pt x="2945" y="844"/>
                      </a:lnTo>
                      <a:lnTo>
                        <a:pt x="2945" y="843"/>
                      </a:lnTo>
                      <a:lnTo>
                        <a:pt x="2946" y="843"/>
                      </a:lnTo>
                      <a:lnTo>
                        <a:pt x="2946" y="842"/>
                      </a:lnTo>
                      <a:lnTo>
                        <a:pt x="2947" y="842"/>
                      </a:lnTo>
                      <a:lnTo>
                        <a:pt x="2947" y="841"/>
                      </a:lnTo>
                      <a:lnTo>
                        <a:pt x="2948" y="841"/>
                      </a:lnTo>
                      <a:lnTo>
                        <a:pt x="2949" y="840"/>
                      </a:lnTo>
                      <a:lnTo>
                        <a:pt x="2949" y="839"/>
                      </a:lnTo>
                      <a:lnTo>
                        <a:pt x="2949" y="839"/>
                      </a:lnTo>
                      <a:lnTo>
                        <a:pt x="2950" y="838"/>
                      </a:lnTo>
                      <a:lnTo>
                        <a:pt x="2950" y="837"/>
                      </a:lnTo>
                      <a:lnTo>
                        <a:pt x="2951" y="837"/>
                      </a:lnTo>
                      <a:lnTo>
                        <a:pt x="2951" y="836"/>
                      </a:lnTo>
                      <a:lnTo>
                        <a:pt x="2952" y="835"/>
                      </a:lnTo>
                      <a:lnTo>
                        <a:pt x="2953" y="835"/>
                      </a:lnTo>
                      <a:lnTo>
                        <a:pt x="2953" y="834"/>
                      </a:lnTo>
                      <a:lnTo>
                        <a:pt x="2954" y="834"/>
                      </a:lnTo>
                      <a:lnTo>
                        <a:pt x="2954" y="833"/>
                      </a:lnTo>
                      <a:lnTo>
                        <a:pt x="2955" y="832"/>
                      </a:lnTo>
                      <a:lnTo>
                        <a:pt x="2956" y="832"/>
                      </a:lnTo>
                      <a:lnTo>
                        <a:pt x="2956" y="831"/>
                      </a:lnTo>
                      <a:lnTo>
                        <a:pt x="2957" y="830"/>
                      </a:lnTo>
                      <a:lnTo>
                        <a:pt x="2957" y="830"/>
                      </a:lnTo>
                      <a:lnTo>
                        <a:pt x="2958" y="829"/>
                      </a:lnTo>
                      <a:lnTo>
                        <a:pt x="2958" y="829"/>
                      </a:lnTo>
                      <a:lnTo>
                        <a:pt x="2959" y="828"/>
                      </a:lnTo>
                      <a:lnTo>
                        <a:pt x="2959" y="827"/>
                      </a:lnTo>
                      <a:lnTo>
                        <a:pt x="2960" y="827"/>
                      </a:lnTo>
                      <a:lnTo>
                        <a:pt x="2960" y="826"/>
                      </a:lnTo>
                      <a:lnTo>
                        <a:pt x="2961" y="825"/>
                      </a:lnTo>
                      <a:lnTo>
                        <a:pt x="2961" y="825"/>
                      </a:lnTo>
                      <a:lnTo>
                        <a:pt x="2962" y="824"/>
                      </a:lnTo>
                      <a:lnTo>
                        <a:pt x="2962" y="823"/>
                      </a:lnTo>
                      <a:lnTo>
                        <a:pt x="2963" y="823"/>
                      </a:lnTo>
                      <a:lnTo>
                        <a:pt x="2964" y="822"/>
                      </a:lnTo>
                      <a:lnTo>
                        <a:pt x="2964" y="822"/>
                      </a:lnTo>
                      <a:lnTo>
                        <a:pt x="2965" y="821"/>
                      </a:lnTo>
                      <a:lnTo>
                        <a:pt x="2965" y="820"/>
                      </a:lnTo>
                      <a:lnTo>
                        <a:pt x="2966" y="819"/>
                      </a:lnTo>
                      <a:lnTo>
                        <a:pt x="2966" y="819"/>
                      </a:lnTo>
                      <a:lnTo>
                        <a:pt x="2967" y="818"/>
                      </a:lnTo>
                      <a:lnTo>
                        <a:pt x="2967" y="818"/>
                      </a:lnTo>
                      <a:lnTo>
                        <a:pt x="2968" y="817"/>
                      </a:lnTo>
                      <a:lnTo>
                        <a:pt x="2968" y="816"/>
                      </a:lnTo>
                      <a:lnTo>
                        <a:pt x="2969" y="815"/>
                      </a:lnTo>
                      <a:lnTo>
                        <a:pt x="2969" y="815"/>
                      </a:lnTo>
                      <a:lnTo>
                        <a:pt x="2970" y="814"/>
                      </a:lnTo>
                      <a:lnTo>
                        <a:pt x="2971" y="814"/>
                      </a:lnTo>
                      <a:lnTo>
                        <a:pt x="2971" y="813"/>
                      </a:lnTo>
                      <a:lnTo>
                        <a:pt x="2972" y="812"/>
                      </a:lnTo>
                      <a:lnTo>
                        <a:pt x="2972" y="811"/>
                      </a:lnTo>
                      <a:lnTo>
                        <a:pt x="2973" y="811"/>
                      </a:lnTo>
                      <a:lnTo>
                        <a:pt x="2973" y="810"/>
                      </a:lnTo>
                      <a:lnTo>
                        <a:pt x="2974" y="810"/>
                      </a:lnTo>
                      <a:lnTo>
                        <a:pt x="2974" y="809"/>
                      </a:lnTo>
                      <a:lnTo>
                        <a:pt x="2975" y="808"/>
                      </a:lnTo>
                      <a:lnTo>
                        <a:pt x="2975" y="807"/>
                      </a:lnTo>
                      <a:lnTo>
                        <a:pt x="2976" y="807"/>
                      </a:lnTo>
                      <a:lnTo>
                        <a:pt x="2976" y="806"/>
                      </a:lnTo>
                      <a:lnTo>
                        <a:pt x="2977" y="806"/>
                      </a:lnTo>
                      <a:lnTo>
                        <a:pt x="2978" y="805"/>
                      </a:lnTo>
                      <a:lnTo>
                        <a:pt x="2978" y="804"/>
                      </a:lnTo>
                      <a:lnTo>
                        <a:pt x="2979" y="803"/>
                      </a:lnTo>
                      <a:lnTo>
                        <a:pt x="2979" y="803"/>
                      </a:lnTo>
                      <a:lnTo>
                        <a:pt x="2980" y="802"/>
                      </a:lnTo>
                      <a:lnTo>
                        <a:pt x="2980" y="802"/>
                      </a:lnTo>
                      <a:lnTo>
                        <a:pt x="2981" y="801"/>
                      </a:lnTo>
                      <a:lnTo>
                        <a:pt x="2981" y="800"/>
                      </a:lnTo>
                      <a:lnTo>
                        <a:pt x="2982" y="799"/>
                      </a:lnTo>
                      <a:lnTo>
                        <a:pt x="2982" y="799"/>
                      </a:lnTo>
                      <a:lnTo>
                        <a:pt x="2983" y="798"/>
                      </a:lnTo>
                      <a:lnTo>
                        <a:pt x="2983" y="797"/>
                      </a:lnTo>
                      <a:lnTo>
                        <a:pt x="2984" y="797"/>
                      </a:lnTo>
                      <a:lnTo>
                        <a:pt x="2984" y="796"/>
                      </a:lnTo>
                      <a:lnTo>
                        <a:pt x="2985" y="795"/>
                      </a:lnTo>
                      <a:lnTo>
                        <a:pt x="2986" y="795"/>
                      </a:lnTo>
                      <a:lnTo>
                        <a:pt x="2986" y="794"/>
                      </a:lnTo>
                      <a:lnTo>
                        <a:pt x="2987" y="793"/>
                      </a:lnTo>
                      <a:lnTo>
                        <a:pt x="2987" y="792"/>
                      </a:lnTo>
                      <a:lnTo>
                        <a:pt x="2988" y="792"/>
                      </a:lnTo>
                      <a:lnTo>
                        <a:pt x="2988" y="791"/>
                      </a:lnTo>
                      <a:lnTo>
                        <a:pt x="2989" y="790"/>
                      </a:lnTo>
                      <a:lnTo>
                        <a:pt x="2989" y="789"/>
                      </a:lnTo>
                      <a:lnTo>
                        <a:pt x="2990" y="789"/>
                      </a:lnTo>
                      <a:lnTo>
                        <a:pt x="2990" y="788"/>
                      </a:lnTo>
                      <a:lnTo>
                        <a:pt x="2991" y="788"/>
                      </a:lnTo>
                      <a:lnTo>
                        <a:pt x="2991" y="787"/>
                      </a:lnTo>
                      <a:lnTo>
                        <a:pt x="2992" y="786"/>
                      </a:lnTo>
                      <a:lnTo>
                        <a:pt x="2993" y="785"/>
                      </a:lnTo>
                      <a:lnTo>
                        <a:pt x="2993" y="785"/>
                      </a:lnTo>
                      <a:lnTo>
                        <a:pt x="2994" y="784"/>
                      </a:lnTo>
                      <a:lnTo>
                        <a:pt x="2994" y="783"/>
                      </a:lnTo>
                      <a:lnTo>
                        <a:pt x="2995" y="783"/>
                      </a:lnTo>
                      <a:lnTo>
                        <a:pt x="2995" y="782"/>
                      </a:lnTo>
                      <a:lnTo>
                        <a:pt x="2996" y="781"/>
                      </a:lnTo>
                      <a:lnTo>
                        <a:pt x="2997" y="780"/>
                      </a:lnTo>
                      <a:lnTo>
                        <a:pt x="2997" y="780"/>
                      </a:lnTo>
                      <a:lnTo>
                        <a:pt x="2997" y="779"/>
                      </a:lnTo>
                      <a:lnTo>
                        <a:pt x="2998" y="778"/>
                      </a:lnTo>
                      <a:lnTo>
                        <a:pt x="2998" y="777"/>
                      </a:lnTo>
                      <a:lnTo>
                        <a:pt x="2999" y="777"/>
                      </a:lnTo>
                      <a:lnTo>
                        <a:pt x="3000" y="776"/>
                      </a:lnTo>
                      <a:lnTo>
                        <a:pt x="3000" y="775"/>
                      </a:lnTo>
                      <a:lnTo>
                        <a:pt x="3001" y="774"/>
                      </a:lnTo>
                      <a:lnTo>
                        <a:pt x="3001" y="774"/>
                      </a:lnTo>
                      <a:lnTo>
                        <a:pt x="3002" y="773"/>
                      </a:lnTo>
                      <a:lnTo>
                        <a:pt x="3002" y="772"/>
                      </a:lnTo>
                      <a:lnTo>
                        <a:pt x="3003" y="772"/>
                      </a:lnTo>
                      <a:lnTo>
                        <a:pt x="3004" y="771"/>
                      </a:lnTo>
                      <a:lnTo>
                        <a:pt x="3004" y="770"/>
                      </a:lnTo>
                      <a:lnTo>
                        <a:pt x="3005" y="769"/>
                      </a:lnTo>
                      <a:lnTo>
                        <a:pt x="3005" y="769"/>
                      </a:lnTo>
                      <a:lnTo>
                        <a:pt x="3006" y="768"/>
                      </a:lnTo>
                      <a:lnTo>
                        <a:pt x="3006" y="767"/>
                      </a:lnTo>
                      <a:lnTo>
                        <a:pt x="3007" y="766"/>
                      </a:lnTo>
                      <a:lnTo>
                        <a:pt x="3007" y="766"/>
                      </a:lnTo>
                      <a:lnTo>
                        <a:pt x="3008" y="765"/>
                      </a:lnTo>
                      <a:lnTo>
                        <a:pt x="3008" y="764"/>
                      </a:lnTo>
                      <a:lnTo>
                        <a:pt x="3009" y="764"/>
                      </a:lnTo>
                      <a:lnTo>
                        <a:pt x="3009" y="763"/>
                      </a:lnTo>
                      <a:lnTo>
                        <a:pt x="3010" y="762"/>
                      </a:lnTo>
                      <a:lnTo>
                        <a:pt x="3011" y="761"/>
                      </a:lnTo>
                      <a:lnTo>
                        <a:pt x="3011" y="760"/>
                      </a:lnTo>
                      <a:lnTo>
                        <a:pt x="3012" y="760"/>
                      </a:lnTo>
                      <a:lnTo>
                        <a:pt x="3012" y="759"/>
                      </a:lnTo>
                      <a:lnTo>
                        <a:pt x="3013" y="758"/>
                      </a:lnTo>
                      <a:lnTo>
                        <a:pt x="3013" y="757"/>
                      </a:lnTo>
                      <a:lnTo>
                        <a:pt x="3014" y="757"/>
                      </a:lnTo>
                      <a:lnTo>
                        <a:pt x="3014" y="756"/>
                      </a:lnTo>
                      <a:lnTo>
                        <a:pt x="3015" y="755"/>
                      </a:lnTo>
                      <a:lnTo>
                        <a:pt x="3015" y="754"/>
                      </a:lnTo>
                      <a:lnTo>
                        <a:pt x="3016" y="754"/>
                      </a:lnTo>
                      <a:lnTo>
                        <a:pt x="3016" y="753"/>
                      </a:lnTo>
                      <a:lnTo>
                        <a:pt x="3017" y="752"/>
                      </a:lnTo>
                      <a:lnTo>
                        <a:pt x="3017" y="751"/>
                      </a:lnTo>
                      <a:lnTo>
                        <a:pt x="3018" y="750"/>
                      </a:lnTo>
                      <a:lnTo>
                        <a:pt x="3019" y="750"/>
                      </a:lnTo>
                      <a:lnTo>
                        <a:pt x="3019" y="749"/>
                      </a:lnTo>
                      <a:lnTo>
                        <a:pt x="3020" y="748"/>
                      </a:lnTo>
                      <a:lnTo>
                        <a:pt x="3020" y="747"/>
                      </a:lnTo>
                      <a:lnTo>
                        <a:pt x="3021" y="746"/>
                      </a:lnTo>
                      <a:lnTo>
                        <a:pt x="3021" y="746"/>
                      </a:lnTo>
                      <a:lnTo>
                        <a:pt x="3022" y="745"/>
                      </a:lnTo>
                      <a:lnTo>
                        <a:pt x="3022" y="744"/>
                      </a:lnTo>
                      <a:lnTo>
                        <a:pt x="3023" y="743"/>
                      </a:lnTo>
                      <a:lnTo>
                        <a:pt x="3023" y="743"/>
                      </a:lnTo>
                      <a:lnTo>
                        <a:pt x="3024" y="742"/>
                      </a:lnTo>
                      <a:lnTo>
                        <a:pt x="3024" y="741"/>
                      </a:lnTo>
                      <a:lnTo>
                        <a:pt x="3025" y="740"/>
                      </a:lnTo>
                      <a:lnTo>
                        <a:pt x="3026" y="739"/>
                      </a:lnTo>
                      <a:lnTo>
                        <a:pt x="3026" y="739"/>
                      </a:lnTo>
                      <a:lnTo>
                        <a:pt x="3027" y="738"/>
                      </a:lnTo>
                      <a:lnTo>
                        <a:pt x="3027" y="737"/>
                      </a:lnTo>
                      <a:lnTo>
                        <a:pt x="3028" y="736"/>
                      </a:lnTo>
                      <a:lnTo>
                        <a:pt x="3028" y="735"/>
                      </a:lnTo>
                      <a:lnTo>
                        <a:pt x="3029" y="735"/>
                      </a:lnTo>
                      <a:lnTo>
                        <a:pt x="3029" y="734"/>
                      </a:lnTo>
                      <a:lnTo>
                        <a:pt x="3030" y="733"/>
                      </a:lnTo>
                      <a:lnTo>
                        <a:pt x="3030" y="732"/>
                      </a:lnTo>
                      <a:lnTo>
                        <a:pt x="3031" y="731"/>
                      </a:lnTo>
                      <a:lnTo>
                        <a:pt x="3031" y="731"/>
                      </a:lnTo>
                      <a:lnTo>
                        <a:pt x="3032" y="730"/>
                      </a:lnTo>
                      <a:lnTo>
                        <a:pt x="3033" y="729"/>
                      </a:lnTo>
                      <a:lnTo>
                        <a:pt x="3033" y="728"/>
                      </a:lnTo>
                      <a:lnTo>
                        <a:pt x="3034" y="727"/>
                      </a:lnTo>
                      <a:lnTo>
                        <a:pt x="3034" y="727"/>
                      </a:lnTo>
                      <a:lnTo>
                        <a:pt x="3035" y="726"/>
                      </a:lnTo>
                      <a:lnTo>
                        <a:pt x="3035" y="725"/>
                      </a:lnTo>
                      <a:lnTo>
                        <a:pt x="3036" y="724"/>
                      </a:lnTo>
                      <a:lnTo>
                        <a:pt x="3036" y="723"/>
                      </a:lnTo>
                      <a:lnTo>
                        <a:pt x="3037" y="722"/>
                      </a:lnTo>
                      <a:lnTo>
                        <a:pt x="3037" y="722"/>
                      </a:lnTo>
                      <a:lnTo>
                        <a:pt x="3038" y="721"/>
                      </a:lnTo>
                      <a:lnTo>
                        <a:pt x="3038" y="720"/>
                      </a:lnTo>
                      <a:lnTo>
                        <a:pt x="3039" y="719"/>
                      </a:lnTo>
                      <a:lnTo>
                        <a:pt x="3039" y="718"/>
                      </a:lnTo>
                      <a:lnTo>
                        <a:pt x="3040" y="717"/>
                      </a:lnTo>
                      <a:lnTo>
                        <a:pt x="3041" y="716"/>
                      </a:lnTo>
                      <a:lnTo>
                        <a:pt x="3041" y="716"/>
                      </a:lnTo>
                      <a:lnTo>
                        <a:pt x="3042" y="715"/>
                      </a:lnTo>
                      <a:lnTo>
                        <a:pt x="3042" y="714"/>
                      </a:lnTo>
                      <a:lnTo>
                        <a:pt x="3043" y="713"/>
                      </a:lnTo>
                      <a:lnTo>
                        <a:pt x="3044" y="712"/>
                      </a:lnTo>
                      <a:lnTo>
                        <a:pt x="3044" y="711"/>
                      </a:lnTo>
                      <a:lnTo>
                        <a:pt x="3045" y="711"/>
                      </a:lnTo>
                      <a:lnTo>
                        <a:pt x="3045" y="710"/>
                      </a:lnTo>
                      <a:lnTo>
                        <a:pt x="3045" y="709"/>
                      </a:lnTo>
                      <a:lnTo>
                        <a:pt x="3046" y="708"/>
                      </a:lnTo>
                      <a:lnTo>
                        <a:pt x="3046" y="707"/>
                      </a:lnTo>
                      <a:lnTo>
                        <a:pt x="3047" y="706"/>
                      </a:lnTo>
                      <a:lnTo>
                        <a:pt x="3048" y="706"/>
                      </a:lnTo>
                      <a:lnTo>
                        <a:pt x="3048" y="704"/>
                      </a:lnTo>
                      <a:lnTo>
                        <a:pt x="3049" y="704"/>
                      </a:lnTo>
                      <a:lnTo>
                        <a:pt x="3049" y="703"/>
                      </a:lnTo>
                      <a:lnTo>
                        <a:pt x="3050" y="702"/>
                      </a:lnTo>
                      <a:lnTo>
                        <a:pt x="3050" y="701"/>
                      </a:lnTo>
                      <a:lnTo>
                        <a:pt x="3051" y="700"/>
                      </a:lnTo>
                      <a:lnTo>
                        <a:pt x="3052" y="699"/>
                      </a:lnTo>
                      <a:lnTo>
                        <a:pt x="3052" y="699"/>
                      </a:lnTo>
                      <a:lnTo>
                        <a:pt x="3053" y="697"/>
                      </a:lnTo>
                      <a:lnTo>
                        <a:pt x="3053" y="697"/>
                      </a:lnTo>
                      <a:lnTo>
                        <a:pt x="3054" y="696"/>
                      </a:lnTo>
                      <a:lnTo>
                        <a:pt x="3054" y="695"/>
                      </a:lnTo>
                      <a:lnTo>
                        <a:pt x="3055" y="694"/>
                      </a:lnTo>
                      <a:lnTo>
                        <a:pt x="3055" y="693"/>
                      </a:lnTo>
                      <a:lnTo>
                        <a:pt x="3056" y="692"/>
                      </a:lnTo>
                      <a:lnTo>
                        <a:pt x="3056" y="691"/>
                      </a:lnTo>
                      <a:lnTo>
                        <a:pt x="3057" y="691"/>
                      </a:lnTo>
                      <a:lnTo>
                        <a:pt x="3057" y="689"/>
                      </a:lnTo>
                      <a:lnTo>
                        <a:pt x="3058" y="689"/>
                      </a:lnTo>
                      <a:lnTo>
                        <a:pt x="3059" y="688"/>
                      </a:lnTo>
                      <a:lnTo>
                        <a:pt x="3059" y="687"/>
                      </a:lnTo>
                      <a:lnTo>
                        <a:pt x="3060" y="686"/>
                      </a:lnTo>
                      <a:lnTo>
                        <a:pt x="3060" y="685"/>
                      </a:lnTo>
                      <a:lnTo>
                        <a:pt x="3061" y="684"/>
                      </a:lnTo>
                      <a:lnTo>
                        <a:pt x="3061" y="683"/>
                      </a:lnTo>
                      <a:lnTo>
                        <a:pt x="3062" y="683"/>
                      </a:lnTo>
                      <a:lnTo>
                        <a:pt x="3062" y="681"/>
                      </a:lnTo>
                      <a:lnTo>
                        <a:pt x="3063" y="681"/>
                      </a:lnTo>
                      <a:lnTo>
                        <a:pt x="3063" y="680"/>
                      </a:lnTo>
                      <a:lnTo>
                        <a:pt x="3064" y="679"/>
                      </a:lnTo>
                      <a:lnTo>
                        <a:pt x="3064" y="678"/>
                      </a:lnTo>
                      <a:lnTo>
                        <a:pt x="3065" y="677"/>
                      </a:lnTo>
                      <a:lnTo>
                        <a:pt x="3066" y="676"/>
                      </a:lnTo>
                      <a:lnTo>
                        <a:pt x="3066" y="675"/>
                      </a:lnTo>
                      <a:lnTo>
                        <a:pt x="3067" y="674"/>
                      </a:lnTo>
                      <a:lnTo>
                        <a:pt x="3067" y="673"/>
                      </a:lnTo>
                      <a:lnTo>
                        <a:pt x="3068" y="672"/>
                      </a:lnTo>
                      <a:lnTo>
                        <a:pt x="3068" y="671"/>
                      </a:lnTo>
                      <a:lnTo>
                        <a:pt x="3069" y="670"/>
                      </a:lnTo>
                      <a:lnTo>
                        <a:pt x="3069" y="669"/>
                      </a:lnTo>
                      <a:lnTo>
                        <a:pt x="3070" y="668"/>
                      </a:lnTo>
                      <a:lnTo>
                        <a:pt x="3070" y="668"/>
                      </a:lnTo>
                      <a:lnTo>
                        <a:pt x="3071" y="666"/>
                      </a:lnTo>
                      <a:lnTo>
                        <a:pt x="3071" y="666"/>
                      </a:lnTo>
                      <a:lnTo>
                        <a:pt x="3072" y="665"/>
                      </a:lnTo>
                      <a:lnTo>
                        <a:pt x="3072" y="664"/>
                      </a:lnTo>
                      <a:lnTo>
                        <a:pt x="3073" y="663"/>
                      </a:lnTo>
                      <a:lnTo>
                        <a:pt x="3074" y="662"/>
                      </a:lnTo>
                      <a:lnTo>
                        <a:pt x="3074" y="661"/>
                      </a:lnTo>
                      <a:lnTo>
                        <a:pt x="3075" y="660"/>
                      </a:lnTo>
                      <a:lnTo>
                        <a:pt x="3075" y="659"/>
                      </a:lnTo>
                      <a:lnTo>
                        <a:pt x="3076" y="658"/>
                      </a:lnTo>
                      <a:lnTo>
                        <a:pt x="3076" y="657"/>
                      </a:lnTo>
                      <a:lnTo>
                        <a:pt x="3077" y="656"/>
                      </a:lnTo>
                      <a:lnTo>
                        <a:pt x="3077" y="655"/>
                      </a:lnTo>
                      <a:lnTo>
                        <a:pt x="3078" y="654"/>
                      </a:lnTo>
                      <a:lnTo>
                        <a:pt x="3078" y="653"/>
                      </a:lnTo>
                      <a:lnTo>
                        <a:pt x="3079" y="652"/>
                      </a:lnTo>
                      <a:lnTo>
                        <a:pt x="3079" y="651"/>
                      </a:lnTo>
                      <a:lnTo>
                        <a:pt x="3080" y="650"/>
                      </a:lnTo>
                      <a:lnTo>
                        <a:pt x="3081" y="649"/>
                      </a:lnTo>
                      <a:lnTo>
                        <a:pt x="3081" y="648"/>
                      </a:lnTo>
                      <a:lnTo>
                        <a:pt x="3082" y="647"/>
                      </a:lnTo>
                      <a:lnTo>
                        <a:pt x="3082" y="646"/>
                      </a:lnTo>
                      <a:lnTo>
                        <a:pt x="3083" y="645"/>
                      </a:lnTo>
                      <a:lnTo>
                        <a:pt x="3083" y="644"/>
                      </a:lnTo>
                      <a:lnTo>
                        <a:pt x="3084" y="643"/>
                      </a:lnTo>
                      <a:lnTo>
                        <a:pt x="3084" y="642"/>
                      </a:lnTo>
                      <a:lnTo>
                        <a:pt x="3085" y="641"/>
                      </a:lnTo>
                      <a:lnTo>
                        <a:pt x="3085" y="640"/>
                      </a:lnTo>
                      <a:lnTo>
                        <a:pt x="3086" y="639"/>
                      </a:lnTo>
                      <a:lnTo>
                        <a:pt x="3086" y="638"/>
                      </a:lnTo>
                      <a:lnTo>
                        <a:pt x="3087" y="637"/>
                      </a:lnTo>
                      <a:lnTo>
                        <a:pt x="3088" y="636"/>
                      </a:lnTo>
                      <a:lnTo>
                        <a:pt x="3088" y="635"/>
                      </a:lnTo>
                      <a:lnTo>
                        <a:pt x="3089" y="634"/>
                      </a:lnTo>
                      <a:lnTo>
                        <a:pt x="3089" y="633"/>
                      </a:lnTo>
                      <a:lnTo>
                        <a:pt x="3090" y="632"/>
                      </a:lnTo>
                      <a:lnTo>
                        <a:pt x="3090" y="631"/>
                      </a:lnTo>
                      <a:lnTo>
                        <a:pt x="3091" y="630"/>
                      </a:lnTo>
                      <a:lnTo>
                        <a:pt x="3092" y="629"/>
                      </a:lnTo>
                      <a:lnTo>
                        <a:pt x="3092" y="628"/>
                      </a:lnTo>
                      <a:lnTo>
                        <a:pt x="3093" y="627"/>
                      </a:lnTo>
                      <a:lnTo>
                        <a:pt x="3093" y="626"/>
                      </a:lnTo>
                      <a:lnTo>
                        <a:pt x="3094" y="625"/>
                      </a:lnTo>
                      <a:lnTo>
                        <a:pt x="3094" y="624"/>
                      </a:lnTo>
                      <a:lnTo>
                        <a:pt x="3094" y="623"/>
                      </a:lnTo>
                      <a:lnTo>
                        <a:pt x="3095" y="622"/>
                      </a:lnTo>
                      <a:lnTo>
                        <a:pt x="3096" y="620"/>
                      </a:lnTo>
                      <a:lnTo>
                        <a:pt x="3096" y="620"/>
                      </a:lnTo>
                      <a:lnTo>
                        <a:pt x="3097" y="619"/>
                      </a:lnTo>
                      <a:lnTo>
                        <a:pt x="3097" y="618"/>
                      </a:lnTo>
                      <a:lnTo>
                        <a:pt x="3098" y="616"/>
                      </a:lnTo>
                      <a:lnTo>
                        <a:pt x="3099" y="615"/>
                      </a:lnTo>
                      <a:lnTo>
                        <a:pt x="3099" y="614"/>
                      </a:lnTo>
                      <a:lnTo>
                        <a:pt x="3100" y="613"/>
                      </a:lnTo>
                      <a:lnTo>
                        <a:pt x="3100" y="612"/>
                      </a:lnTo>
                      <a:lnTo>
                        <a:pt x="3101" y="611"/>
                      </a:lnTo>
                      <a:lnTo>
                        <a:pt x="3101" y="610"/>
                      </a:lnTo>
                      <a:lnTo>
                        <a:pt x="3102" y="609"/>
                      </a:lnTo>
                      <a:lnTo>
                        <a:pt x="3102" y="608"/>
                      </a:lnTo>
                      <a:lnTo>
                        <a:pt x="3103" y="607"/>
                      </a:lnTo>
                      <a:lnTo>
                        <a:pt x="3103" y="605"/>
                      </a:lnTo>
                      <a:lnTo>
                        <a:pt x="3104" y="604"/>
                      </a:lnTo>
                      <a:lnTo>
                        <a:pt x="3104" y="603"/>
                      </a:lnTo>
                      <a:lnTo>
                        <a:pt x="3105" y="602"/>
                      </a:lnTo>
                      <a:lnTo>
                        <a:pt x="3106" y="601"/>
                      </a:lnTo>
                      <a:lnTo>
                        <a:pt x="3106" y="600"/>
                      </a:lnTo>
                      <a:lnTo>
                        <a:pt x="3107" y="599"/>
                      </a:lnTo>
                      <a:lnTo>
                        <a:pt x="3107" y="598"/>
                      </a:lnTo>
                      <a:lnTo>
                        <a:pt x="3108" y="597"/>
                      </a:lnTo>
                      <a:lnTo>
                        <a:pt x="3108" y="596"/>
                      </a:lnTo>
                      <a:lnTo>
                        <a:pt x="3109" y="595"/>
                      </a:lnTo>
                      <a:lnTo>
                        <a:pt x="3109" y="593"/>
                      </a:lnTo>
                      <a:lnTo>
                        <a:pt x="3110" y="592"/>
                      </a:lnTo>
                      <a:lnTo>
                        <a:pt x="3110" y="591"/>
                      </a:lnTo>
                      <a:lnTo>
                        <a:pt x="3111" y="590"/>
                      </a:lnTo>
                      <a:lnTo>
                        <a:pt x="3111" y="589"/>
                      </a:lnTo>
                      <a:lnTo>
                        <a:pt x="3112" y="588"/>
                      </a:lnTo>
                      <a:lnTo>
                        <a:pt x="3112" y="587"/>
                      </a:lnTo>
                      <a:lnTo>
                        <a:pt x="3113" y="585"/>
                      </a:lnTo>
                      <a:lnTo>
                        <a:pt x="3114" y="584"/>
                      </a:lnTo>
                      <a:lnTo>
                        <a:pt x="3114" y="583"/>
                      </a:lnTo>
                      <a:lnTo>
                        <a:pt x="3115" y="582"/>
                      </a:lnTo>
                      <a:lnTo>
                        <a:pt x="3115" y="581"/>
                      </a:lnTo>
                      <a:lnTo>
                        <a:pt x="3116" y="580"/>
                      </a:lnTo>
                      <a:lnTo>
                        <a:pt x="3116" y="578"/>
                      </a:lnTo>
                      <a:lnTo>
                        <a:pt x="3117" y="577"/>
                      </a:lnTo>
                      <a:lnTo>
                        <a:pt x="3117" y="576"/>
                      </a:lnTo>
                      <a:lnTo>
                        <a:pt x="3118" y="575"/>
                      </a:lnTo>
                      <a:lnTo>
                        <a:pt x="3118" y="574"/>
                      </a:lnTo>
                      <a:lnTo>
                        <a:pt x="3119" y="573"/>
                      </a:lnTo>
                      <a:lnTo>
                        <a:pt x="3119" y="572"/>
                      </a:lnTo>
                      <a:lnTo>
                        <a:pt x="3120" y="570"/>
                      </a:lnTo>
                      <a:lnTo>
                        <a:pt x="3121" y="569"/>
                      </a:lnTo>
                      <a:lnTo>
                        <a:pt x="3121" y="568"/>
                      </a:lnTo>
                      <a:lnTo>
                        <a:pt x="3122" y="567"/>
                      </a:lnTo>
                      <a:lnTo>
                        <a:pt x="3122" y="565"/>
                      </a:lnTo>
                      <a:lnTo>
                        <a:pt x="3123" y="564"/>
                      </a:lnTo>
                      <a:lnTo>
                        <a:pt x="3123" y="563"/>
                      </a:lnTo>
                      <a:lnTo>
                        <a:pt x="3124" y="562"/>
                      </a:lnTo>
                      <a:lnTo>
                        <a:pt x="3124" y="561"/>
                      </a:lnTo>
                      <a:lnTo>
                        <a:pt x="3125" y="559"/>
                      </a:lnTo>
                      <a:lnTo>
                        <a:pt x="3125" y="558"/>
                      </a:lnTo>
                      <a:lnTo>
                        <a:pt x="3126" y="557"/>
                      </a:lnTo>
                      <a:lnTo>
                        <a:pt x="3126" y="556"/>
                      </a:lnTo>
                      <a:lnTo>
                        <a:pt x="3127" y="554"/>
                      </a:lnTo>
                      <a:lnTo>
                        <a:pt x="3128" y="553"/>
                      </a:lnTo>
                      <a:lnTo>
                        <a:pt x="3128" y="552"/>
                      </a:lnTo>
                      <a:lnTo>
                        <a:pt x="3129" y="551"/>
                      </a:lnTo>
                      <a:lnTo>
                        <a:pt x="3129" y="550"/>
                      </a:lnTo>
                      <a:lnTo>
                        <a:pt x="3130" y="548"/>
                      </a:lnTo>
                      <a:lnTo>
                        <a:pt x="3130" y="547"/>
                      </a:lnTo>
                      <a:lnTo>
                        <a:pt x="3131" y="546"/>
                      </a:lnTo>
                      <a:lnTo>
                        <a:pt x="3132" y="545"/>
                      </a:lnTo>
                      <a:lnTo>
                        <a:pt x="3132" y="543"/>
                      </a:lnTo>
                      <a:lnTo>
                        <a:pt x="3132" y="542"/>
                      </a:lnTo>
                      <a:lnTo>
                        <a:pt x="3133" y="541"/>
                      </a:lnTo>
                      <a:lnTo>
                        <a:pt x="3133" y="539"/>
                      </a:lnTo>
                      <a:lnTo>
                        <a:pt x="3134" y="538"/>
                      </a:lnTo>
                      <a:lnTo>
                        <a:pt x="3134" y="537"/>
                      </a:lnTo>
                      <a:lnTo>
                        <a:pt x="3135" y="535"/>
                      </a:lnTo>
                      <a:lnTo>
                        <a:pt x="3136" y="534"/>
                      </a:lnTo>
                      <a:lnTo>
                        <a:pt x="3136" y="533"/>
                      </a:lnTo>
                      <a:lnTo>
                        <a:pt x="3137" y="531"/>
                      </a:lnTo>
                      <a:lnTo>
                        <a:pt x="3137" y="530"/>
                      </a:lnTo>
                      <a:lnTo>
                        <a:pt x="3138" y="529"/>
                      </a:lnTo>
                      <a:lnTo>
                        <a:pt x="3139" y="528"/>
                      </a:lnTo>
                      <a:lnTo>
                        <a:pt x="3139" y="526"/>
                      </a:lnTo>
                      <a:lnTo>
                        <a:pt x="3140" y="525"/>
                      </a:lnTo>
                      <a:lnTo>
                        <a:pt x="3140" y="524"/>
                      </a:lnTo>
                      <a:lnTo>
                        <a:pt x="3141" y="522"/>
                      </a:lnTo>
                      <a:lnTo>
                        <a:pt x="3141" y="521"/>
                      </a:lnTo>
                      <a:lnTo>
                        <a:pt x="3142" y="520"/>
                      </a:lnTo>
                      <a:lnTo>
                        <a:pt x="3142" y="518"/>
                      </a:lnTo>
                      <a:lnTo>
                        <a:pt x="3143" y="517"/>
                      </a:lnTo>
                      <a:lnTo>
                        <a:pt x="3143" y="516"/>
                      </a:lnTo>
                      <a:lnTo>
                        <a:pt x="3144" y="514"/>
                      </a:lnTo>
                      <a:lnTo>
                        <a:pt x="3144" y="513"/>
                      </a:lnTo>
                      <a:lnTo>
                        <a:pt x="3145" y="511"/>
                      </a:lnTo>
                      <a:lnTo>
                        <a:pt x="3145" y="510"/>
                      </a:lnTo>
                      <a:lnTo>
                        <a:pt x="3146" y="509"/>
                      </a:lnTo>
                      <a:lnTo>
                        <a:pt x="3147" y="507"/>
                      </a:lnTo>
                      <a:lnTo>
                        <a:pt x="3147" y="506"/>
                      </a:lnTo>
                      <a:lnTo>
                        <a:pt x="3148" y="504"/>
                      </a:lnTo>
                      <a:lnTo>
                        <a:pt x="3148" y="503"/>
                      </a:lnTo>
                      <a:lnTo>
                        <a:pt x="3149" y="502"/>
                      </a:lnTo>
                      <a:lnTo>
                        <a:pt x="3149" y="500"/>
                      </a:lnTo>
                      <a:lnTo>
                        <a:pt x="3150" y="499"/>
                      </a:lnTo>
                      <a:lnTo>
                        <a:pt x="3150" y="497"/>
                      </a:lnTo>
                      <a:lnTo>
                        <a:pt x="3151" y="496"/>
                      </a:lnTo>
                      <a:lnTo>
                        <a:pt x="3151" y="495"/>
                      </a:lnTo>
                      <a:lnTo>
                        <a:pt x="3152" y="493"/>
                      </a:lnTo>
                      <a:lnTo>
                        <a:pt x="3152" y="492"/>
                      </a:lnTo>
                      <a:lnTo>
                        <a:pt x="3153" y="490"/>
                      </a:lnTo>
                      <a:lnTo>
                        <a:pt x="3154" y="489"/>
                      </a:lnTo>
                      <a:lnTo>
                        <a:pt x="3154" y="487"/>
                      </a:lnTo>
                      <a:lnTo>
                        <a:pt x="3155" y="486"/>
                      </a:lnTo>
                      <a:lnTo>
                        <a:pt x="3155" y="484"/>
                      </a:lnTo>
                      <a:lnTo>
                        <a:pt x="3156" y="483"/>
                      </a:lnTo>
                      <a:lnTo>
                        <a:pt x="3156" y="481"/>
                      </a:lnTo>
                      <a:lnTo>
                        <a:pt x="3157" y="480"/>
                      </a:lnTo>
                      <a:lnTo>
                        <a:pt x="3157" y="478"/>
                      </a:lnTo>
                      <a:lnTo>
                        <a:pt x="3158" y="477"/>
                      </a:lnTo>
                      <a:lnTo>
                        <a:pt x="3158" y="476"/>
                      </a:lnTo>
                      <a:lnTo>
                        <a:pt x="3159" y="474"/>
                      </a:lnTo>
                      <a:lnTo>
                        <a:pt x="3159" y="472"/>
                      </a:lnTo>
                      <a:lnTo>
                        <a:pt x="3160" y="471"/>
                      </a:lnTo>
                      <a:lnTo>
                        <a:pt x="3161" y="469"/>
                      </a:lnTo>
                      <a:lnTo>
                        <a:pt x="3161" y="468"/>
                      </a:lnTo>
                      <a:lnTo>
                        <a:pt x="3162" y="466"/>
                      </a:lnTo>
                      <a:lnTo>
                        <a:pt x="3162" y="465"/>
                      </a:lnTo>
                      <a:lnTo>
                        <a:pt x="3163" y="463"/>
                      </a:lnTo>
                      <a:lnTo>
                        <a:pt x="3163" y="462"/>
                      </a:lnTo>
                      <a:lnTo>
                        <a:pt x="3164" y="460"/>
                      </a:lnTo>
                      <a:lnTo>
                        <a:pt x="3164" y="458"/>
                      </a:lnTo>
                      <a:lnTo>
                        <a:pt x="3165" y="457"/>
                      </a:lnTo>
                      <a:lnTo>
                        <a:pt x="3165" y="455"/>
                      </a:lnTo>
                      <a:lnTo>
                        <a:pt x="3166" y="454"/>
                      </a:lnTo>
                      <a:lnTo>
                        <a:pt x="3166" y="452"/>
                      </a:lnTo>
                      <a:lnTo>
                        <a:pt x="3167" y="450"/>
                      </a:lnTo>
                      <a:lnTo>
                        <a:pt x="3167" y="449"/>
                      </a:lnTo>
                      <a:lnTo>
                        <a:pt x="3168" y="447"/>
                      </a:lnTo>
                      <a:lnTo>
                        <a:pt x="3169" y="446"/>
                      </a:lnTo>
                      <a:lnTo>
                        <a:pt x="3169" y="444"/>
                      </a:lnTo>
                      <a:lnTo>
                        <a:pt x="3170" y="442"/>
                      </a:lnTo>
                      <a:lnTo>
                        <a:pt x="3170" y="441"/>
                      </a:lnTo>
                      <a:lnTo>
                        <a:pt x="3171" y="439"/>
                      </a:lnTo>
                      <a:lnTo>
                        <a:pt x="3171" y="438"/>
                      </a:lnTo>
                      <a:lnTo>
                        <a:pt x="3172" y="436"/>
                      </a:lnTo>
                      <a:lnTo>
                        <a:pt x="3172" y="434"/>
                      </a:lnTo>
                      <a:lnTo>
                        <a:pt x="3173" y="432"/>
                      </a:lnTo>
                      <a:lnTo>
                        <a:pt x="3173" y="431"/>
                      </a:lnTo>
                      <a:lnTo>
                        <a:pt x="3174" y="429"/>
                      </a:lnTo>
                      <a:lnTo>
                        <a:pt x="3174" y="427"/>
                      </a:lnTo>
                      <a:lnTo>
                        <a:pt x="3175" y="426"/>
                      </a:lnTo>
                      <a:lnTo>
                        <a:pt x="3176" y="424"/>
                      </a:lnTo>
                      <a:lnTo>
                        <a:pt x="3176" y="422"/>
                      </a:lnTo>
                      <a:lnTo>
                        <a:pt x="3177" y="420"/>
                      </a:lnTo>
                      <a:lnTo>
                        <a:pt x="3177" y="419"/>
                      </a:lnTo>
                      <a:lnTo>
                        <a:pt x="3178" y="417"/>
                      </a:lnTo>
                      <a:lnTo>
                        <a:pt x="3178" y="415"/>
                      </a:lnTo>
                      <a:lnTo>
                        <a:pt x="3179" y="413"/>
                      </a:lnTo>
                      <a:lnTo>
                        <a:pt x="3180" y="411"/>
                      </a:lnTo>
                      <a:lnTo>
                        <a:pt x="3180" y="409"/>
                      </a:lnTo>
                      <a:lnTo>
                        <a:pt x="3180" y="408"/>
                      </a:lnTo>
                      <a:lnTo>
                        <a:pt x="3181" y="406"/>
                      </a:lnTo>
                      <a:lnTo>
                        <a:pt x="3181" y="404"/>
                      </a:lnTo>
                      <a:lnTo>
                        <a:pt x="3182" y="403"/>
                      </a:lnTo>
                      <a:lnTo>
                        <a:pt x="3183" y="400"/>
                      </a:lnTo>
                      <a:lnTo>
                        <a:pt x="3183" y="399"/>
                      </a:lnTo>
                      <a:lnTo>
                        <a:pt x="3184" y="397"/>
                      </a:lnTo>
                      <a:lnTo>
                        <a:pt x="3184" y="395"/>
                      </a:lnTo>
                      <a:lnTo>
                        <a:pt x="3185" y="393"/>
                      </a:lnTo>
                      <a:lnTo>
                        <a:pt x="3185" y="391"/>
                      </a:lnTo>
                      <a:lnTo>
                        <a:pt x="3186" y="389"/>
                      </a:lnTo>
                      <a:lnTo>
                        <a:pt x="3187" y="387"/>
                      </a:lnTo>
                      <a:lnTo>
                        <a:pt x="3187" y="385"/>
                      </a:lnTo>
                      <a:lnTo>
                        <a:pt x="3188" y="384"/>
                      </a:lnTo>
                      <a:lnTo>
                        <a:pt x="3188" y="381"/>
                      </a:lnTo>
                      <a:lnTo>
                        <a:pt x="3189" y="380"/>
                      </a:lnTo>
                      <a:lnTo>
                        <a:pt x="3189" y="377"/>
                      </a:lnTo>
                      <a:lnTo>
                        <a:pt x="3190" y="376"/>
                      </a:lnTo>
                      <a:lnTo>
                        <a:pt x="3190" y="374"/>
                      </a:lnTo>
                      <a:lnTo>
                        <a:pt x="3191" y="372"/>
                      </a:lnTo>
                      <a:lnTo>
                        <a:pt x="3191" y="369"/>
                      </a:lnTo>
                      <a:lnTo>
                        <a:pt x="3192" y="367"/>
                      </a:lnTo>
                      <a:lnTo>
                        <a:pt x="3192" y="365"/>
                      </a:lnTo>
                      <a:lnTo>
                        <a:pt x="3193" y="363"/>
                      </a:lnTo>
                      <a:lnTo>
                        <a:pt x="3194" y="361"/>
                      </a:lnTo>
                      <a:lnTo>
                        <a:pt x="3194" y="359"/>
                      </a:lnTo>
                      <a:lnTo>
                        <a:pt x="3195" y="357"/>
                      </a:lnTo>
                      <a:lnTo>
                        <a:pt x="3195" y="355"/>
                      </a:lnTo>
                      <a:lnTo>
                        <a:pt x="3196" y="353"/>
                      </a:lnTo>
                      <a:lnTo>
                        <a:pt x="3196" y="351"/>
                      </a:lnTo>
                      <a:lnTo>
                        <a:pt x="3197" y="349"/>
                      </a:lnTo>
                      <a:lnTo>
                        <a:pt x="3197" y="346"/>
                      </a:lnTo>
                      <a:lnTo>
                        <a:pt x="3198" y="344"/>
                      </a:lnTo>
                      <a:lnTo>
                        <a:pt x="3198" y="342"/>
                      </a:lnTo>
                      <a:lnTo>
                        <a:pt x="3199" y="340"/>
                      </a:lnTo>
                      <a:lnTo>
                        <a:pt x="3199" y="338"/>
                      </a:lnTo>
                      <a:lnTo>
                        <a:pt x="3200" y="335"/>
                      </a:lnTo>
                      <a:lnTo>
                        <a:pt x="3200" y="333"/>
                      </a:lnTo>
                      <a:lnTo>
                        <a:pt x="3201" y="331"/>
                      </a:lnTo>
                      <a:lnTo>
                        <a:pt x="3202" y="328"/>
                      </a:lnTo>
                      <a:lnTo>
                        <a:pt x="3202" y="326"/>
                      </a:lnTo>
                      <a:lnTo>
                        <a:pt x="3203" y="324"/>
                      </a:lnTo>
                      <a:lnTo>
                        <a:pt x="3203" y="321"/>
                      </a:lnTo>
                      <a:lnTo>
                        <a:pt x="3204" y="319"/>
                      </a:lnTo>
                      <a:lnTo>
                        <a:pt x="3204" y="316"/>
                      </a:lnTo>
                      <a:lnTo>
                        <a:pt x="3205" y="314"/>
                      </a:lnTo>
                      <a:lnTo>
                        <a:pt x="3205" y="312"/>
                      </a:lnTo>
                      <a:lnTo>
                        <a:pt x="3206" y="309"/>
                      </a:lnTo>
                      <a:lnTo>
                        <a:pt x="3206" y="307"/>
                      </a:lnTo>
                      <a:lnTo>
                        <a:pt x="3207" y="304"/>
                      </a:lnTo>
                      <a:lnTo>
                        <a:pt x="3207" y="301"/>
                      </a:lnTo>
                      <a:lnTo>
                        <a:pt x="3208" y="299"/>
                      </a:lnTo>
                      <a:lnTo>
                        <a:pt x="3209" y="296"/>
                      </a:lnTo>
                      <a:lnTo>
                        <a:pt x="3209" y="294"/>
                      </a:lnTo>
                      <a:lnTo>
                        <a:pt x="3210" y="291"/>
                      </a:lnTo>
                      <a:lnTo>
                        <a:pt x="3210" y="289"/>
                      </a:lnTo>
                      <a:lnTo>
                        <a:pt x="3211" y="286"/>
                      </a:lnTo>
                      <a:lnTo>
                        <a:pt x="3211" y="283"/>
                      </a:lnTo>
                      <a:lnTo>
                        <a:pt x="3212" y="280"/>
                      </a:lnTo>
                      <a:lnTo>
                        <a:pt x="3212" y="278"/>
                      </a:lnTo>
                      <a:lnTo>
                        <a:pt x="3213" y="275"/>
                      </a:lnTo>
                      <a:lnTo>
                        <a:pt x="3213" y="272"/>
                      </a:lnTo>
                      <a:lnTo>
                        <a:pt x="3214" y="269"/>
                      </a:lnTo>
                      <a:lnTo>
                        <a:pt x="3214" y="266"/>
                      </a:lnTo>
                      <a:lnTo>
                        <a:pt x="3215" y="263"/>
                      </a:lnTo>
                      <a:lnTo>
                        <a:pt x="3216" y="260"/>
                      </a:lnTo>
                      <a:lnTo>
                        <a:pt x="3216" y="257"/>
                      </a:lnTo>
                      <a:lnTo>
                        <a:pt x="3217" y="254"/>
                      </a:lnTo>
                      <a:lnTo>
                        <a:pt x="3217" y="251"/>
                      </a:lnTo>
                      <a:lnTo>
                        <a:pt x="3218" y="248"/>
                      </a:lnTo>
                      <a:lnTo>
                        <a:pt x="3218" y="245"/>
                      </a:lnTo>
                      <a:lnTo>
                        <a:pt x="3219" y="242"/>
                      </a:lnTo>
                      <a:lnTo>
                        <a:pt x="3219" y="239"/>
                      </a:lnTo>
                      <a:lnTo>
                        <a:pt x="3220" y="235"/>
                      </a:lnTo>
                      <a:lnTo>
                        <a:pt x="3220" y="232"/>
                      </a:lnTo>
                      <a:lnTo>
                        <a:pt x="3221" y="228"/>
                      </a:lnTo>
                      <a:lnTo>
                        <a:pt x="3221" y="225"/>
                      </a:lnTo>
                      <a:lnTo>
                        <a:pt x="3222" y="221"/>
                      </a:lnTo>
                      <a:lnTo>
                        <a:pt x="3222" y="218"/>
                      </a:lnTo>
                      <a:lnTo>
                        <a:pt x="3223" y="214"/>
                      </a:lnTo>
                      <a:lnTo>
                        <a:pt x="3224" y="211"/>
                      </a:lnTo>
                      <a:lnTo>
                        <a:pt x="3224" y="207"/>
                      </a:lnTo>
                      <a:lnTo>
                        <a:pt x="3225" y="203"/>
                      </a:lnTo>
                      <a:lnTo>
                        <a:pt x="3225" y="199"/>
                      </a:lnTo>
                      <a:lnTo>
                        <a:pt x="3226" y="195"/>
                      </a:lnTo>
                      <a:lnTo>
                        <a:pt x="3227" y="191"/>
                      </a:lnTo>
                      <a:lnTo>
                        <a:pt x="3227" y="187"/>
                      </a:lnTo>
                      <a:lnTo>
                        <a:pt x="3228" y="182"/>
                      </a:lnTo>
                      <a:lnTo>
                        <a:pt x="3228" y="178"/>
                      </a:lnTo>
                      <a:lnTo>
                        <a:pt x="3229" y="174"/>
                      </a:lnTo>
                      <a:lnTo>
                        <a:pt x="3229" y="169"/>
                      </a:lnTo>
                      <a:lnTo>
                        <a:pt x="3229" y="165"/>
                      </a:lnTo>
                      <a:lnTo>
                        <a:pt x="3230" y="159"/>
                      </a:lnTo>
                      <a:lnTo>
                        <a:pt x="3231" y="154"/>
                      </a:lnTo>
                      <a:lnTo>
                        <a:pt x="3231" y="149"/>
                      </a:lnTo>
                      <a:lnTo>
                        <a:pt x="3232" y="144"/>
                      </a:lnTo>
                      <a:lnTo>
                        <a:pt x="3232" y="138"/>
                      </a:lnTo>
                      <a:lnTo>
                        <a:pt x="3233" y="132"/>
                      </a:lnTo>
                      <a:lnTo>
                        <a:pt x="3233" y="126"/>
                      </a:lnTo>
                      <a:lnTo>
                        <a:pt x="3234" y="120"/>
                      </a:lnTo>
                      <a:lnTo>
                        <a:pt x="3235" y="113"/>
                      </a:lnTo>
                      <a:lnTo>
                        <a:pt x="3235" y="105"/>
                      </a:lnTo>
                      <a:lnTo>
                        <a:pt x="3236" y="98"/>
                      </a:lnTo>
                      <a:lnTo>
                        <a:pt x="3236" y="89"/>
                      </a:lnTo>
                      <a:lnTo>
                        <a:pt x="3237" y="80"/>
                      </a:lnTo>
                      <a:lnTo>
                        <a:pt x="3237" y="69"/>
                      </a:lnTo>
                      <a:lnTo>
                        <a:pt x="3238" y="56"/>
                      </a:lnTo>
                      <a:lnTo>
                        <a:pt x="3238" y="40"/>
                      </a:lnTo>
                      <a:lnTo>
                        <a:pt x="3239" y="0"/>
                      </a:lnTo>
                    </a:path>
                  </a:pathLst>
                </a:custGeom>
                <a:grpFill/>
                <a:ln w="7938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0" name="Group 19"/>
            <p:cNvGrpSpPr/>
            <p:nvPr/>
          </p:nvGrpSpPr>
          <p:grpSpPr>
            <a:xfrm>
              <a:off x="2050075" y="3649854"/>
              <a:ext cx="2052596" cy="1889747"/>
              <a:chOff x="544946" y="960475"/>
              <a:chExt cx="2052596" cy="1889747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V="1">
                <a:off x="2587089" y="960475"/>
                <a:ext cx="0" cy="74168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grpSp>
            <p:nvGrpSpPr>
              <p:cNvPr id="22" name="Group 21"/>
              <p:cNvGrpSpPr/>
              <p:nvPr/>
            </p:nvGrpSpPr>
            <p:grpSpPr>
              <a:xfrm rot="-1800000">
                <a:off x="2426092" y="968390"/>
                <a:ext cx="171450" cy="82550"/>
                <a:chOff x="2198370" y="203200"/>
                <a:chExt cx="171450" cy="82550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>
                  <a:off x="2296160" y="246380"/>
                  <a:ext cx="7366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31" name="Arc 30"/>
                <p:cNvSpPr/>
                <p:nvPr/>
              </p:nvSpPr>
              <p:spPr>
                <a:xfrm>
                  <a:off x="2198370" y="203200"/>
                  <a:ext cx="91440" cy="82550"/>
                </a:xfrm>
                <a:prstGeom prst="arc">
                  <a:avLst>
                    <a:gd name="adj1" fmla="val 15357825"/>
                    <a:gd name="adj2" fmla="val 6805427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 flipH="1">
                <a:off x="544946" y="1036320"/>
                <a:ext cx="1888375" cy="18139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2291080" y="1050517"/>
                <a:ext cx="110375" cy="77828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cxnSp>
          <p:nvCxnSpPr>
            <p:cNvPr id="35" name="Straight Connector 34"/>
            <p:cNvCxnSpPr/>
            <p:nvPr/>
          </p:nvCxnSpPr>
          <p:spPr>
            <a:xfrm flipH="1">
              <a:off x="2288838" y="3729736"/>
              <a:ext cx="1617746" cy="100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>
            <a:xfrm>
              <a:off x="3916282" y="3712649"/>
              <a:ext cx="213822" cy="150552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Two-dimensional footprint versus one dimensional footprint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78163" y="4751128"/>
            <a:ext cx="4277802" cy="1145473"/>
            <a:chOff x="5298702" y="4052250"/>
            <a:chExt cx="4277802" cy="1145473"/>
          </a:xfrm>
        </p:grpSpPr>
        <p:sp>
          <p:nvSpPr>
            <p:cNvPr id="45" name="Freeform 71"/>
            <p:cNvSpPr>
              <a:spLocks/>
            </p:cNvSpPr>
            <p:nvPr/>
          </p:nvSpPr>
          <p:spPr bwMode="auto">
            <a:xfrm flipH="1">
              <a:off x="6291598" y="4553917"/>
              <a:ext cx="3099264" cy="599962"/>
            </a:xfrm>
            <a:custGeom>
              <a:avLst/>
              <a:gdLst>
                <a:gd name="T0" fmla="*/ 33 w 2131"/>
                <a:gd name="T1" fmla="*/ 409 h 409"/>
                <a:gd name="T2" fmla="*/ 67 w 2131"/>
                <a:gd name="T3" fmla="*/ 358 h 409"/>
                <a:gd name="T4" fmla="*/ 101 w 2131"/>
                <a:gd name="T5" fmla="*/ 219 h 409"/>
                <a:gd name="T6" fmla="*/ 134 w 2131"/>
                <a:gd name="T7" fmla="*/ 95 h 409"/>
                <a:gd name="T8" fmla="*/ 168 w 2131"/>
                <a:gd name="T9" fmla="*/ 27 h 409"/>
                <a:gd name="T10" fmla="*/ 202 w 2131"/>
                <a:gd name="T11" fmla="*/ 2 h 409"/>
                <a:gd name="T12" fmla="*/ 235 w 2131"/>
                <a:gd name="T13" fmla="*/ 3 h 409"/>
                <a:gd name="T14" fmla="*/ 268 w 2131"/>
                <a:gd name="T15" fmla="*/ 18 h 409"/>
                <a:gd name="T16" fmla="*/ 302 w 2131"/>
                <a:gd name="T17" fmla="*/ 40 h 409"/>
                <a:gd name="T18" fmla="*/ 336 w 2131"/>
                <a:gd name="T19" fmla="*/ 64 h 409"/>
                <a:gd name="T20" fmla="*/ 369 w 2131"/>
                <a:gd name="T21" fmla="*/ 89 h 409"/>
                <a:gd name="T22" fmla="*/ 403 w 2131"/>
                <a:gd name="T23" fmla="*/ 112 h 409"/>
                <a:gd name="T24" fmla="*/ 437 w 2131"/>
                <a:gd name="T25" fmla="*/ 135 h 409"/>
                <a:gd name="T26" fmla="*/ 470 w 2131"/>
                <a:gd name="T27" fmla="*/ 155 h 409"/>
                <a:gd name="T28" fmla="*/ 504 w 2131"/>
                <a:gd name="T29" fmla="*/ 174 h 409"/>
                <a:gd name="T30" fmla="*/ 537 w 2131"/>
                <a:gd name="T31" fmla="*/ 191 h 409"/>
                <a:gd name="T32" fmla="*/ 571 w 2131"/>
                <a:gd name="T33" fmla="*/ 207 h 409"/>
                <a:gd name="T34" fmla="*/ 605 w 2131"/>
                <a:gd name="T35" fmla="*/ 221 h 409"/>
                <a:gd name="T36" fmla="*/ 639 w 2131"/>
                <a:gd name="T37" fmla="*/ 234 h 409"/>
                <a:gd name="T38" fmla="*/ 672 w 2131"/>
                <a:gd name="T39" fmla="*/ 245 h 409"/>
                <a:gd name="T40" fmla="*/ 706 w 2131"/>
                <a:gd name="T41" fmla="*/ 256 h 409"/>
                <a:gd name="T42" fmla="*/ 739 w 2131"/>
                <a:gd name="T43" fmla="*/ 266 h 409"/>
                <a:gd name="T44" fmla="*/ 773 w 2131"/>
                <a:gd name="T45" fmla="*/ 275 h 409"/>
                <a:gd name="T46" fmla="*/ 806 w 2131"/>
                <a:gd name="T47" fmla="*/ 283 h 409"/>
                <a:gd name="T48" fmla="*/ 840 w 2131"/>
                <a:gd name="T49" fmla="*/ 290 h 409"/>
                <a:gd name="T50" fmla="*/ 874 w 2131"/>
                <a:gd name="T51" fmla="*/ 297 h 409"/>
                <a:gd name="T52" fmla="*/ 908 w 2131"/>
                <a:gd name="T53" fmla="*/ 303 h 409"/>
                <a:gd name="T54" fmla="*/ 941 w 2131"/>
                <a:gd name="T55" fmla="*/ 309 h 409"/>
                <a:gd name="T56" fmla="*/ 975 w 2131"/>
                <a:gd name="T57" fmla="*/ 314 h 409"/>
                <a:gd name="T58" fmla="*/ 1008 w 2131"/>
                <a:gd name="T59" fmla="*/ 319 h 409"/>
                <a:gd name="T60" fmla="*/ 1042 w 2131"/>
                <a:gd name="T61" fmla="*/ 324 h 409"/>
                <a:gd name="T62" fmla="*/ 1076 w 2131"/>
                <a:gd name="T63" fmla="*/ 328 h 409"/>
                <a:gd name="T64" fmla="*/ 1109 w 2131"/>
                <a:gd name="T65" fmla="*/ 332 h 409"/>
                <a:gd name="T66" fmla="*/ 1143 w 2131"/>
                <a:gd name="T67" fmla="*/ 336 h 409"/>
                <a:gd name="T68" fmla="*/ 1177 w 2131"/>
                <a:gd name="T69" fmla="*/ 339 h 409"/>
                <a:gd name="T70" fmla="*/ 1210 w 2131"/>
                <a:gd name="T71" fmla="*/ 342 h 409"/>
                <a:gd name="T72" fmla="*/ 1244 w 2131"/>
                <a:gd name="T73" fmla="*/ 345 h 409"/>
                <a:gd name="T74" fmla="*/ 1277 w 2131"/>
                <a:gd name="T75" fmla="*/ 348 h 409"/>
                <a:gd name="T76" fmla="*/ 1311 w 2131"/>
                <a:gd name="T77" fmla="*/ 350 h 409"/>
                <a:gd name="T78" fmla="*/ 1345 w 2131"/>
                <a:gd name="T79" fmla="*/ 353 h 409"/>
                <a:gd name="T80" fmla="*/ 1379 w 2131"/>
                <a:gd name="T81" fmla="*/ 355 h 409"/>
                <a:gd name="T82" fmla="*/ 1412 w 2131"/>
                <a:gd name="T83" fmla="*/ 357 h 409"/>
                <a:gd name="T84" fmla="*/ 1446 w 2131"/>
                <a:gd name="T85" fmla="*/ 359 h 409"/>
                <a:gd name="T86" fmla="*/ 1479 w 2131"/>
                <a:gd name="T87" fmla="*/ 361 h 409"/>
                <a:gd name="T88" fmla="*/ 1513 w 2131"/>
                <a:gd name="T89" fmla="*/ 363 h 409"/>
                <a:gd name="T90" fmla="*/ 1547 w 2131"/>
                <a:gd name="T91" fmla="*/ 365 h 409"/>
                <a:gd name="T92" fmla="*/ 1580 w 2131"/>
                <a:gd name="T93" fmla="*/ 366 h 409"/>
                <a:gd name="T94" fmla="*/ 1614 w 2131"/>
                <a:gd name="T95" fmla="*/ 368 h 409"/>
                <a:gd name="T96" fmla="*/ 1648 w 2131"/>
                <a:gd name="T97" fmla="*/ 370 h 409"/>
                <a:gd name="T98" fmla="*/ 1681 w 2131"/>
                <a:gd name="T99" fmla="*/ 371 h 409"/>
                <a:gd name="T100" fmla="*/ 1715 w 2131"/>
                <a:gd name="T101" fmla="*/ 372 h 409"/>
                <a:gd name="T102" fmla="*/ 1748 w 2131"/>
                <a:gd name="T103" fmla="*/ 373 h 409"/>
                <a:gd name="T104" fmla="*/ 1782 w 2131"/>
                <a:gd name="T105" fmla="*/ 375 h 409"/>
                <a:gd name="T106" fmla="*/ 1816 w 2131"/>
                <a:gd name="T107" fmla="*/ 376 h 409"/>
                <a:gd name="T108" fmla="*/ 1849 w 2131"/>
                <a:gd name="T109" fmla="*/ 377 h 409"/>
                <a:gd name="T110" fmla="*/ 1883 w 2131"/>
                <a:gd name="T111" fmla="*/ 378 h 409"/>
                <a:gd name="T112" fmla="*/ 1917 w 2131"/>
                <a:gd name="T113" fmla="*/ 379 h 409"/>
                <a:gd name="T114" fmla="*/ 1950 w 2131"/>
                <a:gd name="T115" fmla="*/ 380 h 409"/>
                <a:gd name="T116" fmla="*/ 1984 w 2131"/>
                <a:gd name="T117" fmla="*/ 381 h 409"/>
                <a:gd name="T118" fmla="*/ 2018 w 2131"/>
                <a:gd name="T119" fmla="*/ 381 h 409"/>
                <a:gd name="T120" fmla="*/ 2051 w 2131"/>
                <a:gd name="T121" fmla="*/ 382 h 409"/>
                <a:gd name="T122" fmla="*/ 2085 w 2131"/>
                <a:gd name="T123" fmla="*/ 383 h 409"/>
                <a:gd name="T124" fmla="*/ 2119 w 2131"/>
                <a:gd name="T125" fmla="*/ 38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31" h="409">
                  <a:moveTo>
                    <a:pt x="0" y="409"/>
                  </a:moveTo>
                  <a:lnTo>
                    <a:pt x="0" y="409"/>
                  </a:lnTo>
                  <a:lnTo>
                    <a:pt x="0" y="409"/>
                  </a:lnTo>
                  <a:lnTo>
                    <a:pt x="1" y="409"/>
                  </a:lnTo>
                  <a:lnTo>
                    <a:pt x="1" y="409"/>
                  </a:lnTo>
                  <a:lnTo>
                    <a:pt x="2" y="409"/>
                  </a:lnTo>
                  <a:lnTo>
                    <a:pt x="2" y="409"/>
                  </a:lnTo>
                  <a:lnTo>
                    <a:pt x="3" y="409"/>
                  </a:lnTo>
                  <a:lnTo>
                    <a:pt x="3" y="409"/>
                  </a:lnTo>
                  <a:lnTo>
                    <a:pt x="3" y="409"/>
                  </a:lnTo>
                  <a:lnTo>
                    <a:pt x="3" y="409"/>
                  </a:lnTo>
                  <a:lnTo>
                    <a:pt x="4" y="409"/>
                  </a:lnTo>
                  <a:lnTo>
                    <a:pt x="4" y="409"/>
                  </a:lnTo>
                  <a:lnTo>
                    <a:pt x="5" y="409"/>
                  </a:lnTo>
                  <a:lnTo>
                    <a:pt x="5" y="409"/>
                  </a:lnTo>
                  <a:lnTo>
                    <a:pt x="5" y="409"/>
                  </a:lnTo>
                  <a:lnTo>
                    <a:pt x="5" y="409"/>
                  </a:lnTo>
                  <a:lnTo>
                    <a:pt x="6" y="409"/>
                  </a:lnTo>
                  <a:lnTo>
                    <a:pt x="6" y="409"/>
                  </a:lnTo>
                  <a:lnTo>
                    <a:pt x="7" y="409"/>
                  </a:lnTo>
                  <a:lnTo>
                    <a:pt x="7" y="409"/>
                  </a:lnTo>
                  <a:lnTo>
                    <a:pt x="7" y="409"/>
                  </a:lnTo>
                  <a:lnTo>
                    <a:pt x="7" y="409"/>
                  </a:lnTo>
                  <a:lnTo>
                    <a:pt x="8" y="409"/>
                  </a:lnTo>
                  <a:lnTo>
                    <a:pt x="8" y="409"/>
                  </a:lnTo>
                  <a:lnTo>
                    <a:pt x="9" y="409"/>
                  </a:lnTo>
                  <a:lnTo>
                    <a:pt x="9" y="409"/>
                  </a:lnTo>
                  <a:lnTo>
                    <a:pt x="9" y="409"/>
                  </a:lnTo>
                  <a:lnTo>
                    <a:pt x="9" y="409"/>
                  </a:lnTo>
                  <a:lnTo>
                    <a:pt x="10" y="409"/>
                  </a:lnTo>
                  <a:lnTo>
                    <a:pt x="10" y="409"/>
                  </a:lnTo>
                  <a:lnTo>
                    <a:pt x="11" y="409"/>
                  </a:lnTo>
                  <a:lnTo>
                    <a:pt x="11" y="409"/>
                  </a:lnTo>
                  <a:lnTo>
                    <a:pt x="11" y="409"/>
                  </a:lnTo>
                  <a:lnTo>
                    <a:pt x="12" y="409"/>
                  </a:lnTo>
                  <a:lnTo>
                    <a:pt x="12" y="409"/>
                  </a:lnTo>
                  <a:lnTo>
                    <a:pt x="12" y="409"/>
                  </a:lnTo>
                  <a:lnTo>
                    <a:pt x="13" y="409"/>
                  </a:lnTo>
                  <a:lnTo>
                    <a:pt x="13" y="409"/>
                  </a:lnTo>
                  <a:lnTo>
                    <a:pt x="13" y="409"/>
                  </a:lnTo>
                  <a:lnTo>
                    <a:pt x="13" y="409"/>
                  </a:lnTo>
                  <a:lnTo>
                    <a:pt x="14" y="409"/>
                  </a:lnTo>
                  <a:lnTo>
                    <a:pt x="14" y="409"/>
                  </a:lnTo>
                  <a:lnTo>
                    <a:pt x="15" y="409"/>
                  </a:lnTo>
                  <a:lnTo>
                    <a:pt x="15" y="409"/>
                  </a:lnTo>
                  <a:lnTo>
                    <a:pt x="15" y="409"/>
                  </a:lnTo>
                  <a:lnTo>
                    <a:pt x="16" y="409"/>
                  </a:lnTo>
                  <a:lnTo>
                    <a:pt x="16" y="409"/>
                  </a:lnTo>
                  <a:lnTo>
                    <a:pt x="16" y="409"/>
                  </a:lnTo>
                  <a:lnTo>
                    <a:pt x="17" y="409"/>
                  </a:lnTo>
                  <a:lnTo>
                    <a:pt x="17" y="409"/>
                  </a:lnTo>
                  <a:lnTo>
                    <a:pt x="17" y="409"/>
                  </a:lnTo>
                  <a:lnTo>
                    <a:pt x="18" y="409"/>
                  </a:lnTo>
                  <a:lnTo>
                    <a:pt x="18" y="409"/>
                  </a:lnTo>
                  <a:lnTo>
                    <a:pt x="18" y="409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20" y="409"/>
                  </a:lnTo>
                  <a:lnTo>
                    <a:pt x="20" y="409"/>
                  </a:lnTo>
                  <a:lnTo>
                    <a:pt x="20" y="409"/>
                  </a:lnTo>
                  <a:lnTo>
                    <a:pt x="20" y="409"/>
                  </a:lnTo>
                  <a:lnTo>
                    <a:pt x="21" y="409"/>
                  </a:lnTo>
                  <a:lnTo>
                    <a:pt x="21" y="409"/>
                  </a:lnTo>
                  <a:lnTo>
                    <a:pt x="22" y="409"/>
                  </a:lnTo>
                  <a:lnTo>
                    <a:pt x="22" y="409"/>
                  </a:lnTo>
                  <a:lnTo>
                    <a:pt x="22" y="409"/>
                  </a:lnTo>
                  <a:lnTo>
                    <a:pt x="22" y="409"/>
                  </a:lnTo>
                  <a:lnTo>
                    <a:pt x="23" y="409"/>
                  </a:lnTo>
                  <a:lnTo>
                    <a:pt x="23" y="409"/>
                  </a:lnTo>
                  <a:lnTo>
                    <a:pt x="24" y="409"/>
                  </a:lnTo>
                  <a:lnTo>
                    <a:pt x="24" y="409"/>
                  </a:lnTo>
                  <a:lnTo>
                    <a:pt x="24" y="409"/>
                  </a:lnTo>
                  <a:lnTo>
                    <a:pt x="24" y="409"/>
                  </a:lnTo>
                  <a:lnTo>
                    <a:pt x="25" y="409"/>
                  </a:lnTo>
                  <a:lnTo>
                    <a:pt x="25" y="409"/>
                  </a:lnTo>
                  <a:lnTo>
                    <a:pt x="26" y="409"/>
                  </a:lnTo>
                  <a:lnTo>
                    <a:pt x="26" y="409"/>
                  </a:lnTo>
                  <a:lnTo>
                    <a:pt x="26" y="409"/>
                  </a:lnTo>
                  <a:lnTo>
                    <a:pt x="26" y="409"/>
                  </a:lnTo>
                  <a:lnTo>
                    <a:pt x="27" y="409"/>
                  </a:lnTo>
                  <a:lnTo>
                    <a:pt x="27" y="409"/>
                  </a:lnTo>
                  <a:lnTo>
                    <a:pt x="28" y="409"/>
                  </a:lnTo>
                  <a:lnTo>
                    <a:pt x="28" y="409"/>
                  </a:lnTo>
                  <a:lnTo>
                    <a:pt x="28" y="409"/>
                  </a:lnTo>
                  <a:lnTo>
                    <a:pt x="29" y="409"/>
                  </a:lnTo>
                  <a:lnTo>
                    <a:pt x="29" y="409"/>
                  </a:lnTo>
                  <a:lnTo>
                    <a:pt x="29" y="409"/>
                  </a:lnTo>
                  <a:lnTo>
                    <a:pt x="30" y="409"/>
                  </a:lnTo>
                  <a:lnTo>
                    <a:pt x="30" y="409"/>
                  </a:lnTo>
                  <a:lnTo>
                    <a:pt x="30" y="409"/>
                  </a:lnTo>
                  <a:lnTo>
                    <a:pt x="30" y="409"/>
                  </a:lnTo>
                  <a:lnTo>
                    <a:pt x="31" y="409"/>
                  </a:lnTo>
                  <a:lnTo>
                    <a:pt x="31" y="409"/>
                  </a:lnTo>
                  <a:lnTo>
                    <a:pt x="32" y="409"/>
                  </a:lnTo>
                  <a:lnTo>
                    <a:pt x="32" y="409"/>
                  </a:lnTo>
                  <a:lnTo>
                    <a:pt x="32" y="409"/>
                  </a:lnTo>
                  <a:lnTo>
                    <a:pt x="33" y="409"/>
                  </a:lnTo>
                  <a:lnTo>
                    <a:pt x="33" y="409"/>
                  </a:lnTo>
                  <a:lnTo>
                    <a:pt x="33" y="409"/>
                  </a:lnTo>
                  <a:lnTo>
                    <a:pt x="34" y="409"/>
                  </a:lnTo>
                  <a:lnTo>
                    <a:pt x="34" y="409"/>
                  </a:lnTo>
                  <a:lnTo>
                    <a:pt x="34" y="409"/>
                  </a:lnTo>
                  <a:lnTo>
                    <a:pt x="35" y="409"/>
                  </a:lnTo>
                  <a:lnTo>
                    <a:pt x="35" y="409"/>
                  </a:lnTo>
                  <a:lnTo>
                    <a:pt x="35" y="409"/>
                  </a:lnTo>
                  <a:lnTo>
                    <a:pt x="36" y="409"/>
                  </a:lnTo>
                  <a:lnTo>
                    <a:pt x="36" y="409"/>
                  </a:lnTo>
                  <a:lnTo>
                    <a:pt x="36" y="409"/>
                  </a:lnTo>
                  <a:lnTo>
                    <a:pt x="36" y="409"/>
                  </a:lnTo>
                  <a:lnTo>
                    <a:pt x="37" y="408"/>
                  </a:lnTo>
                  <a:lnTo>
                    <a:pt x="37" y="408"/>
                  </a:lnTo>
                  <a:lnTo>
                    <a:pt x="38" y="408"/>
                  </a:lnTo>
                  <a:lnTo>
                    <a:pt x="38" y="408"/>
                  </a:lnTo>
                  <a:lnTo>
                    <a:pt x="39" y="408"/>
                  </a:lnTo>
                  <a:lnTo>
                    <a:pt x="39" y="408"/>
                  </a:lnTo>
                  <a:lnTo>
                    <a:pt x="39" y="408"/>
                  </a:lnTo>
                  <a:lnTo>
                    <a:pt x="39" y="408"/>
                  </a:lnTo>
                  <a:lnTo>
                    <a:pt x="40" y="408"/>
                  </a:lnTo>
                  <a:lnTo>
                    <a:pt x="40" y="408"/>
                  </a:lnTo>
                  <a:lnTo>
                    <a:pt x="41" y="407"/>
                  </a:lnTo>
                  <a:lnTo>
                    <a:pt x="41" y="407"/>
                  </a:lnTo>
                  <a:lnTo>
                    <a:pt x="41" y="407"/>
                  </a:lnTo>
                  <a:lnTo>
                    <a:pt x="41" y="407"/>
                  </a:lnTo>
                  <a:lnTo>
                    <a:pt x="42" y="407"/>
                  </a:lnTo>
                  <a:lnTo>
                    <a:pt x="42" y="407"/>
                  </a:lnTo>
                  <a:lnTo>
                    <a:pt x="43" y="406"/>
                  </a:lnTo>
                  <a:lnTo>
                    <a:pt x="43" y="406"/>
                  </a:lnTo>
                  <a:lnTo>
                    <a:pt x="43" y="406"/>
                  </a:lnTo>
                  <a:lnTo>
                    <a:pt x="43" y="406"/>
                  </a:lnTo>
                  <a:lnTo>
                    <a:pt x="44" y="405"/>
                  </a:lnTo>
                  <a:lnTo>
                    <a:pt x="44" y="405"/>
                  </a:lnTo>
                  <a:lnTo>
                    <a:pt x="45" y="405"/>
                  </a:lnTo>
                  <a:lnTo>
                    <a:pt x="45" y="405"/>
                  </a:lnTo>
                  <a:lnTo>
                    <a:pt x="45" y="404"/>
                  </a:lnTo>
                  <a:lnTo>
                    <a:pt x="45" y="404"/>
                  </a:lnTo>
                  <a:lnTo>
                    <a:pt x="46" y="404"/>
                  </a:lnTo>
                  <a:lnTo>
                    <a:pt x="46" y="404"/>
                  </a:lnTo>
                  <a:lnTo>
                    <a:pt x="47" y="403"/>
                  </a:lnTo>
                  <a:lnTo>
                    <a:pt x="47" y="403"/>
                  </a:lnTo>
                  <a:lnTo>
                    <a:pt x="47" y="402"/>
                  </a:lnTo>
                  <a:lnTo>
                    <a:pt x="48" y="402"/>
                  </a:lnTo>
                  <a:lnTo>
                    <a:pt x="48" y="401"/>
                  </a:lnTo>
                  <a:lnTo>
                    <a:pt x="48" y="401"/>
                  </a:lnTo>
                  <a:lnTo>
                    <a:pt x="49" y="401"/>
                  </a:lnTo>
                  <a:lnTo>
                    <a:pt x="49" y="401"/>
                  </a:lnTo>
                  <a:lnTo>
                    <a:pt x="49" y="400"/>
                  </a:lnTo>
                  <a:lnTo>
                    <a:pt x="49" y="400"/>
                  </a:lnTo>
                  <a:lnTo>
                    <a:pt x="50" y="399"/>
                  </a:lnTo>
                  <a:lnTo>
                    <a:pt x="50" y="399"/>
                  </a:lnTo>
                  <a:lnTo>
                    <a:pt x="51" y="398"/>
                  </a:lnTo>
                  <a:lnTo>
                    <a:pt x="51" y="398"/>
                  </a:lnTo>
                  <a:lnTo>
                    <a:pt x="51" y="397"/>
                  </a:lnTo>
                  <a:lnTo>
                    <a:pt x="52" y="397"/>
                  </a:lnTo>
                  <a:lnTo>
                    <a:pt x="52" y="396"/>
                  </a:lnTo>
                  <a:lnTo>
                    <a:pt x="52" y="396"/>
                  </a:lnTo>
                  <a:lnTo>
                    <a:pt x="53" y="395"/>
                  </a:lnTo>
                  <a:lnTo>
                    <a:pt x="53" y="395"/>
                  </a:lnTo>
                  <a:lnTo>
                    <a:pt x="53" y="394"/>
                  </a:lnTo>
                  <a:lnTo>
                    <a:pt x="54" y="393"/>
                  </a:lnTo>
                  <a:lnTo>
                    <a:pt x="54" y="392"/>
                  </a:lnTo>
                  <a:lnTo>
                    <a:pt x="54" y="392"/>
                  </a:lnTo>
                  <a:lnTo>
                    <a:pt x="55" y="391"/>
                  </a:lnTo>
                  <a:lnTo>
                    <a:pt x="55" y="391"/>
                  </a:lnTo>
                  <a:lnTo>
                    <a:pt x="56" y="390"/>
                  </a:lnTo>
                  <a:lnTo>
                    <a:pt x="56" y="390"/>
                  </a:lnTo>
                  <a:lnTo>
                    <a:pt x="56" y="388"/>
                  </a:lnTo>
                  <a:lnTo>
                    <a:pt x="56" y="388"/>
                  </a:lnTo>
                  <a:lnTo>
                    <a:pt x="57" y="387"/>
                  </a:lnTo>
                  <a:lnTo>
                    <a:pt x="57" y="387"/>
                  </a:lnTo>
                  <a:lnTo>
                    <a:pt x="58" y="385"/>
                  </a:lnTo>
                  <a:lnTo>
                    <a:pt x="58" y="385"/>
                  </a:lnTo>
                  <a:lnTo>
                    <a:pt x="58" y="384"/>
                  </a:lnTo>
                  <a:lnTo>
                    <a:pt x="58" y="384"/>
                  </a:lnTo>
                  <a:lnTo>
                    <a:pt x="59" y="382"/>
                  </a:lnTo>
                  <a:lnTo>
                    <a:pt x="59" y="382"/>
                  </a:lnTo>
                  <a:lnTo>
                    <a:pt x="60" y="380"/>
                  </a:lnTo>
                  <a:lnTo>
                    <a:pt x="60" y="380"/>
                  </a:lnTo>
                  <a:lnTo>
                    <a:pt x="60" y="379"/>
                  </a:lnTo>
                  <a:lnTo>
                    <a:pt x="60" y="379"/>
                  </a:lnTo>
                  <a:lnTo>
                    <a:pt x="61" y="377"/>
                  </a:lnTo>
                  <a:lnTo>
                    <a:pt x="61" y="377"/>
                  </a:lnTo>
                  <a:lnTo>
                    <a:pt x="62" y="375"/>
                  </a:lnTo>
                  <a:lnTo>
                    <a:pt x="62" y="375"/>
                  </a:lnTo>
                  <a:lnTo>
                    <a:pt x="62" y="373"/>
                  </a:lnTo>
                  <a:lnTo>
                    <a:pt x="62" y="373"/>
                  </a:lnTo>
                  <a:lnTo>
                    <a:pt x="63" y="371"/>
                  </a:lnTo>
                  <a:lnTo>
                    <a:pt x="63" y="371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4" y="367"/>
                  </a:lnTo>
                  <a:lnTo>
                    <a:pt x="65" y="367"/>
                  </a:lnTo>
                  <a:lnTo>
                    <a:pt x="65" y="365"/>
                  </a:lnTo>
                  <a:lnTo>
                    <a:pt x="65" y="365"/>
                  </a:lnTo>
                  <a:lnTo>
                    <a:pt x="66" y="363"/>
                  </a:lnTo>
                  <a:lnTo>
                    <a:pt x="66" y="363"/>
                  </a:lnTo>
                  <a:lnTo>
                    <a:pt x="66" y="361"/>
                  </a:lnTo>
                  <a:lnTo>
                    <a:pt x="66" y="361"/>
                  </a:lnTo>
                  <a:lnTo>
                    <a:pt x="67" y="358"/>
                  </a:lnTo>
                  <a:lnTo>
                    <a:pt x="67" y="358"/>
                  </a:lnTo>
                  <a:lnTo>
                    <a:pt x="68" y="356"/>
                  </a:lnTo>
                  <a:lnTo>
                    <a:pt x="68" y="356"/>
                  </a:lnTo>
                  <a:lnTo>
                    <a:pt x="68" y="354"/>
                  </a:lnTo>
                  <a:lnTo>
                    <a:pt x="69" y="354"/>
                  </a:lnTo>
                  <a:lnTo>
                    <a:pt x="69" y="351"/>
                  </a:lnTo>
                  <a:lnTo>
                    <a:pt x="69" y="351"/>
                  </a:lnTo>
                  <a:lnTo>
                    <a:pt x="70" y="349"/>
                  </a:lnTo>
                  <a:lnTo>
                    <a:pt x="70" y="349"/>
                  </a:lnTo>
                  <a:lnTo>
                    <a:pt x="70" y="347"/>
                  </a:lnTo>
                  <a:lnTo>
                    <a:pt x="71" y="346"/>
                  </a:lnTo>
                  <a:lnTo>
                    <a:pt x="71" y="344"/>
                  </a:lnTo>
                  <a:lnTo>
                    <a:pt x="71" y="344"/>
                  </a:lnTo>
                  <a:lnTo>
                    <a:pt x="72" y="341"/>
                  </a:lnTo>
                  <a:lnTo>
                    <a:pt x="72" y="341"/>
                  </a:lnTo>
                  <a:lnTo>
                    <a:pt x="73" y="339"/>
                  </a:lnTo>
                  <a:lnTo>
                    <a:pt x="73" y="339"/>
                  </a:lnTo>
                  <a:lnTo>
                    <a:pt x="73" y="336"/>
                  </a:lnTo>
                  <a:lnTo>
                    <a:pt x="73" y="336"/>
                  </a:lnTo>
                  <a:lnTo>
                    <a:pt x="74" y="334"/>
                  </a:lnTo>
                  <a:lnTo>
                    <a:pt x="74" y="334"/>
                  </a:lnTo>
                  <a:lnTo>
                    <a:pt x="75" y="331"/>
                  </a:lnTo>
                  <a:lnTo>
                    <a:pt x="75" y="331"/>
                  </a:lnTo>
                  <a:lnTo>
                    <a:pt x="75" y="328"/>
                  </a:lnTo>
                  <a:lnTo>
                    <a:pt x="75" y="328"/>
                  </a:lnTo>
                  <a:lnTo>
                    <a:pt x="76" y="326"/>
                  </a:lnTo>
                  <a:lnTo>
                    <a:pt x="76" y="326"/>
                  </a:lnTo>
                  <a:lnTo>
                    <a:pt x="77" y="323"/>
                  </a:lnTo>
                  <a:lnTo>
                    <a:pt x="77" y="323"/>
                  </a:lnTo>
                  <a:lnTo>
                    <a:pt x="77" y="320"/>
                  </a:lnTo>
                  <a:lnTo>
                    <a:pt x="77" y="320"/>
                  </a:lnTo>
                  <a:lnTo>
                    <a:pt x="78" y="317"/>
                  </a:lnTo>
                  <a:lnTo>
                    <a:pt x="78" y="317"/>
                  </a:lnTo>
                  <a:lnTo>
                    <a:pt x="79" y="314"/>
                  </a:lnTo>
                  <a:lnTo>
                    <a:pt x="79" y="314"/>
                  </a:lnTo>
                  <a:lnTo>
                    <a:pt x="79" y="312"/>
                  </a:lnTo>
                  <a:lnTo>
                    <a:pt x="79" y="311"/>
                  </a:lnTo>
                  <a:lnTo>
                    <a:pt x="80" y="309"/>
                  </a:lnTo>
                  <a:lnTo>
                    <a:pt x="80" y="309"/>
                  </a:lnTo>
                  <a:lnTo>
                    <a:pt x="81" y="306"/>
                  </a:lnTo>
                  <a:lnTo>
                    <a:pt x="81" y="306"/>
                  </a:lnTo>
                  <a:lnTo>
                    <a:pt x="81" y="303"/>
                  </a:lnTo>
                  <a:lnTo>
                    <a:pt x="82" y="303"/>
                  </a:lnTo>
                  <a:lnTo>
                    <a:pt x="82" y="300"/>
                  </a:lnTo>
                  <a:lnTo>
                    <a:pt x="82" y="300"/>
                  </a:lnTo>
                  <a:lnTo>
                    <a:pt x="83" y="297"/>
                  </a:lnTo>
                  <a:lnTo>
                    <a:pt x="83" y="297"/>
                  </a:lnTo>
                  <a:lnTo>
                    <a:pt x="83" y="294"/>
                  </a:lnTo>
                  <a:lnTo>
                    <a:pt x="84" y="294"/>
                  </a:lnTo>
                  <a:lnTo>
                    <a:pt x="84" y="291"/>
                  </a:lnTo>
                  <a:lnTo>
                    <a:pt x="84" y="291"/>
                  </a:lnTo>
                  <a:lnTo>
                    <a:pt x="85" y="288"/>
                  </a:lnTo>
                  <a:lnTo>
                    <a:pt x="85" y="288"/>
                  </a:lnTo>
                  <a:lnTo>
                    <a:pt x="85" y="285"/>
                  </a:lnTo>
                  <a:lnTo>
                    <a:pt x="85" y="285"/>
                  </a:lnTo>
                  <a:lnTo>
                    <a:pt x="86" y="282"/>
                  </a:lnTo>
                  <a:lnTo>
                    <a:pt x="86" y="282"/>
                  </a:lnTo>
                  <a:lnTo>
                    <a:pt x="87" y="279"/>
                  </a:lnTo>
                  <a:lnTo>
                    <a:pt x="87" y="279"/>
                  </a:lnTo>
                  <a:lnTo>
                    <a:pt x="87" y="276"/>
                  </a:lnTo>
                  <a:lnTo>
                    <a:pt x="88" y="276"/>
                  </a:lnTo>
                  <a:lnTo>
                    <a:pt x="88" y="273"/>
                  </a:lnTo>
                  <a:lnTo>
                    <a:pt x="88" y="273"/>
                  </a:lnTo>
                  <a:lnTo>
                    <a:pt x="89" y="270"/>
                  </a:lnTo>
                  <a:lnTo>
                    <a:pt x="89" y="270"/>
                  </a:lnTo>
                  <a:lnTo>
                    <a:pt x="89" y="267"/>
                  </a:lnTo>
                  <a:lnTo>
                    <a:pt x="90" y="267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1" y="261"/>
                  </a:lnTo>
                  <a:lnTo>
                    <a:pt x="91" y="261"/>
                  </a:lnTo>
                  <a:lnTo>
                    <a:pt x="92" y="258"/>
                  </a:lnTo>
                  <a:lnTo>
                    <a:pt x="92" y="258"/>
                  </a:lnTo>
                  <a:lnTo>
                    <a:pt x="92" y="255"/>
                  </a:lnTo>
                  <a:lnTo>
                    <a:pt x="92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4" y="249"/>
                  </a:lnTo>
                  <a:lnTo>
                    <a:pt x="94" y="249"/>
                  </a:lnTo>
                  <a:lnTo>
                    <a:pt x="94" y="246"/>
                  </a:lnTo>
                  <a:lnTo>
                    <a:pt x="94" y="245"/>
                  </a:lnTo>
                  <a:lnTo>
                    <a:pt x="95" y="243"/>
                  </a:lnTo>
                  <a:lnTo>
                    <a:pt x="95" y="243"/>
                  </a:lnTo>
                  <a:lnTo>
                    <a:pt x="96" y="240"/>
                  </a:lnTo>
                  <a:lnTo>
                    <a:pt x="96" y="240"/>
                  </a:lnTo>
                  <a:lnTo>
                    <a:pt x="96" y="237"/>
                  </a:lnTo>
                  <a:lnTo>
                    <a:pt x="96" y="236"/>
                  </a:lnTo>
                  <a:lnTo>
                    <a:pt x="97" y="234"/>
                  </a:lnTo>
                  <a:lnTo>
                    <a:pt x="97" y="234"/>
                  </a:lnTo>
                  <a:lnTo>
                    <a:pt x="98" y="231"/>
                  </a:lnTo>
                  <a:lnTo>
                    <a:pt x="98" y="231"/>
                  </a:lnTo>
                  <a:lnTo>
                    <a:pt x="98" y="228"/>
                  </a:lnTo>
                  <a:lnTo>
                    <a:pt x="98" y="227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100" y="222"/>
                  </a:lnTo>
                  <a:lnTo>
                    <a:pt x="100" y="221"/>
                  </a:lnTo>
                  <a:lnTo>
                    <a:pt x="100" y="219"/>
                  </a:lnTo>
                  <a:lnTo>
                    <a:pt x="101" y="219"/>
                  </a:lnTo>
                  <a:lnTo>
                    <a:pt x="101" y="216"/>
                  </a:lnTo>
                  <a:lnTo>
                    <a:pt x="101" y="216"/>
                  </a:lnTo>
                  <a:lnTo>
                    <a:pt x="102" y="213"/>
                  </a:lnTo>
                  <a:lnTo>
                    <a:pt x="102" y="213"/>
                  </a:lnTo>
                  <a:lnTo>
                    <a:pt x="102" y="210"/>
                  </a:lnTo>
                  <a:lnTo>
                    <a:pt x="103" y="210"/>
                  </a:lnTo>
                  <a:lnTo>
                    <a:pt x="103" y="207"/>
                  </a:lnTo>
                  <a:lnTo>
                    <a:pt x="103" y="207"/>
                  </a:lnTo>
                  <a:lnTo>
                    <a:pt x="104" y="204"/>
                  </a:lnTo>
                  <a:lnTo>
                    <a:pt x="104" y="204"/>
                  </a:lnTo>
                  <a:lnTo>
                    <a:pt x="104" y="201"/>
                  </a:lnTo>
                  <a:lnTo>
                    <a:pt x="105" y="201"/>
                  </a:lnTo>
                  <a:lnTo>
                    <a:pt x="105" y="198"/>
                  </a:lnTo>
                  <a:lnTo>
                    <a:pt x="105" y="198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6" y="193"/>
                  </a:lnTo>
                  <a:lnTo>
                    <a:pt x="107" y="193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8" y="187"/>
                  </a:lnTo>
                  <a:lnTo>
                    <a:pt x="108" y="187"/>
                  </a:lnTo>
                  <a:lnTo>
                    <a:pt x="109" y="184"/>
                  </a:lnTo>
                  <a:lnTo>
                    <a:pt x="109" y="184"/>
                  </a:lnTo>
                  <a:lnTo>
                    <a:pt x="109" y="182"/>
                  </a:lnTo>
                  <a:lnTo>
                    <a:pt x="109" y="182"/>
                  </a:lnTo>
                  <a:lnTo>
                    <a:pt x="110" y="179"/>
                  </a:lnTo>
                  <a:lnTo>
                    <a:pt x="110" y="179"/>
                  </a:lnTo>
                  <a:lnTo>
                    <a:pt x="111" y="176"/>
                  </a:lnTo>
                  <a:lnTo>
                    <a:pt x="111" y="176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3" y="168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3" y="165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115" y="160"/>
                  </a:lnTo>
                  <a:lnTo>
                    <a:pt x="115" y="160"/>
                  </a:lnTo>
                  <a:lnTo>
                    <a:pt x="115" y="158"/>
                  </a:lnTo>
                  <a:lnTo>
                    <a:pt x="115" y="158"/>
                  </a:lnTo>
                  <a:lnTo>
                    <a:pt x="116" y="155"/>
                  </a:lnTo>
                  <a:lnTo>
                    <a:pt x="116" y="155"/>
                  </a:lnTo>
                  <a:lnTo>
                    <a:pt x="117" y="152"/>
                  </a:lnTo>
                  <a:lnTo>
                    <a:pt x="117" y="152"/>
                  </a:lnTo>
                  <a:lnTo>
                    <a:pt x="117" y="150"/>
                  </a:lnTo>
                  <a:lnTo>
                    <a:pt x="118" y="150"/>
                  </a:lnTo>
                  <a:lnTo>
                    <a:pt x="118" y="147"/>
                  </a:lnTo>
                  <a:lnTo>
                    <a:pt x="118" y="147"/>
                  </a:lnTo>
                  <a:lnTo>
                    <a:pt x="119" y="145"/>
                  </a:lnTo>
                  <a:lnTo>
                    <a:pt x="119" y="145"/>
                  </a:lnTo>
                  <a:lnTo>
                    <a:pt x="119" y="142"/>
                  </a:lnTo>
                  <a:lnTo>
                    <a:pt x="120" y="142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1" y="138"/>
                  </a:lnTo>
                  <a:lnTo>
                    <a:pt x="121" y="138"/>
                  </a:lnTo>
                  <a:lnTo>
                    <a:pt x="121" y="135"/>
                  </a:lnTo>
                  <a:lnTo>
                    <a:pt x="121" y="135"/>
                  </a:lnTo>
                  <a:lnTo>
                    <a:pt x="122" y="133"/>
                  </a:lnTo>
                  <a:lnTo>
                    <a:pt x="122" y="133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8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6" y="122"/>
                  </a:lnTo>
                  <a:lnTo>
                    <a:pt x="126" y="121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7" y="117"/>
                  </a:lnTo>
                  <a:lnTo>
                    <a:pt x="127" y="117"/>
                  </a:lnTo>
                  <a:lnTo>
                    <a:pt x="128" y="115"/>
                  </a:lnTo>
                  <a:lnTo>
                    <a:pt x="128" y="115"/>
                  </a:lnTo>
                  <a:lnTo>
                    <a:pt x="128" y="113"/>
                  </a:lnTo>
                  <a:lnTo>
                    <a:pt x="128" y="113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0" y="109"/>
                  </a:lnTo>
                  <a:lnTo>
                    <a:pt x="130" y="108"/>
                  </a:lnTo>
                  <a:lnTo>
                    <a:pt x="130" y="107"/>
                  </a:lnTo>
                  <a:lnTo>
                    <a:pt x="130" y="106"/>
                  </a:lnTo>
                  <a:lnTo>
                    <a:pt x="131" y="104"/>
                  </a:lnTo>
                  <a:lnTo>
                    <a:pt x="131" y="104"/>
                  </a:lnTo>
                  <a:lnTo>
                    <a:pt x="132" y="103"/>
                  </a:lnTo>
                  <a:lnTo>
                    <a:pt x="132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33" y="98"/>
                  </a:lnTo>
                  <a:lnTo>
                    <a:pt x="133" y="98"/>
                  </a:lnTo>
                  <a:lnTo>
                    <a:pt x="134" y="97"/>
                  </a:lnTo>
                  <a:lnTo>
                    <a:pt x="134" y="96"/>
                  </a:lnTo>
                  <a:lnTo>
                    <a:pt x="134" y="95"/>
                  </a:lnTo>
                  <a:lnTo>
                    <a:pt x="134" y="95"/>
                  </a:lnTo>
                  <a:lnTo>
                    <a:pt x="135" y="93"/>
                  </a:lnTo>
                  <a:lnTo>
                    <a:pt x="135" y="93"/>
                  </a:lnTo>
                  <a:lnTo>
                    <a:pt x="136" y="91"/>
                  </a:lnTo>
                  <a:lnTo>
                    <a:pt x="136" y="91"/>
                  </a:lnTo>
                  <a:lnTo>
                    <a:pt x="136" y="89"/>
                  </a:lnTo>
                  <a:lnTo>
                    <a:pt x="137" y="89"/>
                  </a:lnTo>
                  <a:lnTo>
                    <a:pt x="137" y="87"/>
                  </a:lnTo>
                  <a:lnTo>
                    <a:pt x="137" y="87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3"/>
                  </a:lnTo>
                  <a:lnTo>
                    <a:pt x="139" y="83"/>
                  </a:lnTo>
                  <a:lnTo>
                    <a:pt x="139" y="82"/>
                  </a:lnTo>
                  <a:lnTo>
                    <a:pt x="139" y="82"/>
                  </a:lnTo>
                  <a:lnTo>
                    <a:pt x="140" y="80"/>
                  </a:lnTo>
                  <a:lnTo>
                    <a:pt x="140" y="80"/>
                  </a:lnTo>
                  <a:lnTo>
                    <a:pt x="140" y="78"/>
                  </a:lnTo>
                  <a:lnTo>
                    <a:pt x="140" y="78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3"/>
                  </a:lnTo>
                  <a:lnTo>
                    <a:pt x="143" y="73"/>
                  </a:lnTo>
                  <a:lnTo>
                    <a:pt x="143" y="72"/>
                  </a:lnTo>
                  <a:lnTo>
                    <a:pt x="143" y="72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5" y="68"/>
                  </a:lnTo>
                  <a:lnTo>
                    <a:pt x="145" y="68"/>
                  </a:lnTo>
                  <a:lnTo>
                    <a:pt x="145" y="67"/>
                  </a:lnTo>
                  <a:lnTo>
                    <a:pt x="145" y="67"/>
                  </a:lnTo>
                  <a:lnTo>
                    <a:pt x="146" y="65"/>
                  </a:lnTo>
                  <a:lnTo>
                    <a:pt x="146" y="65"/>
                  </a:lnTo>
                  <a:lnTo>
                    <a:pt x="147" y="64"/>
                  </a:lnTo>
                  <a:lnTo>
                    <a:pt x="147" y="6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50" y="57"/>
                  </a:lnTo>
                  <a:lnTo>
                    <a:pt x="150" y="56"/>
                  </a:lnTo>
                  <a:lnTo>
                    <a:pt x="151" y="55"/>
                  </a:lnTo>
                  <a:lnTo>
                    <a:pt x="151" y="55"/>
                  </a:lnTo>
                  <a:lnTo>
                    <a:pt x="151" y="54"/>
                  </a:lnTo>
                  <a:lnTo>
                    <a:pt x="151" y="54"/>
                  </a:lnTo>
                  <a:lnTo>
                    <a:pt x="152" y="53"/>
                  </a:lnTo>
                  <a:lnTo>
                    <a:pt x="152" y="53"/>
                  </a:lnTo>
                  <a:lnTo>
                    <a:pt x="153" y="51"/>
                  </a:lnTo>
                  <a:lnTo>
                    <a:pt x="153" y="51"/>
                  </a:lnTo>
                  <a:lnTo>
                    <a:pt x="153" y="50"/>
                  </a:lnTo>
                  <a:lnTo>
                    <a:pt x="154" y="50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46"/>
                  </a:lnTo>
                  <a:lnTo>
                    <a:pt x="156" y="46"/>
                  </a:lnTo>
                  <a:lnTo>
                    <a:pt x="156" y="45"/>
                  </a:lnTo>
                  <a:lnTo>
                    <a:pt x="156" y="45"/>
                  </a:lnTo>
                  <a:lnTo>
                    <a:pt x="157" y="44"/>
                  </a:lnTo>
                  <a:lnTo>
                    <a:pt x="157" y="44"/>
                  </a:lnTo>
                  <a:lnTo>
                    <a:pt x="157" y="43"/>
                  </a:lnTo>
                  <a:lnTo>
                    <a:pt x="157" y="43"/>
                  </a:lnTo>
                  <a:lnTo>
                    <a:pt x="158" y="41"/>
                  </a:lnTo>
                  <a:lnTo>
                    <a:pt x="158" y="41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59" y="39"/>
                  </a:lnTo>
                  <a:lnTo>
                    <a:pt x="160" y="39"/>
                  </a:lnTo>
                  <a:lnTo>
                    <a:pt x="160" y="38"/>
                  </a:lnTo>
                  <a:lnTo>
                    <a:pt x="160" y="38"/>
                  </a:lnTo>
                  <a:lnTo>
                    <a:pt x="161" y="37"/>
                  </a:lnTo>
                  <a:lnTo>
                    <a:pt x="161" y="37"/>
                  </a:lnTo>
                  <a:lnTo>
                    <a:pt x="162" y="36"/>
                  </a:lnTo>
                  <a:lnTo>
                    <a:pt x="162" y="36"/>
                  </a:lnTo>
                  <a:lnTo>
                    <a:pt x="162" y="35"/>
                  </a:lnTo>
                  <a:lnTo>
                    <a:pt x="162" y="35"/>
                  </a:lnTo>
                  <a:lnTo>
                    <a:pt x="163" y="34"/>
                  </a:lnTo>
                  <a:lnTo>
                    <a:pt x="163" y="34"/>
                  </a:lnTo>
                  <a:lnTo>
                    <a:pt x="164" y="33"/>
                  </a:lnTo>
                  <a:lnTo>
                    <a:pt x="164" y="33"/>
                  </a:lnTo>
                  <a:lnTo>
                    <a:pt x="164" y="32"/>
                  </a:lnTo>
                  <a:lnTo>
                    <a:pt x="164" y="32"/>
                  </a:lnTo>
                  <a:lnTo>
                    <a:pt x="165" y="31"/>
                  </a:lnTo>
                  <a:lnTo>
                    <a:pt x="165" y="31"/>
                  </a:lnTo>
                  <a:lnTo>
                    <a:pt x="166" y="30"/>
                  </a:lnTo>
                  <a:lnTo>
                    <a:pt x="166" y="30"/>
                  </a:lnTo>
                  <a:lnTo>
                    <a:pt x="166" y="29"/>
                  </a:lnTo>
                  <a:lnTo>
                    <a:pt x="166" y="29"/>
                  </a:lnTo>
                  <a:lnTo>
                    <a:pt x="167" y="28"/>
                  </a:lnTo>
                  <a:lnTo>
                    <a:pt x="167" y="28"/>
                  </a:lnTo>
                  <a:lnTo>
                    <a:pt x="168" y="27"/>
                  </a:lnTo>
                  <a:lnTo>
                    <a:pt x="168" y="27"/>
                  </a:lnTo>
                  <a:lnTo>
                    <a:pt x="168" y="26"/>
                  </a:lnTo>
                  <a:lnTo>
                    <a:pt x="168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71" y="23"/>
                  </a:lnTo>
                  <a:lnTo>
                    <a:pt x="171" y="23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2" y="21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74" y="19"/>
                  </a:lnTo>
                  <a:lnTo>
                    <a:pt x="175" y="19"/>
                  </a:lnTo>
                  <a:lnTo>
                    <a:pt x="175" y="19"/>
                  </a:lnTo>
                  <a:lnTo>
                    <a:pt x="175" y="19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6" y="17"/>
                  </a:lnTo>
                  <a:lnTo>
                    <a:pt x="176" y="17"/>
                  </a:lnTo>
                  <a:lnTo>
                    <a:pt x="177" y="17"/>
                  </a:lnTo>
                  <a:lnTo>
                    <a:pt x="177" y="17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81" y="13"/>
                  </a:lnTo>
                  <a:lnTo>
                    <a:pt x="181" y="13"/>
                  </a:lnTo>
                  <a:lnTo>
                    <a:pt x="181" y="13"/>
                  </a:lnTo>
                  <a:lnTo>
                    <a:pt x="181" y="13"/>
                  </a:lnTo>
                  <a:lnTo>
                    <a:pt x="182" y="12"/>
                  </a:lnTo>
                  <a:lnTo>
                    <a:pt x="182" y="12"/>
                  </a:lnTo>
                  <a:lnTo>
                    <a:pt x="183" y="12"/>
                  </a:lnTo>
                  <a:lnTo>
                    <a:pt x="183" y="12"/>
                  </a:lnTo>
                  <a:lnTo>
                    <a:pt x="183" y="11"/>
                  </a:lnTo>
                  <a:lnTo>
                    <a:pt x="183" y="11"/>
                  </a:lnTo>
                  <a:lnTo>
                    <a:pt x="184" y="11"/>
                  </a:lnTo>
                  <a:lnTo>
                    <a:pt x="184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6" y="9"/>
                  </a:lnTo>
                  <a:lnTo>
                    <a:pt x="186" y="9"/>
                  </a:lnTo>
                  <a:lnTo>
                    <a:pt x="187" y="9"/>
                  </a:lnTo>
                  <a:lnTo>
                    <a:pt x="187" y="9"/>
                  </a:lnTo>
                  <a:lnTo>
                    <a:pt x="187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89" y="8"/>
                  </a:lnTo>
                  <a:lnTo>
                    <a:pt x="189" y="8"/>
                  </a:lnTo>
                  <a:lnTo>
                    <a:pt x="189" y="7"/>
                  </a:lnTo>
                  <a:lnTo>
                    <a:pt x="190" y="7"/>
                  </a:lnTo>
                  <a:lnTo>
                    <a:pt x="190" y="7"/>
                  </a:lnTo>
                  <a:lnTo>
                    <a:pt x="190" y="7"/>
                  </a:lnTo>
                  <a:lnTo>
                    <a:pt x="191" y="6"/>
                  </a:lnTo>
                  <a:lnTo>
                    <a:pt x="191" y="6"/>
                  </a:lnTo>
                  <a:lnTo>
                    <a:pt x="191" y="6"/>
                  </a:lnTo>
                  <a:lnTo>
                    <a:pt x="192" y="6"/>
                  </a:lnTo>
                  <a:lnTo>
                    <a:pt x="192" y="6"/>
                  </a:lnTo>
                  <a:lnTo>
                    <a:pt x="192" y="6"/>
                  </a:lnTo>
                  <a:lnTo>
                    <a:pt x="193" y="5"/>
                  </a:lnTo>
                  <a:lnTo>
                    <a:pt x="193" y="5"/>
                  </a:lnTo>
                  <a:lnTo>
                    <a:pt x="193" y="5"/>
                  </a:lnTo>
                  <a:lnTo>
                    <a:pt x="194" y="5"/>
                  </a:lnTo>
                  <a:lnTo>
                    <a:pt x="194" y="5"/>
                  </a:lnTo>
                  <a:lnTo>
                    <a:pt x="194" y="5"/>
                  </a:lnTo>
                  <a:lnTo>
                    <a:pt x="195" y="4"/>
                  </a:lnTo>
                  <a:lnTo>
                    <a:pt x="195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7" y="4"/>
                  </a:lnTo>
                  <a:lnTo>
                    <a:pt x="197" y="4"/>
                  </a:lnTo>
                  <a:lnTo>
                    <a:pt x="198" y="3"/>
                  </a:lnTo>
                  <a:lnTo>
                    <a:pt x="198" y="3"/>
                  </a:lnTo>
                  <a:lnTo>
                    <a:pt x="198" y="3"/>
                  </a:lnTo>
                  <a:lnTo>
                    <a:pt x="198" y="3"/>
                  </a:lnTo>
                  <a:lnTo>
                    <a:pt x="199" y="3"/>
                  </a:lnTo>
                  <a:lnTo>
                    <a:pt x="199" y="3"/>
                  </a:lnTo>
                  <a:lnTo>
                    <a:pt x="200" y="3"/>
                  </a:lnTo>
                  <a:lnTo>
                    <a:pt x="200" y="3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1" y="2"/>
                  </a:lnTo>
                  <a:lnTo>
                    <a:pt x="201" y="2"/>
                  </a:lnTo>
                  <a:lnTo>
                    <a:pt x="202" y="2"/>
                  </a:lnTo>
                  <a:lnTo>
                    <a:pt x="202" y="2"/>
                  </a:lnTo>
                  <a:lnTo>
                    <a:pt x="202" y="2"/>
                  </a:lnTo>
                  <a:lnTo>
                    <a:pt x="202" y="2"/>
                  </a:lnTo>
                  <a:lnTo>
                    <a:pt x="203" y="2"/>
                  </a:lnTo>
                  <a:lnTo>
                    <a:pt x="203" y="2"/>
                  </a:lnTo>
                  <a:lnTo>
                    <a:pt x="204" y="1"/>
                  </a:lnTo>
                  <a:lnTo>
                    <a:pt x="204" y="1"/>
                  </a:lnTo>
                  <a:lnTo>
                    <a:pt x="204" y="1"/>
                  </a:lnTo>
                  <a:lnTo>
                    <a:pt x="205" y="1"/>
                  </a:lnTo>
                  <a:lnTo>
                    <a:pt x="205" y="1"/>
                  </a:lnTo>
                  <a:lnTo>
                    <a:pt x="205" y="1"/>
                  </a:lnTo>
                  <a:lnTo>
                    <a:pt x="206" y="1"/>
                  </a:lnTo>
                  <a:lnTo>
                    <a:pt x="206" y="1"/>
                  </a:lnTo>
                  <a:lnTo>
                    <a:pt x="206" y="1"/>
                  </a:lnTo>
                  <a:lnTo>
                    <a:pt x="206" y="1"/>
                  </a:lnTo>
                  <a:lnTo>
                    <a:pt x="207" y="1"/>
                  </a:lnTo>
                  <a:lnTo>
                    <a:pt x="207" y="1"/>
                  </a:lnTo>
                  <a:lnTo>
                    <a:pt x="208" y="1"/>
                  </a:lnTo>
                  <a:lnTo>
                    <a:pt x="208" y="1"/>
                  </a:lnTo>
                  <a:lnTo>
                    <a:pt x="208" y="1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224" y="1"/>
                  </a:lnTo>
                  <a:lnTo>
                    <a:pt x="224" y="1"/>
                  </a:lnTo>
                  <a:lnTo>
                    <a:pt x="224" y="1"/>
                  </a:lnTo>
                  <a:lnTo>
                    <a:pt x="225" y="1"/>
                  </a:lnTo>
                  <a:lnTo>
                    <a:pt x="225" y="1"/>
                  </a:lnTo>
                  <a:lnTo>
                    <a:pt x="225" y="1"/>
                  </a:lnTo>
                  <a:lnTo>
                    <a:pt x="226" y="1"/>
                  </a:lnTo>
                  <a:lnTo>
                    <a:pt x="226" y="1"/>
                  </a:lnTo>
                  <a:lnTo>
                    <a:pt x="226" y="1"/>
                  </a:lnTo>
                  <a:lnTo>
                    <a:pt x="227" y="1"/>
                  </a:lnTo>
                  <a:lnTo>
                    <a:pt x="227" y="1"/>
                  </a:lnTo>
                  <a:lnTo>
                    <a:pt x="227" y="1"/>
                  </a:lnTo>
                  <a:lnTo>
                    <a:pt x="228" y="1"/>
                  </a:lnTo>
                  <a:lnTo>
                    <a:pt x="228" y="1"/>
                  </a:lnTo>
                  <a:lnTo>
                    <a:pt x="228" y="1"/>
                  </a:lnTo>
                  <a:lnTo>
                    <a:pt x="229" y="2"/>
                  </a:lnTo>
                  <a:lnTo>
                    <a:pt x="229" y="2"/>
                  </a:lnTo>
                  <a:lnTo>
                    <a:pt x="229" y="2"/>
                  </a:lnTo>
                  <a:lnTo>
                    <a:pt x="230" y="2"/>
                  </a:lnTo>
                  <a:lnTo>
                    <a:pt x="230" y="2"/>
                  </a:lnTo>
                  <a:lnTo>
                    <a:pt x="230" y="2"/>
                  </a:lnTo>
                  <a:lnTo>
                    <a:pt x="231" y="2"/>
                  </a:lnTo>
                  <a:lnTo>
                    <a:pt x="231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2" y="2"/>
                  </a:lnTo>
                  <a:lnTo>
                    <a:pt x="233" y="2"/>
                  </a:lnTo>
                  <a:lnTo>
                    <a:pt x="233" y="2"/>
                  </a:lnTo>
                  <a:lnTo>
                    <a:pt x="234" y="3"/>
                  </a:lnTo>
                  <a:lnTo>
                    <a:pt x="234" y="3"/>
                  </a:lnTo>
                  <a:lnTo>
                    <a:pt x="234" y="3"/>
                  </a:lnTo>
                  <a:lnTo>
                    <a:pt x="234" y="3"/>
                  </a:lnTo>
                  <a:lnTo>
                    <a:pt x="235" y="3"/>
                  </a:lnTo>
                  <a:lnTo>
                    <a:pt x="235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7" y="4"/>
                  </a:lnTo>
                  <a:lnTo>
                    <a:pt x="237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8" y="4"/>
                  </a:lnTo>
                  <a:lnTo>
                    <a:pt x="239" y="4"/>
                  </a:lnTo>
                  <a:lnTo>
                    <a:pt x="239" y="4"/>
                  </a:lnTo>
                  <a:lnTo>
                    <a:pt x="240" y="4"/>
                  </a:lnTo>
                  <a:lnTo>
                    <a:pt x="240" y="4"/>
                  </a:lnTo>
                  <a:lnTo>
                    <a:pt x="240" y="5"/>
                  </a:lnTo>
                  <a:lnTo>
                    <a:pt x="241" y="5"/>
                  </a:lnTo>
                  <a:lnTo>
                    <a:pt x="241" y="5"/>
                  </a:lnTo>
                  <a:lnTo>
                    <a:pt x="241" y="5"/>
                  </a:lnTo>
                  <a:lnTo>
                    <a:pt x="242" y="5"/>
                  </a:lnTo>
                  <a:lnTo>
                    <a:pt x="242" y="5"/>
                  </a:lnTo>
                  <a:lnTo>
                    <a:pt x="242" y="5"/>
                  </a:lnTo>
                  <a:lnTo>
                    <a:pt x="242" y="5"/>
                  </a:lnTo>
                  <a:lnTo>
                    <a:pt x="243" y="6"/>
                  </a:lnTo>
                  <a:lnTo>
                    <a:pt x="243" y="6"/>
                  </a:lnTo>
                  <a:lnTo>
                    <a:pt x="244" y="6"/>
                  </a:lnTo>
                  <a:lnTo>
                    <a:pt x="244" y="6"/>
                  </a:lnTo>
                  <a:lnTo>
                    <a:pt x="244" y="6"/>
                  </a:lnTo>
                  <a:lnTo>
                    <a:pt x="245" y="6"/>
                  </a:lnTo>
                  <a:lnTo>
                    <a:pt x="245" y="6"/>
                  </a:lnTo>
                  <a:lnTo>
                    <a:pt x="245" y="6"/>
                  </a:lnTo>
                  <a:lnTo>
                    <a:pt x="246" y="7"/>
                  </a:lnTo>
                  <a:lnTo>
                    <a:pt x="246" y="7"/>
                  </a:lnTo>
                  <a:lnTo>
                    <a:pt x="246" y="7"/>
                  </a:lnTo>
                  <a:lnTo>
                    <a:pt x="247" y="7"/>
                  </a:lnTo>
                  <a:lnTo>
                    <a:pt x="247" y="7"/>
                  </a:lnTo>
                  <a:lnTo>
                    <a:pt x="247" y="7"/>
                  </a:lnTo>
                  <a:lnTo>
                    <a:pt x="248" y="8"/>
                  </a:lnTo>
                  <a:lnTo>
                    <a:pt x="248" y="8"/>
                  </a:lnTo>
                  <a:lnTo>
                    <a:pt x="249" y="8"/>
                  </a:lnTo>
                  <a:lnTo>
                    <a:pt x="249" y="8"/>
                  </a:lnTo>
                  <a:lnTo>
                    <a:pt x="249" y="8"/>
                  </a:lnTo>
                  <a:lnTo>
                    <a:pt x="249" y="8"/>
                  </a:lnTo>
                  <a:lnTo>
                    <a:pt x="250" y="9"/>
                  </a:lnTo>
                  <a:lnTo>
                    <a:pt x="250" y="9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2" y="9"/>
                  </a:lnTo>
                  <a:lnTo>
                    <a:pt x="252" y="9"/>
                  </a:lnTo>
                  <a:lnTo>
                    <a:pt x="253" y="10"/>
                  </a:lnTo>
                  <a:lnTo>
                    <a:pt x="253" y="10"/>
                  </a:lnTo>
                  <a:lnTo>
                    <a:pt x="253" y="10"/>
                  </a:lnTo>
                  <a:lnTo>
                    <a:pt x="253" y="10"/>
                  </a:lnTo>
                  <a:lnTo>
                    <a:pt x="254" y="10"/>
                  </a:lnTo>
                  <a:lnTo>
                    <a:pt x="254" y="10"/>
                  </a:lnTo>
                  <a:lnTo>
                    <a:pt x="255" y="11"/>
                  </a:lnTo>
                  <a:lnTo>
                    <a:pt x="255" y="11"/>
                  </a:lnTo>
                  <a:lnTo>
                    <a:pt x="255" y="11"/>
                  </a:lnTo>
                  <a:lnTo>
                    <a:pt x="255" y="11"/>
                  </a:lnTo>
                  <a:lnTo>
                    <a:pt x="256" y="11"/>
                  </a:lnTo>
                  <a:lnTo>
                    <a:pt x="256" y="11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8" y="12"/>
                  </a:lnTo>
                  <a:lnTo>
                    <a:pt x="258" y="12"/>
                  </a:lnTo>
                  <a:lnTo>
                    <a:pt x="258" y="12"/>
                  </a:lnTo>
                  <a:lnTo>
                    <a:pt x="259" y="13"/>
                  </a:lnTo>
                  <a:lnTo>
                    <a:pt x="259" y="13"/>
                  </a:lnTo>
                  <a:lnTo>
                    <a:pt x="259" y="13"/>
                  </a:lnTo>
                  <a:lnTo>
                    <a:pt x="260" y="13"/>
                  </a:lnTo>
                  <a:lnTo>
                    <a:pt x="260" y="13"/>
                  </a:lnTo>
                  <a:lnTo>
                    <a:pt x="260" y="13"/>
                  </a:lnTo>
                  <a:lnTo>
                    <a:pt x="261" y="14"/>
                  </a:lnTo>
                  <a:lnTo>
                    <a:pt x="261" y="14"/>
                  </a:lnTo>
                  <a:lnTo>
                    <a:pt x="261" y="14"/>
                  </a:lnTo>
                  <a:lnTo>
                    <a:pt x="261" y="14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3" y="15"/>
                  </a:lnTo>
                  <a:lnTo>
                    <a:pt x="263" y="15"/>
                  </a:lnTo>
                  <a:lnTo>
                    <a:pt x="263" y="15"/>
                  </a:lnTo>
                  <a:lnTo>
                    <a:pt x="264" y="15"/>
                  </a:lnTo>
                  <a:lnTo>
                    <a:pt x="264" y="16"/>
                  </a:lnTo>
                  <a:lnTo>
                    <a:pt x="264" y="16"/>
                  </a:lnTo>
                  <a:lnTo>
                    <a:pt x="265" y="16"/>
                  </a:lnTo>
                  <a:lnTo>
                    <a:pt x="265" y="16"/>
                  </a:lnTo>
                  <a:lnTo>
                    <a:pt x="265" y="16"/>
                  </a:lnTo>
                  <a:lnTo>
                    <a:pt x="266" y="16"/>
                  </a:lnTo>
                  <a:lnTo>
                    <a:pt x="266" y="17"/>
                  </a:lnTo>
                  <a:lnTo>
                    <a:pt x="266" y="17"/>
                  </a:lnTo>
                  <a:lnTo>
                    <a:pt x="267" y="17"/>
                  </a:lnTo>
                  <a:lnTo>
                    <a:pt x="267" y="17"/>
                  </a:lnTo>
                  <a:lnTo>
                    <a:pt x="268" y="18"/>
                  </a:lnTo>
                  <a:lnTo>
                    <a:pt x="268" y="18"/>
                  </a:lnTo>
                  <a:lnTo>
                    <a:pt x="268" y="18"/>
                  </a:lnTo>
                  <a:lnTo>
                    <a:pt x="268" y="18"/>
                  </a:lnTo>
                  <a:lnTo>
                    <a:pt x="269" y="18"/>
                  </a:lnTo>
                  <a:lnTo>
                    <a:pt x="269" y="18"/>
                  </a:lnTo>
                  <a:lnTo>
                    <a:pt x="270" y="19"/>
                  </a:lnTo>
                  <a:lnTo>
                    <a:pt x="270" y="19"/>
                  </a:lnTo>
                  <a:lnTo>
                    <a:pt x="270" y="19"/>
                  </a:lnTo>
                  <a:lnTo>
                    <a:pt x="270" y="19"/>
                  </a:lnTo>
                  <a:lnTo>
                    <a:pt x="271" y="19"/>
                  </a:lnTo>
                  <a:lnTo>
                    <a:pt x="271" y="19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4" y="21"/>
                  </a:lnTo>
                  <a:lnTo>
                    <a:pt x="274" y="21"/>
                  </a:lnTo>
                  <a:lnTo>
                    <a:pt x="274" y="21"/>
                  </a:lnTo>
                  <a:lnTo>
                    <a:pt x="274" y="21"/>
                  </a:lnTo>
                  <a:lnTo>
                    <a:pt x="275" y="22"/>
                  </a:lnTo>
                  <a:lnTo>
                    <a:pt x="275" y="22"/>
                  </a:lnTo>
                  <a:lnTo>
                    <a:pt x="276" y="22"/>
                  </a:lnTo>
                  <a:lnTo>
                    <a:pt x="276" y="22"/>
                  </a:lnTo>
                  <a:lnTo>
                    <a:pt x="276" y="23"/>
                  </a:lnTo>
                  <a:lnTo>
                    <a:pt x="277" y="23"/>
                  </a:lnTo>
                  <a:lnTo>
                    <a:pt x="277" y="23"/>
                  </a:lnTo>
                  <a:lnTo>
                    <a:pt x="277" y="2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9" y="25"/>
                  </a:lnTo>
                  <a:lnTo>
                    <a:pt x="279" y="25"/>
                  </a:lnTo>
                  <a:lnTo>
                    <a:pt x="280" y="25"/>
                  </a:lnTo>
                  <a:lnTo>
                    <a:pt x="280" y="25"/>
                  </a:lnTo>
                  <a:lnTo>
                    <a:pt x="280" y="25"/>
                  </a:lnTo>
                  <a:lnTo>
                    <a:pt x="281" y="25"/>
                  </a:lnTo>
                  <a:lnTo>
                    <a:pt x="281" y="26"/>
                  </a:lnTo>
                  <a:lnTo>
                    <a:pt x="281" y="26"/>
                  </a:lnTo>
                  <a:lnTo>
                    <a:pt x="282" y="26"/>
                  </a:lnTo>
                  <a:lnTo>
                    <a:pt x="282" y="26"/>
                  </a:lnTo>
                  <a:lnTo>
                    <a:pt x="282" y="27"/>
                  </a:lnTo>
                  <a:lnTo>
                    <a:pt x="283" y="27"/>
                  </a:lnTo>
                  <a:lnTo>
                    <a:pt x="283" y="27"/>
                  </a:lnTo>
                  <a:lnTo>
                    <a:pt x="283" y="27"/>
                  </a:lnTo>
                  <a:lnTo>
                    <a:pt x="284" y="27"/>
                  </a:lnTo>
                  <a:lnTo>
                    <a:pt x="284" y="28"/>
                  </a:lnTo>
                  <a:lnTo>
                    <a:pt x="285" y="28"/>
                  </a:lnTo>
                  <a:lnTo>
                    <a:pt x="285" y="28"/>
                  </a:lnTo>
                  <a:lnTo>
                    <a:pt x="285" y="28"/>
                  </a:lnTo>
                  <a:lnTo>
                    <a:pt x="285" y="28"/>
                  </a:lnTo>
                  <a:lnTo>
                    <a:pt x="286" y="29"/>
                  </a:lnTo>
                  <a:lnTo>
                    <a:pt x="286" y="29"/>
                  </a:lnTo>
                  <a:lnTo>
                    <a:pt x="287" y="29"/>
                  </a:lnTo>
                  <a:lnTo>
                    <a:pt x="287" y="29"/>
                  </a:lnTo>
                  <a:lnTo>
                    <a:pt x="287" y="30"/>
                  </a:lnTo>
                  <a:lnTo>
                    <a:pt x="287" y="30"/>
                  </a:lnTo>
                  <a:lnTo>
                    <a:pt x="288" y="30"/>
                  </a:lnTo>
                  <a:lnTo>
                    <a:pt x="288" y="30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0" y="31"/>
                  </a:lnTo>
                  <a:lnTo>
                    <a:pt x="290" y="31"/>
                  </a:lnTo>
                  <a:lnTo>
                    <a:pt x="291" y="32"/>
                  </a:lnTo>
                  <a:lnTo>
                    <a:pt x="291" y="32"/>
                  </a:lnTo>
                  <a:lnTo>
                    <a:pt x="291" y="32"/>
                  </a:lnTo>
                  <a:lnTo>
                    <a:pt x="291" y="33"/>
                  </a:lnTo>
                  <a:lnTo>
                    <a:pt x="292" y="33"/>
                  </a:lnTo>
                  <a:lnTo>
                    <a:pt x="292" y="33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93" y="34"/>
                  </a:lnTo>
                  <a:lnTo>
                    <a:pt x="294" y="34"/>
                  </a:lnTo>
                  <a:lnTo>
                    <a:pt x="294" y="34"/>
                  </a:lnTo>
                  <a:lnTo>
                    <a:pt x="294" y="34"/>
                  </a:lnTo>
                  <a:lnTo>
                    <a:pt x="295" y="35"/>
                  </a:lnTo>
                  <a:lnTo>
                    <a:pt x="295" y="35"/>
                  </a:lnTo>
                  <a:lnTo>
                    <a:pt x="295" y="35"/>
                  </a:lnTo>
                  <a:lnTo>
                    <a:pt x="296" y="35"/>
                  </a:lnTo>
                  <a:lnTo>
                    <a:pt x="296" y="36"/>
                  </a:lnTo>
                  <a:lnTo>
                    <a:pt x="296" y="36"/>
                  </a:lnTo>
                  <a:lnTo>
                    <a:pt x="297" y="36"/>
                  </a:lnTo>
                  <a:lnTo>
                    <a:pt x="297" y="36"/>
                  </a:lnTo>
                  <a:lnTo>
                    <a:pt x="297" y="37"/>
                  </a:lnTo>
                  <a:lnTo>
                    <a:pt x="297" y="37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9" y="37"/>
                  </a:lnTo>
                  <a:lnTo>
                    <a:pt x="299" y="38"/>
                  </a:lnTo>
                  <a:lnTo>
                    <a:pt x="299" y="38"/>
                  </a:lnTo>
                  <a:lnTo>
                    <a:pt x="300" y="38"/>
                  </a:lnTo>
                  <a:lnTo>
                    <a:pt x="300" y="38"/>
                  </a:lnTo>
                  <a:lnTo>
                    <a:pt x="300" y="38"/>
                  </a:lnTo>
                  <a:lnTo>
                    <a:pt x="301" y="39"/>
                  </a:lnTo>
                  <a:lnTo>
                    <a:pt x="301" y="39"/>
                  </a:lnTo>
                  <a:lnTo>
                    <a:pt x="302" y="39"/>
                  </a:lnTo>
                  <a:lnTo>
                    <a:pt x="302" y="39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3" y="40"/>
                  </a:lnTo>
                  <a:lnTo>
                    <a:pt x="303" y="40"/>
                  </a:lnTo>
                  <a:lnTo>
                    <a:pt x="304" y="41"/>
                  </a:lnTo>
                  <a:lnTo>
                    <a:pt x="304" y="41"/>
                  </a:lnTo>
                  <a:lnTo>
                    <a:pt x="304" y="41"/>
                  </a:lnTo>
                  <a:lnTo>
                    <a:pt x="304" y="41"/>
                  </a:lnTo>
                  <a:lnTo>
                    <a:pt x="305" y="42"/>
                  </a:lnTo>
                  <a:lnTo>
                    <a:pt x="305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306" y="43"/>
                  </a:lnTo>
                  <a:lnTo>
                    <a:pt x="306" y="43"/>
                  </a:lnTo>
                  <a:lnTo>
                    <a:pt x="307" y="43"/>
                  </a:lnTo>
                  <a:lnTo>
                    <a:pt x="307" y="43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9" y="45"/>
                  </a:lnTo>
                  <a:lnTo>
                    <a:pt x="309" y="45"/>
                  </a:lnTo>
                  <a:lnTo>
                    <a:pt x="310" y="45"/>
                  </a:lnTo>
                  <a:lnTo>
                    <a:pt x="310" y="45"/>
                  </a:lnTo>
                  <a:lnTo>
                    <a:pt x="310" y="46"/>
                  </a:lnTo>
                  <a:lnTo>
                    <a:pt x="311" y="46"/>
                  </a:lnTo>
                  <a:lnTo>
                    <a:pt x="311" y="46"/>
                  </a:lnTo>
                  <a:lnTo>
                    <a:pt x="311" y="46"/>
                  </a:lnTo>
                  <a:lnTo>
                    <a:pt x="312" y="47"/>
                  </a:lnTo>
                  <a:lnTo>
                    <a:pt x="312" y="47"/>
                  </a:lnTo>
                  <a:lnTo>
                    <a:pt x="312" y="47"/>
                  </a:lnTo>
                  <a:lnTo>
                    <a:pt x="313" y="47"/>
                  </a:lnTo>
                  <a:lnTo>
                    <a:pt x="313" y="48"/>
                  </a:lnTo>
                  <a:lnTo>
                    <a:pt x="313" y="48"/>
                  </a:lnTo>
                  <a:lnTo>
                    <a:pt x="314" y="48"/>
                  </a:lnTo>
                  <a:lnTo>
                    <a:pt x="314" y="48"/>
                  </a:lnTo>
                  <a:lnTo>
                    <a:pt x="314" y="49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6" y="49"/>
                  </a:lnTo>
                  <a:lnTo>
                    <a:pt x="316" y="49"/>
                  </a:lnTo>
                  <a:lnTo>
                    <a:pt x="316" y="50"/>
                  </a:lnTo>
                  <a:lnTo>
                    <a:pt x="317" y="50"/>
                  </a:lnTo>
                  <a:lnTo>
                    <a:pt x="317" y="51"/>
                  </a:lnTo>
                  <a:lnTo>
                    <a:pt x="317" y="51"/>
                  </a:lnTo>
                  <a:lnTo>
                    <a:pt x="318" y="51"/>
                  </a:lnTo>
                  <a:lnTo>
                    <a:pt x="318" y="51"/>
                  </a:lnTo>
                  <a:lnTo>
                    <a:pt x="318" y="52"/>
                  </a:lnTo>
                  <a:lnTo>
                    <a:pt x="319" y="52"/>
                  </a:lnTo>
                  <a:lnTo>
                    <a:pt x="319" y="52"/>
                  </a:lnTo>
                  <a:lnTo>
                    <a:pt x="319" y="52"/>
                  </a:lnTo>
                  <a:lnTo>
                    <a:pt x="320" y="53"/>
                  </a:lnTo>
                  <a:lnTo>
                    <a:pt x="320" y="53"/>
                  </a:lnTo>
                  <a:lnTo>
                    <a:pt x="321" y="53"/>
                  </a:lnTo>
                  <a:lnTo>
                    <a:pt x="321" y="53"/>
                  </a:lnTo>
                  <a:lnTo>
                    <a:pt x="321" y="54"/>
                  </a:lnTo>
                  <a:lnTo>
                    <a:pt x="321" y="54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3" y="54"/>
                  </a:lnTo>
                  <a:lnTo>
                    <a:pt x="323" y="55"/>
                  </a:lnTo>
                  <a:lnTo>
                    <a:pt x="323" y="55"/>
                  </a:lnTo>
                  <a:lnTo>
                    <a:pt x="323" y="55"/>
                  </a:lnTo>
                  <a:lnTo>
                    <a:pt x="324" y="55"/>
                  </a:lnTo>
                  <a:lnTo>
                    <a:pt x="324" y="55"/>
                  </a:lnTo>
                  <a:lnTo>
                    <a:pt x="325" y="56"/>
                  </a:lnTo>
                  <a:lnTo>
                    <a:pt x="325" y="56"/>
                  </a:lnTo>
                  <a:lnTo>
                    <a:pt x="325" y="56"/>
                  </a:lnTo>
                  <a:lnTo>
                    <a:pt x="325" y="56"/>
                  </a:lnTo>
                  <a:lnTo>
                    <a:pt x="326" y="57"/>
                  </a:lnTo>
                  <a:lnTo>
                    <a:pt x="326" y="57"/>
                  </a:lnTo>
                  <a:lnTo>
                    <a:pt x="327" y="57"/>
                  </a:lnTo>
                  <a:lnTo>
                    <a:pt x="327" y="57"/>
                  </a:lnTo>
                  <a:lnTo>
                    <a:pt x="327" y="58"/>
                  </a:lnTo>
                  <a:lnTo>
                    <a:pt x="327" y="58"/>
                  </a:lnTo>
                  <a:lnTo>
                    <a:pt x="328" y="59"/>
                  </a:lnTo>
                  <a:lnTo>
                    <a:pt x="328" y="59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9" y="60"/>
                  </a:lnTo>
                  <a:lnTo>
                    <a:pt x="330" y="60"/>
                  </a:lnTo>
                  <a:lnTo>
                    <a:pt x="330" y="60"/>
                  </a:lnTo>
                  <a:lnTo>
                    <a:pt x="330" y="60"/>
                  </a:lnTo>
                  <a:lnTo>
                    <a:pt x="331" y="61"/>
                  </a:lnTo>
                  <a:lnTo>
                    <a:pt x="331" y="61"/>
                  </a:lnTo>
                  <a:lnTo>
                    <a:pt x="331" y="61"/>
                  </a:lnTo>
                  <a:lnTo>
                    <a:pt x="332" y="61"/>
                  </a:lnTo>
                  <a:lnTo>
                    <a:pt x="332" y="61"/>
                  </a:lnTo>
                  <a:lnTo>
                    <a:pt x="332" y="62"/>
                  </a:lnTo>
                  <a:lnTo>
                    <a:pt x="333" y="62"/>
                  </a:lnTo>
                  <a:lnTo>
                    <a:pt x="333" y="62"/>
                  </a:lnTo>
                  <a:lnTo>
                    <a:pt x="333" y="62"/>
                  </a:lnTo>
                  <a:lnTo>
                    <a:pt x="333" y="62"/>
                  </a:lnTo>
                  <a:lnTo>
                    <a:pt x="334" y="63"/>
                  </a:lnTo>
                  <a:lnTo>
                    <a:pt x="334" y="63"/>
                  </a:lnTo>
                  <a:lnTo>
                    <a:pt x="335" y="63"/>
                  </a:lnTo>
                  <a:lnTo>
                    <a:pt x="335" y="63"/>
                  </a:lnTo>
                  <a:lnTo>
                    <a:pt x="335" y="64"/>
                  </a:lnTo>
                  <a:lnTo>
                    <a:pt x="336" y="64"/>
                  </a:lnTo>
                  <a:lnTo>
                    <a:pt x="336" y="64"/>
                  </a:lnTo>
                  <a:lnTo>
                    <a:pt x="336" y="64"/>
                  </a:lnTo>
                  <a:lnTo>
                    <a:pt x="337" y="65"/>
                  </a:lnTo>
                  <a:lnTo>
                    <a:pt x="337" y="65"/>
                  </a:lnTo>
                  <a:lnTo>
                    <a:pt x="338" y="65"/>
                  </a:lnTo>
                  <a:lnTo>
                    <a:pt x="338" y="65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9" y="66"/>
                  </a:lnTo>
                  <a:lnTo>
                    <a:pt x="339" y="66"/>
                  </a:lnTo>
                  <a:lnTo>
                    <a:pt x="340" y="67"/>
                  </a:lnTo>
                  <a:lnTo>
                    <a:pt x="340" y="67"/>
                  </a:lnTo>
                  <a:lnTo>
                    <a:pt x="340" y="68"/>
                  </a:lnTo>
                  <a:lnTo>
                    <a:pt x="340" y="68"/>
                  </a:lnTo>
                  <a:lnTo>
                    <a:pt x="341" y="68"/>
                  </a:lnTo>
                  <a:lnTo>
                    <a:pt x="341" y="68"/>
                  </a:lnTo>
                  <a:lnTo>
                    <a:pt x="342" y="69"/>
                  </a:lnTo>
                  <a:lnTo>
                    <a:pt x="342" y="69"/>
                  </a:lnTo>
                  <a:lnTo>
                    <a:pt x="342" y="69"/>
                  </a:lnTo>
                  <a:lnTo>
                    <a:pt x="342" y="69"/>
                  </a:lnTo>
                  <a:lnTo>
                    <a:pt x="343" y="70"/>
                  </a:lnTo>
                  <a:lnTo>
                    <a:pt x="343" y="70"/>
                  </a:lnTo>
                  <a:lnTo>
                    <a:pt x="344" y="70"/>
                  </a:lnTo>
                  <a:lnTo>
                    <a:pt x="344" y="70"/>
                  </a:lnTo>
                  <a:lnTo>
                    <a:pt x="344" y="70"/>
                  </a:lnTo>
                  <a:lnTo>
                    <a:pt x="344" y="71"/>
                  </a:lnTo>
                  <a:lnTo>
                    <a:pt x="345" y="71"/>
                  </a:lnTo>
                  <a:lnTo>
                    <a:pt x="345" y="71"/>
                  </a:lnTo>
                  <a:lnTo>
                    <a:pt x="346" y="71"/>
                  </a:lnTo>
                  <a:lnTo>
                    <a:pt x="346" y="71"/>
                  </a:lnTo>
                  <a:lnTo>
                    <a:pt x="346" y="72"/>
                  </a:lnTo>
                  <a:lnTo>
                    <a:pt x="346" y="72"/>
                  </a:lnTo>
                  <a:lnTo>
                    <a:pt x="347" y="72"/>
                  </a:lnTo>
                  <a:lnTo>
                    <a:pt x="347" y="72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9" y="73"/>
                  </a:lnTo>
                  <a:lnTo>
                    <a:pt x="349" y="74"/>
                  </a:lnTo>
                  <a:lnTo>
                    <a:pt x="349" y="74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0" y="75"/>
                  </a:lnTo>
                  <a:lnTo>
                    <a:pt x="351" y="75"/>
                  </a:lnTo>
                  <a:lnTo>
                    <a:pt x="351" y="76"/>
                  </a:lnTo>
                  <a:lnTo>
                    <a:pt x="351" y="76"/>
                  </a:lnTo>
                  <a:lnTo>
                    <a:pt x="352" y="76"/>
                  </a:lnTo>
                  <a:lnTo>
                    <a:pt x="352" y="76"/>
                  </a:lnTo>
                  <a:lnTo>
                    <a:pt x="352" y="77"/>
                  </a:lnTo>
                  <a:lnTo>
                    <a:pt x="353" y="77"/>
                  </a:lnTo>
                  <a:lnTo>
                    <a:pt x="353" y="77"/>
                  </a:lnTo>
                  <a:lnTo>
                    <a:pt x="353" y="77"/>
                  </a:lnTo>
                  <a:lnTo>
                    <a:pt x="354" y="77"/>
                  </a:lnTo>
                  <a:lnTo>
                    <a:pt x="354" y="78"/>
                  </a:lnTo>
                  <a:lnTo>
                    <a:pt x="355" y="78"/>
                  </a:lnTo>
                  <a:lnTo>
                    <a:pt x="355" y="78"/>
                  </a:lnTo>
                  <a:lnTo>
                    <a:pt x="355" y="78"/>
                  </a:lnTo>
                  <a:lnTo>
                    <a:pt x="355" y="78"/>
                  </a:lnTo>
                  <a:lnTo>
                    <a:pt x="356" y="79"/>
                  </a:lnTo>
                  <a:lnTo>
                    <a:pt x="356" y="79"/>
                  </a:lnTo>
                  <a:lnTo>
                    <a:pt x="357" y="79"/>
                  </a:lnTo>
                  <a:lnTo>
                    <a:pt x="357" y="79"/>
                  </a:lnTo>
                  <a:lnTo>
                    <a:pt x="357" y="80"/>
                  </a:lnTo>
                  <a:lnTo>
                    <a:pt x="357" y="80"/>
                  </a:lnTo>
                  <a:lnTo>
                    <a:pt x="358" y="80"/>
                  </a:lnTo>
                  <a:lnTo>
                    <a:pt x="358" y="80"/>
                  </a:lnTo>
                  <a:lnTo>
                    <a:pt x="359" y="81"/>
                  </a:lnTo>
                  <a:lnTo>
                    <a:pt x="359" y="81"/>
                  </a:lnTo>
                  <a:lnTo>
                    <a:pt x="359" y="81"/>
                  </a:lnTo>
                  <a:lnTo>
                    <a:pt x="359" y="81"/>
                  </a:lnTo>
                  <a:lnTo>
                    <a:pt x="360" y="82"/>
                  </a:lnTo>
                  <a:lnTo>
                    <a:pt x="360" y="82"/>
                  </a:lnTo>
                  <a:lnTo>
                    <a:pt x="361" y="82"/>
                  </a:lnTo>
                  <a:lnTo>
                    <a:pt x="361" y="82"/>
                  </a:lnTo>
                  <a:lnTo>
                    <a:pt x="361" y="83"/>
                  </a:lnTo>
                  <a:lnTo>
                    <a:pt x="361" y="83"/>
                  </a:lnTo>
                  <a:lnTo>
                    <a:pt x="362" y="83"/>
                  </a:lnTo>
                  <a:lnTo>
                    <a:pt x="362" y="83"/>
                  </a:lnTo>
                  <a:lnTo>
                    <a:pt x="363" y="84"/>
                  </a:lnTo>
                  <a:lnTo>
                    <a:pt x="363" y="84"/>
                  </a:lnTo>
                  <a:lnTo>
                    <a:pt x="363" y="84"/>
                  </a:lnTo>
                  <a:lnTo>
                    <a:pt x="363" y="84"/>
                  </a:lnTo>
                  <a:lnTo>
                    <a:pt x="364" y="85"/>
                  </a:lnTo>
                  <a:lnTo>
                    <a:pt x="364" y="85"/>
                  </a:lnTo>
                  <a:lnTo>
                    <a:pt x="365" y="85"/>
                  </a:lnTo>
                  <a:lnTo>
                    <a:pt x="365" y="85"/>
                  </a:lnTo>
                  <a:lnTo>
                    <a:pt x="365" y="86"/>
                  </a:lnTo>
                  <a:lnTo>
                    <a:pt x="366" y="86"/>
                  </a:lnTo>
                  <a:lnTo>
                    <a:pt x="366" y="86"/>
                  </a:lnTo>
                  <a:lnTo>
                    <a:pt x="366" y="86"/>
                  </a:lnTo>
                  <a:lnTo>
                    <a:pt x="367" y="87"/>
                  </a:lnTo>
                  <a:lnTo>
                    <a:pt x="367" y="87"/>
                  </a:lnTo>
                  <a:lnTo>
                    <a:pt x="367" y="87"/>
                  </a:lnTo>
                  <a:lnTo>
                    <a:pt x="368" y="87"/>
                  </a:lnTo>
                  <a:lnTo>
                    <a:pt x="368" y="88"/>
                  </a:lnTo>
                  <a:lnTo>
                    <a:pt x="368" y="88"/>
                  </a:lnTo>
                  <a:lnTo>
                    <a:pt x="369" y="88"/>
                  </a:lnTo>
                  <a:lnTo>
                    <a:pt x="369" y="88"/>
                  </a:lnTo>
                  <a:lnTo>
                    <a:pt x="369" y="89"/>
                  </a:lnTo>
                  <a:lnTo>
                    <a:pt x="369" y="89"/>
                  </a:lnTo>
                  <a:lnTo>
                    <a:pt x="370" y="89"/>
                  </a:lnTo>
                  <a:lnTo>
                    <a:pt x="370" y="89"/>
                  </a:lnTo>
                  <a:lnTo>
                    <a:pt x="371" y="90"/>
                  </a:lnTo>
                  <a:lnTo>
                    <a:pt x="371" y="90"/>
                  </a:lnTo>
                  <a:lnTo>
                    <a:pt x="371" y="90"/>
                  </a:lnTo>
                  <a:lnTo>
                    <a:pt x="372" y="90"/>
                  </a:lnTo>
                  <a:lnTo>
                    <a:pt x="372" y="91"/>
                  </a:lnTo>
                  <a:lnTo>
                    <a:pt x="372" y="91"/>
                  </a:lnTo>
                  <a:lnTo>
                    <a:pt x="373" y="91"/>
                  </a:lnTo>
                  <a:lnTo>
                    <a:pt x="373" y="91"/>
                  </a:lnTo>
                  <a:lnTo>
                    <a:pt x="374" y="92"/>
                  </a:lnTo>
                  <a:lnTo>
                    <a:pt x="374" y="92"/>
                  </a:lnTo>
                  <a:lnTo>
                    <a:pt x="374" y="92"/>
                  </a:lnTo>
                  <a:lnTo>
                    <a:pt x="374" y="92"/>
                  </a:lnTo>
                  <a:lnTo>
                    <a:pt x="375" y="93"/>
                  </a:lnTo>
                  <a:lnTo>
                    <a:pt x="375" y="93"/>
                  </a:lnTo>
                  <a:lnTo>
                    <a:pt x="376" y="93"/>
                  </a:lnTo>
                  <a:lnTo>
                    <a:pt x="376" y="93"/>
                  </a:lnTo>
                  <a:lnTo>
                    <a:pt x="376" y="94"/>
                  </a:lnTo>
                  <a:lnTo>
                    <a:pt x="376" y="94"/>
                  </a:lnTo>
                  <a:lnTo>
                    <a:pt x="377" y="94"/>
                  </a:lnTo>
                  <a:lnTo>
                    <a:pt x="377" y="94"/>
                  </a:lnTo>
                  <a:lnTo>
                    <a:pt x="378" y="95"/>
                  </a:lnTo>
                  <a:lnTo>
                    <a:pt x="378" y="95"/>
                  </a:lnTo>
                  <a:lnTo>
                    <a:pt x="378" y="95"/>
                  </a:lnTo>
                  <a:lnTo>
                    <a:pt x="378" y="95"/>
                  </a:lnTo>
                  <a:lnTo>
                    <a:pt x="379" y="96"/>
                  </a:lnTo>
                  <a:lnTo>
                    <a:pt x="379" y="96"/>
                  </a:lnTo>
                  <a:lnTo>
                    <a:pt x="380" y="96"/>
                  </a:lnTo>
                  <a:lnTo>
                    <a:pt x="380" y="96"/>
                  </a:lnTo>
                  <a:lnTo>
                    <a:pt x="380" y="97"/>
                  </a:lnTo>
                  <a:lnTo>
                    <a:pt x="381" y="97"/>
                  </a:lnTo>
                  <a:lnTo>
                    <a:pt x="381" y="97"/>
                  </a:lnTo>
                  <a:lnTo>
                    <a:pt x="381" y="97"/>
                  </a:lnTo>
                  <a:lnTo>
                    <a:pt x="382" y="98"/>
                  </a:lnTo>
                  <a:lnTo>
                    <a:pt x="382" y="98"/>
                  </a:lnTo>
                  <a:lnTo>
                    <a:pt x="382" y="98"/>
                  </a:lnTo>
                  <a:lnTo>
                    <a:pt x="382" y="98"/>
                  </a:lnTo>
                  <a:lnTo>
                    <a:pt x="383" y="99"/>
                  </a:lnTo>
                  <a:lnTo>
                    <a:pt x="383" y="99"/>
                  </a:lnTo>
                  <a:lnTo>
                    <a:pt x="384" y="99"/>
                  </a:lnTo>
                  <a:lnTo>
                    <a:pt x="384" y="99"/>
                  </a:lnTo>
                  <a:lnTo>
                    <a:pt x="384" y="99"/>
                  </a:lnTo>
                  <a:lnTo>
                    <a:pt x="385" y="99"/>
                  </a:lnTo>
                  <a:lnTo>
                    <a:pt x="385" y="100"/>
                  </a:lnTo>
                  <a:lnTo>
                    <a:pt x="385" y="100"/>
                  </a:lnTo>
                  <a:lnTo>
                    <a:pt x="386" y="100"/>
                  </a:lnTo>
                  <a:lnTo>
                    <a:pt x="386" y="100"/>
                  </a:lnTo>
                  <a:lnTo>
                    <a:pt x="386" y="101"/>
                  </a:lnTo>
                  <a:lnTo>
                    <a:pt x="387" y="101"/>
                  </a:lnTo>
                  <a:lnTo>
                    <a:pt x="387" y="102"/>
                  </a:lnTo>
                  <a:lnTo>
                    <a:pt x="387" y="102"/>
                  </a:lnTo>
                  <a:lnTo>
                    <a:pt x="388" y="102"/>
                  </a:lnTo>
                  <a:lnTo>
                    <a:pt x="388" y="102"/>
                  </a:lnTo>
                  <a:lnTo>
                    <a:pt x="388" y="102"/>
                  </a:lnTo>
                  <a:lnTo>
                    <a:pt x="388" y="102"/>
                  </a:lnTo>
                  <a:lnTo>
                    <a:pt x="389" y="103"/>
                  </a:lnTo>
                  <a:lnTo>
                    <a:pt x="389" y="103"/>
                  </a:lnTo>
                  <a:lnTo>
                    <a:pt x="390" y="103"/>
                  </a:lnTo>
                  <a:lnTo>
                    <a:pt x="390" y="103"/>
                  </a:lnTo>
                  <a:lnTo>
                    <a:pt x="391" y="104"/>
                  </a:lnTo>
                  <a:lnTo>
                    <a:pt x="391" y="104"/>
                  </a:lnTo>
                  <a:lnTo>
                    <a:pt x="391" y="104"/>
                  </a:lnTo>
                  <a:lnTo>
                    <a:pt x="391" y="104"/>
                  </a:lnTo>
                  <a:lnTo>
                    <a:pt x="392" y="105"/>
                  </a:lnTo>
                  <a:lnTo>
                    <a:pt x="392" y="105"/>
                  </a:lnTo>
                  <a:lnTo>
                    <a:pt x="393" y="105"/>
                  </a:lnTo>
                  <a:lnTo>
                    <a:pt x="393" y="105"/>
                  </a:lnTo>
                  <a:lnTo>
                    <a:pt x="393" y="106"/>
                  </a:lnTo>
                  <a:lnTo>
                    <a:pt x="393" y="106"/>
                  </a:lnTo>
                  <a:lnTo>
                    <a:pt x="394" y="106"/>
                  </a:lnTo>
                  <a:lnTo>
                    <a:pt x="394" y="106"/>
                  </a:lnTo>
                  <a:lnTo>
                    <a:pt x="395" y="107"/>
                  </a:lnTo>
                  <a:lnTo>
                    <a:pt x="395" y="107"/>
                  </a:lnTo>
                  <a:lnTo>
                    <a:pt x="395" y="107"/>
                  </a:lnTo>
                  <a:lnTo>
                    <a:pt x="395" y="107"/>
                  </a:lnTo>
                  <a:lnTo>
                    <a:pt x="396" y="108"/>
                  </a:lnTo>
                  <a:lnTo>
                    <a:pt x="396" y="108"/>
                  </a:lnTo>
                  <a:lnTo>
                    <a:pt x="397" y="108"/>
                  </a:lnTo>
                  <a:lnTo>
                    <a:pt x="397" y="108"/>
                  </a:lnTo>
                  <a:lnTo>
                    <a:pt x="397" y="109"/>
                  </a:lnTo>
                  <a:lnTo>
                    <a:pt x="397" y="109"/>
                  </a:lnTo>
                  <a:lnTo>
                    <a:pt x="398" y="109"/>
                  </a:lnTo>
                  <a:lnTo>
                    <a:pt x="398" y="109"/>
                  </a:lnTo>
                  <a:lnTo>
                    <a:pt x="399" y="109"/>
                  </a:lnTo>
                  <a:lnTo>
                    <a:pt x="399" y="109"/>
                  </a:lnTo>
                  <a:lnTo>
                    <a:pt x="399" y="110"/>
                  </a:lnTo>
                  <a:lnTo>
                    <a:pt x="399" y="110"/>
                  </a:lnTo>
                  <a:lnTo>
                    <a:pt x="400" y="111"/>
                  </a:lnTo>
                  <a:lnTo>
                    <a:pt x="400" y="111"/>
                  </a:lnTo>
                  <a:lnTo>
                    <a:pt x="401" y="111"/>
                  </a:lnTo>
                  <a:lnTo>
                    <a:pt x="401" y="111"/>
                  </a:lnTo>
                  <a:lnTo>
                    <a:pt x="401" y="111"/>
                  </a:lnTo>
                  <a:lnTo>
                    <a:pt x="402" y="111"/>
                  </a:lnTo>
                  <a:lnTo>
                    <a:pt x="402" y="112"/>
                  </a:lnTo>
                  <a:lnTo>
                    <a:pt x="402" y="112"/>
                  </a:lnTo>
                  <a:lnTo>
                    <a:pt x="403" y="112"/>
                  </a:lnTo>
                  <a:lnTo>
                    <a:pt x="403" y="112"/>
                  </a:lnTo>
                  <a:lnTo>
                    <a:pt x="403" y="113"/>
                  </a:lnTo>
                  <a:lnTo>
                    <a:pt x="404" y="113"/>
                  </a:lnTo>
                  <a:lnTo>
                    <a:pt x="404" y="113"/>
                  </a:lnTo>
                  <a:lnTo>
                    <a:pt x="404" y="113"/>
                  </a:lnTo>
                  <a:lnTo>
                    <a:pt x="405" y="114"/>
                  </a:lnTo>
                  <a:lnTo>
                    <a:pt x="405" y="114"/>
                  </a:lnTo>
                  <a:lnTo>
                    <a:pt x="405" y="114"/>
                  </a:lnTo>
                  <a:lnTo>
                    <a:pt x="405" y="114"/>
                  </a:lnTo>
                  <a:lnTo>
                    <a:pt x="406" y="115"/>
                  </a:lnTo>
                  <a:lnTo>
                    <a:pt x="406" y="115"/>
                  </a:lnTo>
                  <a:lnTo>
                    <a:pt x="407" y="115"/>
                  </a:lnTo>
                  <a:lnTo>
                    <a:pt x="407" y="115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409" y="116"/>
                  </a:lnTo>
                  <a:lnTo>
                    <a:pt x="409" y="116"/>
                  </a:lnTo>
                  <a:lnTo>
                    <a:pt x="410" y="117"/>
                  </a:lnTo>
                  <a:lnTo>
                    <a:pt x="410" y="117"/>
                  </a:lnTo>
                  <a:lnTo>
                    <a:pt x="410" y="117"/>
                  </a:lnTo>
                  <a:lnTo>
                    <a:pt x="410" y="117"/>
                  </a:lnTo>
                  <a:lnTo>
                    <a:pt x="411" y="118"/>
                  </a:lnTo>
                  <a:lnTo>
                    <a:pt x="411" y="118"/>
                  </a:lnTo>
                  <a:lnTo>
                    <a:pt x="412" y="118"/>
                  </a:lnTo>
                  <a:lnTo>
                    <a:pt x="412" y="118"/>
                  </a:lnTo>
                  <a:lnTo>
                    <a:pt x="412" y="119"/>
                  </a:lnTo>
                  <a:lnTo>
                    <a:pt x="412" y="119"/>
                  </a:lnTo>
                  <a:lnTo>
                    <a:pt x="413" y="119"/>
                  </a:lnTo>
                  <a:lnTo>
                    <a:pt x="413" y="119"/>
                  </a:lnTo>
                  <a:lnTo>
                    <a:pt x="414" y="120"/>
                  </a:lnTo>
                  <a:lnTo>
                    <a:pt x="414" y="120"/>
                  </a:lnTo>
                  <a:lnTo>
                    <a:pt x="414" y="120"/>
                  </a:lnTo>
                  <a:lnTo>
                    <a:pt x="414" y="120"/>
                  </a:lnTo>
                  <a:lnTo>
                    <a:pt x="415" y="121"/>
                  </a:lnTo>
                  <a:lnTo>
                    <a:pt x="415" y="121"/>
                  </a:lnTo>
                  <a:lnTo>
                    <a:pt x="416" y="121"/>
                  </a:lnTo>
                  <a:lnTo>
                    <a:pt x="416" y="121"/>
                  </a:lnTo>
                  <a:lnTo>
                    <a:pt x="416" y="122"/>
                  </a:lnTo>
                  <a:lnTo>
                    <a:pt x="417" y="122"/>
                  </a:lnTo>
                  <a:lnTo>
                    <a:pt x="417" y="122"/>
                  </a:lnTo>
                  <a:lnTo>
                    <a:pt x="417" y="122"/>
                  </a:lnTo>
                  <a:lnTo>
                    <a:pt x="418" y="122"/>
                  </a:lnTo>
                  <a:lnTo>
                    <a:pt x="418" y="122"/>
                  </a:lnTo>
                  <a:lnTo>
                    <a:pt x="418" y="123"/>
                  </a:lnTo>
                  <a:lnTo>
                    <a:pt x="418" y="123"/>
                  </a:lnTo>
                  <a:lnTo>
                    <a:pt x="419" y="123"/>
                  </a:lnTo>
                  <a:lnTo>
                    <a:pt x="419" y="123"/>
                  </a:lnTo>
                  <a:lnTo>
                    <a:pt x="420" y="124"/>
                  </a:lnTo>
                  <a:lnTo>
                    <a:pt x="420" y="124"/>
                  </a:lnTo>
                  <a:lnTo>
                    <a:pt x="420" y="124"/>
                  </a:lnTo>
                  <a:lnTo>
                    <a:pt x="421" y="124"/>
                  </a:lnTo>
                  <a:lnTo>
                    <a:pt x="421" y="125"/>
                  </a:lnTo>
                  <a:lnTo>
                    <a:pt x="421" y="125"/>
                  </a:lnTo>
                  <a:lnTo>
                    <a:pt x="422" y="125"/>
                  </a:lnTo>
                  <a:lnTo>
                    <a:pt x="422" y="125"/>
                  </a:lnTo>
                  <a:lnTo>
                    <a:pt x="422" y="125"/>
                  </a:lnTo>
                  <a:lnTo>
                    <a:pt x="423" y="126"/>
                  </a:lnTo>
                  <a:lnTo>
                    <a:pt x="423" y="126"/>
                  </a:lnTo>
                  <a:lnTo>
                    <a:pt x="423" y="126"/>
                  </a:lnTo>
                  <a:lnTo>
                    <a:pt x="424" y="126"/>
                  </a:lnTo>
                  <a:lnTo>
                    <a:pt x="424" y="126"/>
                  </a:lnTo>
                  <a:lnTo>
                    <a:pt x="425" y="127"/>
                  </a:lnTo>
                  <a:lnTo>
                    <a:pt x="425" y="127"/>
                  </a:lnTo>
                  <a:lnTo>
                    <a:pt x="425" y="127"/>
                  </a:lnTo>
                  <a:lnTo>
                    <a:pt x="425" y="127"/>
                  </a:lnTo>
                  <a:lnTo>
                    <a:pt x="426" y="128"/>
                  </a:lnTo>
                  <a:lnTo>
                    <a:pt x="426" y="128"/>
                  </a:lnTo>
                  <a:lnTo>
                    <a:pt x="427" y="128"/>
                  </a:lnTo>
                  <a:lnTo>
                    <a:pt x="427" y="128"/>
                  </a:lnTo>
                  <a:lnTo>
                    <a:pt x="427" y="129"/>
                  </a:lnTo>
                  <a:lnTo>
                    <a:pt x="427" y="129"/>
                  </a:lnTo>
                  <a:lnTo>
                    <a:pt x="428" y="129"/>
                  </a:lnTo>
                  <a:lnTo>
                    <a:pt x="428" y="129"/>
                  </a:lnTo>
                  <a:lnTo>
                    <a:pt x="429" y="130"/>
                  </a:lnTo>
                  <a:lnTo>
                    <a:pt x="429" y="130"/>
                  </a:lnTo>
                  <a:lnTo>
                    <a:pt x="429" y="130"/>
                  </a:lnTo>
                  <a:lnTo>
                    <a:pt x="429" y="130"/>
                  </a:lnTo>
                  <a:lnTo>
                    <a:pt x="430" y="130"/>
                  </a:lnTo>
                  <a:lnTo>
                    <a:pt x="430" y="130"/>
                  </a:lnTo>
                  <a:lnTo>
                    <a:pt x="431" y="131"/>
                  </a:lnTo>
                  <a:lnTo>
                    <a:pt x="431" y="131"/>
                  </a:lnTo>
                  <a:lnTo>
                    <a:pt x="431" y="131"/>
                  </a:lnTo>
                  <a:lnTo>
                    <a:pt x="431" y="131"/>
                  </a:lnTo>
                  <a:lnTo>
                    <a:pt x="432" y="132"/>
                  </a:lnTo>
                  <a:lnTo>
                    <a:pt x="432" y="132"/>
                  </a:lnTo>
                  <a:lnTo>
                    <a:pt x="433" y="132"/>
                  </a:lnTo>
                  <a:lnTo>
                    <a:pt x="433" y="132"/>
                  </a:lnTo>
                  <a:lnTo>
                    <a:pt x="433" y="133"/>
                  </a:lnTo>
                  <a:lnTo>
                    <a:pt x="434" y="133"/>
                  </a:lnTo>
                  <a:lnTo>
                    <a:pt x="434" y="133"/>
                  </a:lnTo>
                  <a:lnTo>
                    <a:pt x="434" y="133"/>
                  </a:lnTo>
                  <a:lnTo>
                    <a:pt x="435" y="133"/>
                  </a:lnTo>
                  <a:lnTo>
                    <a:pt x="435" y="133"/>
                  </a:lnTo>
                  <a:lnTo>
                    <a:pt x="435" y="134"/>
                  </a:lnTo>
                  <a:lnTo>
                    <a:pt x="436" y="134"/>
                  </a:lnTo>
                  <a:lnTo>
                    <a:pt x="436" y="134"/>
                  </a:lnTo>
                  <a:lnTo>
                    <a:pt x="436" y="134"/>
                  </a:lnTo>
                  <a:lnTo>
                    <a:pt x="437" y="135"/>
                  </a:lnTo>
                  <a:lnTo>
                    <a:pt x="437" y="135"/>
                  </a:lnTo>
                  <a:lnTo>
                    <a:pt x="437" y="135"/>
                  </a:lnTo>
                  <a:lnTo>
                    <a:pt x="438" y="135"/>
                  </a:lnTo>
                  <a:lnTo>
                    <a:pt x="438" y="136"/>
                  </a:lnTo>
                  <a:lnTo>
                    <a:pt x="438" y="136"/>
                  </a:lnTo>
                  <a:lnTo>
                    <a:pt x="439" y="136"/>
                  </a:lnTo>
                  <a:lnTo>
                    <a:pt x="439" y="136"/>
                  </a:lnTo>
                  <a:lnTo>
                    <a:pt x="439" y="137"/>
                  </a:lnTo>
                  <a:lnTo>
                    <a:pt x="440" y="137"/>
                  </a:lnTo>
                  <a:lnTo>
                    <a:pt x="440" y="137"/>
                  </a:lnTo>
                  <a:lnTo>
                    <a:pt x="440" y="137"/>
                  </a:lnTo>
                  <a:lnTo>
                    <a:pt x="441" y="137"/>
                  </a:lnTo>
                  <a:lnTo>
                    <a:pt x="441" y="137"/>
                  </a:lnTo>
                  <a:lnTo>
                    <a:pt x="441" y="138"/>
                  </a:lnTo>
                  <a:lnTo>
                    <a:pt x="442" y="138"/>
                  </a:lnTo>
                  <a:lnTo>
                    <a:pt x="442" y="138"/>
                  </a:lnTo>
                  <a:lnTo>
                    <a:pt x="442" y="138"/>
                  </a:lnTo>
                  <a:lnTo>
                    <a:pt x="443" y="139"/>
                  </a:lnTo>
                  <a:lnTo>
                    <a:pt x="443" y="139"/>
                  </a:lnTo>
                  <a:lnTo>
                    <a:pt x="444" y="139"/>
                  </a:lnTo>
                  <a:lnTo>
                    <a:pt x="444" y="139"/>
                  </a:lnTo>
                  <a:lnTo>
                    <a:pt x="444" y="139"/>
                  </a:lnTo>
                  <a:lnTo>
                    <a:pt x="444" y="140"/>
                  </a:lnTo>
                  <a:lnTo>
                    <a:pt x="445" y="140"/>
                  </a:lnTo>
                  <a:lnTo>
                    <a:pt x="445" y="140"/>
                  </a:lnTo>
                  <a:lnTo>
                    <a:pt x="446" y="140"/>
                  </a:lnTo>
                  <a:lnTo>
                    <a:pt x="446" y="140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447" y="141"/>
                  </a:lnTo>
                  <a:lnTo>
                    <a:pt x="447" y="141"/>
                  </a:lnTo>
                  <a:lnTo>
                    <a:pt x="448" y="142"/>
                  </a:lnTo>
                  <a:lnTo>
                    <a:pt x="448" y="142"/>
                  </a:lnTo>
                  <a:lnTo>
                    <a:pt x="448" y="142"/>
                  </a:lnTo>
                  <a:lnTo>
                    <a:pt x="448" y="142"/>
                  </a:lnTo>
                  <a:lnTo>
                    <a:pt x="449" y="142"/>
                  </a:lnTo>
                  <a:lnTo>
                    <a:pt x="449" y="142"/>
                  </a:lnTo>
                  <a:lnTo>
                    <a:pt x="450" y="143"/>
                  </a:lnTo>
                  <a:lnTo>
                    <a:pt x="450" y="143"/>
                  </a:lnTo>
                  <a:lnTo>
                    <a:pt x="450" y="143"/>
                  </a:lnTo>
                  <a:lnTo>
                    <a:pt x="450" y="143"/>
                  </a:lnTo>
                  <a:lnTo>
                    <a:pt x="451" y="144"/>
                  </a:lnTo>
                  <a:lnTo>
                    <a:pt x="451" y="144"/>
                  </a:lnTo>
                  <a:lnTo>
                    <a:pt x="452" y="144"/>
                  </a:lnTo>
                  <a:lnTo>
                    <a:pt x="452" y="144"/>
                  </a:lnTo>
                  <a:lnTo>
                    <a:pt x="452" y="145"/>
                  </a:lnTo>
                  <a:lnTo>
                    <a:pt x="453" y="145"/>
                  </a:lnTo>
                  <a:lnTo>
                    <a:pt x="453" y="145"/>
                  </a:lnTo>
                  <a:lnTo>
                    <a:pt x="453" y="145"/>
                  </a:lnTo>
                  <a:lnTo>
                    <a:pt x="454" y="145"/>
                  </a:lnTo>
                  <a:lnTo>
                    <a:pt x="454" y="145"/>
                  </a:lnTo>
                  <a:lnTo>
                    <a:pt x="454" y="146"/>
                  </a:lnTo>
                  <a:lnTo>
                    <a:pt x="454" y="146"/>
                  </a:lnTo>
                  <a:lnTo>
                    <a:pt x="455" y="146"/>
                  </a:lnTo>
                  <a:lnTo>
                    <a:pt x="455" y="146"/>
                  </a:lnTo>
                  <a:lnTo>
                    <a:pt x="456" y="147"/>
                  </a:lnTo>
                  <a:lnTo>
                    <a:pt x="456" y="147"/>
                  </a:lnTo>
                  <a:lnTo>
                    <a:pt x="456" y="147"/>
                  </a:lnTo>
                  <a:lnTo>
                    <a:pt x="457" y="147"/>
                  </a:lnTo>
                  <a:lnTo>
                    <a:pt x="457" y="147"/>
                  </a:lnTo>
                  <a:lnTo>
                    <a:pt x="457" y="147"/>
                  </a:lnTo>
                  <a:lnTo>
                    <a:pt x="458" y="148"/>
                  </a:lnTo>
                  <a:lnTo>
                    <a:pt x="458" y="148"/>
                  </a:lnTo>
                  <a:lnTo>
                    <a:pt x="458" y="148"/>
                  </a:lnTo>
                  <a:lnTo>
                    <a:pt x="459" y="148"/>
                  </a:lnTo>
                  <a:lnTo>
                    <a:pt x="459" y="149"/>
                  </a:lnTo>
                  <a:lnTo>
                    <a:pt x="459" y="149"/>
                  </a:lnTo>
                  <a:lnTo>
                    <a:pt x="460" y="149"/>
                  </a:lnTo>
                  <a:lnTo>
                    <a:pt x="460" y="149"/>
                  </a:lnTo>
                  <a:lnTo>
                    <a:pt x="461" y="149"/>
                  </a:lnTo>
                  <a:lnTo>
                    <a:pt x="461" y="149"/>
                  </a:lnTo>
                  <a:lnTo>
                    <a:pt x="461" y="150"/>
                  </a:lnTo>
                  <a:lnTo>
                    <a:pt x="461" y="150"/>
                  </a:lnTo>
                  <a:lnTo>
                    <a:pt x="462" y="150"/>
                  </a:lnTo>
                  <a:lnTo>
                    <a:pt x="462" y="150"/>
                  </a:lnTo>
                  <a:lnTo>
                    <a:pt x="463" y="151"/>
                  </a:lnTo>
                  <a:lnTo>
                    <a:pt x="463" y="151"/>
                  </a:lnTo>
                  <a:lnTo>
                    <a:pt x="463" y="151"/>
                  </a:lnTo>
                  <a:lnTo>
                    <a:pt x="463" y="151"/>
                  </a:lnTo>
                  <a:lnTo>
                    <a:pt x="464" y="151"/>
                  </a:lnTo>
                  <a:lnTo>
                    <a:pt x="464" y="151"/>
                  </a:lnTo>
                  <a:lnTo>
                    <a:pt x="465" y="152"/>
                  </a:lnTo>
                  <a:lnTo>
                    <a:pt x="465" y="152"/>
                  </a:lnTo>
                  <a:lnTo>
                    <a:pt x="465" y="152"/>
                  </a:lnTo>
                  <a:lnTo>
                    <a:pt x="465" y="152"/>
                  </a:lnTo>
                  <a:lnTo>
                    <a:pt x="466" y="153"/>
                  </a:lnTo>
                  <a:lnTo>
                    <a:pt x="466" y="153"/>
                  </a:lnTo>
                  <a:lnTo>
                    <a:pt x="467" y="153"/>
                  </a:lnTo>
                  <a:lnTo>
                    <a:pt x="467" y="153"/>
                  </a:lnTo>
                  <a:lnTo>
                    <a:pt x="467" y="154"/>
                  </a:lnTo>
                  <a:lnTo>
                    <a:pt x="467" y="154"/>
                  </a:lnTo>
                  <a:lnTo>
                    <a:pt x="468" y="154"/>
                  </a:lnTo>
                  <a:lnTo>
                    <a:pt x="468" y="154"/>
                  </a:lnTo>
                  <a:lnTo>
                    <a:pt x="469" y="154"/>
                  </a:lnTo>
                  <a:lnTo>
                    <a:pt x="469" y="154"/>
                  </a:lnTo>
                  <a:lnTo>
                    <a:pt x="469" y="155"/>
                  </a:lnTo>
                  <a:lnTo>
                    <a:pt x="470" y="155"/>
                  </a:lnTo>
                  <a:lnTo>
                    <a:pt x="470" y="155"/>
                  </a:lnTo>
                  <a:lnTo>
                    <a:pt x="470" y="155"/>
                  </a:lnTo>
                  <a:lnTo>
                    <a:pt x="471" y="156"/>
                  </a:lnTo>
                  <a:lnTo>
                    <a:pt x="471" y="156"/>
                  </a:lnTo>
                  <a:lnTo>
                    <a:pt x="471" y="156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4" y="157"/>
                  </a:lnTo>
                  <a:lnTo>
                    <a:pt x="474" y="157"/>
                  </a:lnTo>
                  <a:lnTo>
                    <a:pt x="475" y="158"/>
                  </a:lnTo>
                  <a:lnTo>
                    <a:pt x="475" y="158"/>
                  </a:lnTo>
                  <a:lnTo>
                    <a:pt x="475" y="158"/>
                  </a:lnTo>
                  <a:lnTo>
                    <a:pt x="476" y="158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59"/>
                  </a:lnTo>
                  <a:lnTo>
                    <a:pt x="477" y="159"/>
                  </a:lnTo>
                  <a:lnTo>
                    <a:pt x="478" y="159"/>
                  </a:lnTo>
                  <a:lnTo>
                    <a:pt x="478" y="159"/>
                  </a:lnTo>
                  <a:lnTo>
                    <a:pt x="478" y="160"/>
                  </a:lnTo>
                  <a:lnTo>
                    <a:pt x="478" y="160"/>
                  </a:lnTo>
                  <a:lnTo>
                    <a:pt x="479" y="160"/>
                  </a:lnTo>
                  <a:lnTo>
                    <a:pt x="479" y="160"/>
                  </a:lnTo>
                  <a:lnTo>
                    <a:pt x="480" y="161"/>
                  </a:lnTo>
                  <a:lnTo>
                    <a:pt x="480" y="161"/>
                  </a:lnTo>
                  <a:lnTo>
                    <a:pt x="480" y="161"/>
                  </a:lnTo>
                  <a:lnTo>
                    <a:pt x="480" y="161"/>
                  </a:lnTo>
                  <a:lnTo>
                    <a:pt x="481" y="161"/>
                  </a:lnTo>
                  <a:lnTo>
                    <a:pt x="481" y="161"/>
                  </a:lnTo>
                  <a:lnTo>
                    <a:pt x="482" y="162"/>
                  </a:lnTo>
                  <a:lnTo>
                    <a:pt x="482" y="162"/>
                  </a:lnTo>
                  <a:lnTo>
                    <a:pt x="482" y="162"/>
                  </a:lnTo>
                  <a:lnTo>
                    <a:pt x="482" y="162"/>
                  </a:lnTo>
                  <a:lnTo>
                    <a:pt x="483" y="163"/>
                  </a:lnTo>
                  <a:lnTo>
                    <a:pt x="483" y="163"/>
                  </a:lnTo>
                  <a:lnTo>
                    <a:pt x="484" y="163"/>
                  </a:lnTo>
                  <a:lnTo>
                    <a:pt x="484" y="163"/>
                  </a:lnTo>
                  <a:lnTo>
                    <a:pt x="484" y="163"/>
                  </a:lnTo>
                  <a:lnTo>
                    <a:pt x="484" y="163"/>
                  </a:lnTo>
                  <a:lnTo>
                    <a:pt x="485" y="164"/>
                  </a:lnTo>
                  <a:lnTo>
                    <a:pt x="485" y="164"/>
                  </a:lnTo>
                  <a:lnTo>
                    <a:pt x="486" y="164"/>
                  </a:lnTo>
                  <a:lnTo>
                    <a:pt x="486" y="164"/>
                  </a:lnTo>
                  <a:lnTo>
                    <a:pt x="486" y="164"/>
                  </a:lnTo>
                  <a:lnTo>
                    <a:pt x="487" y="164"/>
                  </a:lnTo>
                  <a:lnTo>
                    <a:pt x="487" y="165"/>
                  </a:lnTo>
                  <a:lnTo>
                    <a:pt x="487" y="165"/>
                  </a:lnTo>
                  <a:lnTo>
                    <a:pt x="488" y="165"/>
                  </a:lnTo>
                  <a:lnTo>
                    <a:pt x="488" y="165"/>
                  </a:lnTo>
                  <a:lnTo>
                    <a:pt x="488" y="166"/>
                  </a:lnTo>
                  <a:lnTo>
                    <a:pt x="489" y="166"/>
                  </a:lnTo>
                  <a:lnTo>
                    <a:pt x="489" y="166"/>
                  </a:lnTo>
                  <a:lnTo>
                    <a:pt x="489" y="166"/>
                  </a:lnTo>
                  <a:lnTo>
                    <a:pt x="490" y="166"/>
                  </a:lnTo>
                  <a:lnTo>
                    <a:pt x="490" y="166"/>
                  </a:lnTo>
                  <a:lnTo>
                    <a:pt x="490" y="167"/>
                  </a:lnTo>
                  <a:lnTo>
                    <a:pt x="490" y="167"/>
                  </a:lnTo>
                  <a:lnTo>
                    <a:pt x="491" y="167"/>
                  </a:lnTo>
                  <a:lnTo>
                    <a:pt x="491" y="167"/>
                  </a:lnTo>
                  <a:lnTo>
                    <a:pt x="492" y="167"/>
                  </a:lnTo>
                  <a:lnTo>
                    <a:pt x="492" y="167"/>
                  </a:lnTo>
                  <a:lnTo>
                    <a:pt x="492" y="168"/>
                  </a:lnTo>
                  <a:lnTo>
                    <a:pt x="493" y="168"/>
                  </a:lnTo>
                  <a:lnTo>
                    <a:pt x="493" y="168"/>
                  </a:lnTo>
                  <a:lnTo>
                    <a:pt x="493" y="168"/>
                  </a:lnTo>
                  <a:lnTo>
                    <a:pt x="494" y="169"/>
                  </a:lnTo>
                  <a:lnTo>
                    <a:pt x="494" y="169"/>
                  </a:lnTo>
                  <a:lnTo>
                    <a:pt x="494" y="169"/>
                  </a:lnTo>
                  <a:lnTo>
                    <a:pt x="495" y="169"/>
                  </a:lnTo>
                  <a:lnTo>
                    <a:pt x="495" y="169"/>
                  </a:lnTo>
                  <a:lnTo>
                    <a:pt x="495" y="169"/>
                  </a:lnTo>
                  <a:lnTo>
                    <a:pt x="496" y="170"/>
                  </a:lnTo>
                  <a:lnTo>
                    <a:pt x="496" y="170"/>
                  </a:lnTo>
                  <a:lnTo>
                    <a:pt x="497" y="170"/>
                  </a:lnTo>
                  <a:lnTo>
                    <a:pt x="497" y="170"/>
                  </a:lnTo>
                  <a:lnTo>
                    <a:pt x="497" y="171"/>
                  </a:lnTo>
                  <a:lnTo>
                    <a:pt x="497" y="171"/>
                  </a:lnTo>
                  <a:lnTo>
                    <a:pt x="498" y="171"/>
                  </a:lnTo>
                  <a:lnTo>
                    <a:pt x="498" y="171"/>
                  </a:lnTo>
                  <a:lnTo>
                    <a:pt x="499" y="171"/>
                  </a:lnTo>
                  <a:lnTo>
                    <a:pt x="499" y="171"/>
                  </a:lnTo>
                  <a:lnTo>
                    <a:pt x="499" y="172"/>
                  </a:lnTo>
                  <a:lnTo>
                    <a:pt x="499" y="172"/>
                  </a:lnTo>
                  <a:lnTo>
                    <a:pt x="500" y="172"/>
                  </a:lnTo>
                  <a:lnTo>
                    <a:pt x="500" y="172"/>
                  </a:lnTo>
                  <a:lnTo>
                    <a:pt x="501" y="172"/>
                  </a:lnTo>
                  <a:lnTo>
                    <a:pt x="501" y="172"/>
                  </a:lnTo>
                  <a:lnTo>
                    <a:pt x="501" y="173"/>
                  </a:lnTo>
                  <a:lnTo>
                    <a:pt x="501" y="173"/>
                  </a:lnTo>
                  <a:lnTo>
                    <a:pt x="502" y="173"/>
                  </a:lnTo>
                  <a:lnTo>
                    <a:pt x="502" y="173"/>
                  </a:lnTo>
                  <a:lnTo>
                    <a:pt x="503" y="173"/>
                  </a:lnTo>
                  <a:lnTo>
                    <a:pt x="503" y="173"/>
                  </a:lnTo>
                  <a:lnTo>
                    <a:pt x="503" y="174"/>
                  </a:lnTo>
                  <a:lnTo>
                    <a:pt x="503" y="174"/>
                  </a:lnTo>
                  <a:lnTo>
                    <a:pt x="504" y="174"/>
                  </a:lnTo>
                  <a:lnTo>
                    <a:pt x="504" y="174"/>
                  </a:lnTo>
                  <a:lnTo>
                    <a:pt x="505" y="174"/>
                  </a:lnTo>
                  <a:lnTo>
                    <a:pt x="505" y="174"/>
                  </a:lnTo>
                  <a:lnTo>
                    <a:pt x="505" y="175"/>
                  </a:lnTo>
                  <a:lnTo>
                    <a:pt x="506" y="175"/>
                  </a:lnTo>
                  <a:lnTo>
                    <a:pt x="506" y="175"/>
                  </a:lnTo>
                  <a:lnTo>
                    <a:pt x="506" y="175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8" y="176"/>
                  </a:lnTo>
                  <a:lnTo>
                    <a:pt x="508" y="176"/>
                  </a:lnTo>
                  <a:lnTo>
                    <a:pt x="508" y="176"/>
                  </a:lnTo>
                  <a:lnTo>
                    <a:pt x="509" y="177"/>
                  </a:lnTo>
                  <a:lnTo>
                    <a:pt x="509" y="177"/>
                  </a:lnTo>
                  <a:lnTo>
                    <a:pt x="509" y="177"/>
                  </a:lnTo>
                  <a:lnTo>
                    <a:pt x="509" y="177"/>
                  </a:lnTo>
                  <a:lnTo>
                    <a:pt x="510" y="177"/>
                  </a:lnTo>
                  <a:lnTo>
                    <a:pt x="510" y="177"/>
                  </a:lnTo>
                  <a:lnTo>
                    <a:pt x="511" y="178"/>
                  </a:lnTo>
                  <a:lnTo>
                    <a:pt x="511" y="178"/>
                  </a:lnTo>
                  <a:lnTo>
                    <a:pt x="511" y="178"/>
                  </a:lnTo>
                  <a:lnTo>
                    <a:pt x="512" y="178"/>
                  </a:lnTo>
                  <a:lnTo>
                    <a:pt x="512" y="178"/>
                  </a:lnTo>
                  <a:lnTo>
                    <a:pt x="512" y="178"/>
                  </a:lnTo>
                  <a:lnTo>
                    <a:pt x="513" y="179"/>
                  </a:lnTo>
                  <a:lnTo>
                    <a:pt x="513" y="179"/>
                  </a:lnTo>
                  <a:lnTo>
                    <a:pt x="514" y="179"/>
                  </a:lnTo>
                  <a:lnTo>
                    <a:pt x="514" y="179"/>
                  </a:lnTo>
                  <a:lnTo>
                    <a:pt x="514" y="180"/>
                  </a:lnTo>
                  <a:lnTo>
                    <a:pt x="514" y="180"/>
                  </a:lnTo>
                  <a:lnTo>
                    <a:pt x="515" y="180"/>
                  </a:lnTo>
                  <a:lnTo>
                    <a:pt x="515" y="180"/>
                  </a:lnTo>
                  <a:lnTo>
                    <a:pt x="516" y="180"/>
                  </a:lnTo>
                  <a:lnTo>
                    <a:pt x="516" y="180"/>
                  </a:lnTo>
                  <a:lnTo>
                    <a:pt x="516" y="181"/>
                  </a:lnTo>
                  <a:lnTo>
                    <a:pt x="516" y="181"/>
                  </a:lnTo>
                  <a:lnTo>
                    <a:pt x="517" y="181"/>
                  </a:lnTo>
                  <a:lnTo>
                    <a:pt x="517" y="181"/>
                  </a:lnTo>
                  <a:lnTo>
                    <a:pt x="518" y="181"/>
                  </a:lnTo>
                  <a:lnTo>
                    <a:pt x="518" y="181"/>
                  </a:lnTo>
                  <a:lnTo>
                    <a:pt x="518" y="182"/>
                  </a:lnTo>
                  <a:lnTo>
                    <a:pt x="518" y="182"/>
                  </a:lnTo>
                  <a:lnTo>
                    <a:pt x="519" y="182"/>
                  </a:lnTo>
                  <a:lnTo>
                    <a:pt x="519" y="182"/>
                  </a:lnTo>
                  <a:lnTo>
                    <a:pt x="520" y="182"/>
                  </a:lnTo>
                  <a:lnTo>
                    <a:pt x="520" y="182"/>
                  </a:lnTo>
                  <a:lnTo>
                    <a:pt x="520" y="183"/>
                  </a:lnTo>
                  <a:lnTo>
                    <a:pt x="520" y="183"/>
                  </a:lnTo>
                  <a:lnTo>
                    <a:pt x="521" y="183"/>
                  </a:lnTo>
                  <a:lnTo>
                    <a:pt x="521" y="183"/>
                  </a:lnTo>
                  <a:lnTo>
                    <a:pt x="522" y="183"/>
                  </a:lnTo>
                  <a:lnTo>
                    <a:pt x="522" y="183"/>
                  </a:lnTo>
                  <a:lnTo>
                    <a:pt x="522" y="184"/>
                  </a:lnTo>
                  <a:lnTo>
                    <a:pt x="523" y="184"/>
                  </a:lnTo>
                  <a:lnTo>
                    <a:pt x="523" y="184"/>
                  </a:lnTo>
                  <a:lnTo>
                    <a:pt x="523" y="184"/>
                  </a:lnTo>
                  <a:lnTo>
                    <a:pt x="524" y="184"/>
                  </a:lnTo>
                  <a:lnTo>
                    <a:pt x="524" y="184"/>
                  </a:lnTo>
                  <a:lnTo>
                    <a:pt x="524" y="185"/>
                  </a:lnTo>
                  <a:lnTo>
                    <a:pt x="525" y="185"/>
                  </a:lnTo>
                  <a:lnTo>
                    <a:pt x="525" y="185"/>
                  </a:lnTo>
                  <a:lnTo>
                    <a:pt x="525" y="185"/>
                  </a:lnTo>
                  <a:lnTo>
                    <a:pt x="526" y="185"/>
                  </a:lnTo>
                  <a:lnTo>
                    <a:pt x="526" y="185"/>
                  </a:lnTo>
                  <a:lnTo>
                    <a:pt x="526" y="186"/>
                  </a:lnTo>
                  <a:lnTo>
                    <a:pt x="527" y="186"/>
                  </a:lnTo>
                  <a:lnTo>
                    <a:pt x="527" y="186"/>
                  </a:lnTo>
                  <a:lnTo>
                    <a:pt x="527" y="186"/>
                  </a:lnTo>
                  <a:lnTo>
                    <a:pt x="528" y="186"/>
                  </a:lnTo>
                  <a:lnTo>
                    <a:pt x="528" y="186"/>
                  </a:lnTo>
                  <a:lnTo>
                    <a:pt x="528" y="187"/>
                  </a:lnTo>
                  <a:lnTo>
                    <a:pt x="529" y="187"/>
                  </a:lnTo>
                  <a:lnTo>
                    <a:pt x="529" y="187"/>
                  </a:lnTo>
                  <a:lnTo>
                    <a:pt x="529" y="187"/>
                  </a:lnTo>
                  <a:lnTo>
                    <a:pt x="530" y="188"/>
                  </a:lnTo>
                  <a:lnTo>
                    <a:pt x="530" y="188"/>
                  </a:lnTo>
                  <a:lnTo>
                    <a:pt x="531" y="188"/>
                  </a:lnTo>
                  <a:lnTo>
                    <a:pt x="531" y="188"/>
                  </a:lnTo>
                  <a:lnTo>
                    <a:pt x="531" y="188"/>
                  </a:lnTo>
                  <a:lnTo>
                    <a:pt x="531" y="188"/>
                  </a:lnTo>
                  <a:lnTo>
                    <a:pt x="532" y="189"/>
                  </a:lnTo>
                  <a:lnTo>
                    <a:pt x="532" y="189"/>
                  </a:lnTo>
                  <a:lnTo>
                    <a:pt x="533" y="189"/>
                  </a:lnTo>
                  <a:lnTo>
                    <a:pt x="533" y="189"/>
                  </a:lnTo>
                  <a:lnTo>
                    <a:pt x="533" y="189"/>
                  </a:lnTo>
                  <a:lnTo>
                    <a:pt x="533" y="189"/>
                  </a:lnTo>
                  <a:lnTo>
                    <a:pt x="534" y="189"/>
                  </a:lnTo>
                  <a:lnTo>
                    <a:pt x="534" y="189"/>
                  </a:lnTo>
                  <a:lnTo>
                    <a:pt x="535" y="190"/>
                  </a:lnTo>
                  <a:lnTo>
                    <a:pt x="535" y="190"/>
                  </a:lnTo>
                  <a:lnTo>
                    <a:pt x="535" y="190"/>
                  </a:lnTo>
                  <a:lnTo>
                    <a:pt x="535" y="190"/>
                  </a:lnTo>
                  <a:lnTo>
                    <a:pt x="536" y="190"/>
                  </a:lnTo>
                  <a:lnTo>
                    <a:pt x="536" y="190"/>
                  </a:lnTo>
                  <a:lnTo>
                    <a:pt x="537" y="191"/>
                  </a:lnTo>
                  <a:lnTo>
                    <a:pt x="537" y="191"/>
                  </a:lnTo>
                  <a:lnTo>
                    <a:pt x="537" y="191"/>
                  </a:lnTo>
                  <a:lnTo>
                    <a:pt x="537" y="191"/>
                  </a:lnTo>
                  <a:lnTo>
                    <a:pt x="538" y="191"/>
                  </a:lnTo>
                  <a:lnTo>
                    <a:pt x="538" y="191"/>
                  </a:lnTo>
                  <a:lnTo>
                    <a:pt x="539" y="192"/>
                  </a:lnTo>
                  <a:lnTo>
                    <a:pt x="539" y="192"/>
                  </a:lnTo>
                  <a:lnTo>
                    <a:pt x="539" y="192"/>
                  </a:lnTo>
                  <a:lnTo>
                    <a:pt x="539" y="192"/>
                  </a:lnTo>
                  <a:lnTo>
                    <a:pt x="540" y="192"/>
                  </a:lnTo>
                  <a:lnTo>
                    <a:pt x="540" y="192"/>
                  </a:lnTo>
                  <a:lnTo>
                    <a:pt x="541" y="193"/>
                  </a:lnTo>
                  <a:lnTo>
                    <a:pt x="541" y="193"/>
                  </a:lnTo>
                  <a:lnTo>
                    <a:pt x="541" y="193"/>
                  </a:lnTo>
                  <a:lnTo>
                    <a:pt x="542" y="193"/>
                  </a:lnTo>
                  <a:lnTo>
                    <a:pt x="542" y="193"/>
                  </a:lnTo>
                  <a:lnTo>
                    <a:pt x="542" y="193"/>
                  </a:lnTo>
                  <a:lnTo>
                    <a:pt x="543" y="194"/>
                  </a:lnTo>
                  <a:lnTo>
                    <a:pt x="543" y="194"/>
                  </a:lnTo>
                  <a:lnTo>
                    <a:pt x="543" y="194"/>
                  </a:lnTo>
                  <a:lnTo>
                    <a:pt x="544" y="194"/>
                  </a:lnTo>
                  <a:lnTo>
                    <a:pt x="544" y="194"/>
                  </a:lnTo>
                  <a:lnTo>
                    <a:pt x="544" y="194"/>
                  </a:lnTo>
                  <a:lnTo>
                    <a:pt x="545" y="195"/>
                  </a:lnTo>
                  <a:lnTo>
                    <a:pt x="545" y="195"/>
                  </a:lnTo>
                  <a:lnTo>
                    <a:pt x="545" y="195"/>
                  </a:lnTo>
                  <a:lnTo>
                    <a:pt x="545" y="195"/>
                  </a:lnTo>
                  <a:lnTo>
                    <a:pt x="546" y="195"/>
                  </a:lnTo>
                  <a:lnTo>
                    <a:pt x="546" y="195"/>
                  </a:lnTo>
                  <a:lnTo>
                    <a:pt x="547" y="196"/>
                  </a:lnTo>
                  <a:lnTo>
                    <a:pt x="547" y="196"/>
                  </a:lnTo>
                  <a:lnTo>
                    <a:pt x="547" y="196"/>
                  </a:lnTo>
                  <a:lnTo>
                    <a:pt x="548" y="196"/>
                  </a:lnTo>
                  <a:lnTo>
                    <a:pt x="548" y="196"/>
                  </a:lnTo>
                  <a:lnTo>
                    <a:pt x="548" y="196"/>
                  </a:lnTo>
                  <a:lnTo>
                    <a:pt x="549" y="197"/>
                  </a:lnTo>
                  <a:lnTo>
                    <a:pt x="549" y="197"/>
                  </a:lnTo>
                  <a:lnTo>
                    <a:pt x="550" y="197"/>
                  </a:lnTo>
                  <a:lnTo>
                    <a:pt x="550" y="197"/>
                  </a:lnTo>
                  <a:lnTo>
                    <a:pt x="550" y="197"/>
                  </a:lnTo>
                  <a:lnTo>
                    <a:pt x="550" y="197"/>
                  </a:lnTo>
                  <a:lnTo>
                    <a:pt x="551" y="198"/>
                  </a:lnTo>
                  <a:lnTo>
                    <a:pt x="551" y="198"/>
                  </a:lnTo>
                  <a:lnTo>
                    <a:pt x="552" y="198"/>
                  </a:lnTo>
                  <a:lnTo>
                    <a:pt x="552" y="198"/>
                  </a:lnTo>
                  <a:lnTo>
                    <a:pt x="552" y="198"/>
                  </a:lnTo>
                  <a:lnTo>
                    <a:pt x="552" y="198"/>
                  </a:lnTo>
                  <a:lnTo>
                    <a:pt x="553" y="199"/>
                  </a:lnTo>
                  <a:lnTo>
                    <a:pt x="553" y="199"/>
                  </a:lnTo>
                  <a:lnTo>
                    <a:pt x="554" y="199"/>
                  </a:lnTo>
                  <a:lnTo>
                    <a:pt x="554" y="199"/>
                  </a:lnTo>
                  <a:lnTo>
                    <a:pt x="554" y="199"/>
                  </a:lnTo>
                  <a:lnTo>
                    <a:pt x="554" y="199"/>
                  </a:lnTo>
                  <a:lnTo>
                    <a:pt x="555" y="199"/>
                  </a:lnTo>
                  <a:lnTo>
                    <a:pt x="555" y="200"/>
                  </a:lnTo>
                  <a:lnTo>
                    <a:pt x="556" y="200"/>
                  </a:lnTo>
                  <a:lnTo>
                    <a:pt x="556" y="200"/>
                  </a:lnTo>
                  <a:lnTo>
                    <a:pt x="556" y="200"/>
                  </a:lnTo>
                  <a:lnTo>
                    <a:pt x="557" y="200"/>
                  </a:lnTo>
                  <a:lnTo>
                    <a:pt x="557" y="200"/>
                  </a:lnTo>
                  <a:lnTo>
                    <a:pt x="557" y="200"/>
                  </a:lnTo>
                  <a:lnTo>
                    <a:pt x="558" y="201"/>
                  </a:lnTo>
                  <a:lnTo>
                    <a:pt x="558" y="201"/>
                  </a:lnTo>
                  <a:lnTo>
                    <a:pt x="558" y="201"/>
                  </a:lnTo>
                  <a:lnTo>
                    <a:pt x="559" y="201"/>
                  </a:lnTo>
                  <a:lnTo>
                    <a:pt x="559" y="201"/>
                  </a:lnTo>
                  <a:lnTo>
                    <a:pt x="559" y="201"/>
                  </a:lnTo>
                  <a:lnTo>
                    <a:pt x="560" y="202"/>
                  </a:lnTo>
                  <a:lnTo>
                    <a:pt x="560" y="202"/>
                  </a:lnTo>
                  <a:lnTo>
                    <a:pt x="560" y="202"/>
                  </a:lnTo>
                  <a:lnTo>
                    <a:pt x="561" y="202"/>
                  </a:lnTo>
                  <a:lnTo>
                    <a:pt x="561" y="202"/>
                  </a:lnTo>
                  <a:lnTo>
                    <a:pt x="561" y="202"/>
                  </a:lnTo>
                  <a:lnTo>
                    <a:pt x="562" y="203"/>
                  </a:lnTo>
                  <a:lnTo>
                    <a:pt x="562" y="203"/>
                  </a:lnTo>
                  <a:lnTo>
                    <a:pt x="562" y="203"/>
                  </a:lnTo>
                  <a:lnTo>
                    <a:pt x="563" y="203"/>
                  </a:lnTo>
                  <a:lnTo>
                    <a:pt x="563" y="203"/>
                  </a:lnTo>
                  <a:lnTo>
                    <a:pt x="563" y="203"/>
                  </a:lnTo>
                  <a:lnTo>
                    <a:pt x="564" y="203"/>
                  </a:lnTo>
                  <a:lnTo>
                    <a:pt x="564" y="203"/>
                  </a:lnTo>
                  <a:lnTo>
                    <a:pt x="564" y="204"/>
                  </a:lnTo>
                  <a:lnTo>
                    <a:pt x="565" y="204"/>
                  </a:lnTo>
                  <a:lnTo>
                    <a:pt x="565" y="204"/>
                  </a:lnTo>
                  <a:lnTo>
                    <a:pt x="565" y="204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7" y="205"/>
                  </a:lnTo>
                  <a:lnTo>
                    <a:pt x="567" y="205"/>
                  </a:lnTo>
                  <a:lnTo>
                    <a:pt x="567" y="205"/>
                  </a:lnTo>
                  <a:lnTo>
                    <a:pt x="567" y="205"/>
                  </a:lnTo>
                  <a:lnTo>
                    <a:pt x="568" y="205"/>
                  </a:lnTo>
                  <a:lnTo>
                    <a:pt x="568" y="205"/>
                  </a:lnTo>
                  <a:lnTo>
                    <a:pt x="569" y="206"/>
                  </a:lnTo>
                  <a:lnTo>
                    <a:pt x="569" y="206"/>
                  </a:lnTo>
                  <a:lnTo>
                    <a:pt x="569" y="206"/>
                  </a:lnTo>
                  <a:lnTo>
                    <a:pt x="569" y="206"/>
                  </a:lnTo>
                  <a:lnTo>
                    <a:pt x="570" y="206"/>
                  </a:lnTo>
                  <a:lnTo>
                    <a:pt x="570" y="206"/>
                  </a:lnTo>
                  <a:lnTo>
                    <a:pt x="571" y="207"/>
                  </a:lnTo>
                  <a:lnTo>
                    <a:pt x="571" y="207"/>
                  </a:lnTo>
                  <a:lnTo>
                    <a:pt x="571" y="207"/>
                  </a:lnTo>
                  <a:lnTo>
                    <a:pt x="571" y="207"/>
                  </a:lnTo>
                  <a:lnTo>
                    <a:pt x="572" y="207"/>
                  </a:lnTo>
                  <a:lnTo>
                    <a:pt x="572" y="207"/>
                  </a:lnTo>
                  <a:lnTo>
                    <a:pt x="573" y="207"/>
                  </a:lnTo>
                  <a:lnTo>
                    <a:pt x="573" y="207"/>
                  </a:lnTo>
                  <a:lnTo>
                    <a:pt x="573" y="208"/>
                  </a:lnTo>
                  <a:lnTo>
                    <a:pt x="573" y="208"/>
                  </a:lnTo>
                  <a:lnTo>
                    <a:pt x="574" y="208"/>
                  </a:lnTo>
                  <a:lnTo>
                    <a:pt x="574" y="208"/>
                  </a:lnTo>
                  <a:lnTo>
                    <a:pt x="575" y="208"/>
                  </a:lnTo>
                  <a:lnTo>
                    <a:pt x="575" y="208"/>
                  </a:lnTo>
                  <a:lnTo>
                    <a:pt x="575" y="209"/>
                  </a:lnTo>
                  <a:lnTo>
                    <a:pt x="575" y="209"/>
                  </a:lnTo>
                  <a:lnTo>
                    <a:pt x="576" y="209"/>
                  </a:lnTo>
                  <a:lnTo>
                    <a:pt x="576" y="209"/>
                  </a:lnTo>
                  <a:lnTo>
                    <a:pt x="577" y="209"/>
                  </a:lnTo>
                  <a:lnTo>
                    <a:pt x="577" y="209"/>
                  </a:lnTo>
                  <a:lnTo>
                    <a:pt x="577" y="210"/>
                  </a:lnTo>
                  <a:lnTo>
                    <a:pt x="578" y="210"/>
                  </a:lnTo>
                  <a:lnTo>
                    <a:pt x="578" y="210"/>
                  </a:lnTo>
                  <a:lnTo>
                    <a:pt x="578" y="210"/>
                  </a:lnTo>
                  <a:lnTo>
                    <a:pt x="579" y="210"/>
                  </a:lnTo>
                  <a:lnTo>
                    <a:pt x="579" y="210"/>
                  </a:lnTo>
                  <a:lnTo>
                    <a:pt x="579" y="210"/>
                  </a:lnTo>
                  <a:lnTo>
                    <a:pt x="580" y="210"/>
                  </a:lnTo>
                  <a:lnTo>
                    <a:pt x="580" y="211"/>
                  </a:lnTo>
                  <a:lnTo>
                    <a:pt x="580" y="211"/>
                  </a:lnTo>
                  <a:lnTo>
                    <a:pt x="581" y="211"/>
                  </a:lnTo>
                  <a:lnTo>
                    <a:pt x="581" y="211"/>
                  </a:lnTo>
                  <a:lnTo>
                    <a:pt x="581" y="211"/>
                  </a:lnTo>
                  <a:lnTo>
                    <a:pt x="581" y="211"/>
                  </a:lnTo>
                  <a:lnTo>
                    <a:pt x="582" y="212"/>
                  </a:lnTo>
                  <a:lnTo>
                    <a:pt x="582" y="212"/>
                  </a:lnTo>
                  <a:lnTo>
                    <a:pt x="583" y="212"/>
                  </a:lnTo>
                  <a:lnTo>
                    <a:pt x="583" y="212"/>
                  </a:lnTo>
                  <a:lnTo>
                    <a:pt x="584" y="212"/>
                  </a:lnTo>
                  <a:lnTo>
                    <a:pt x="584" y="212"/>
                  </a:lnTo>
                  <a:lnTo>
                    <a:pt x="584" y="212"/>
                  </a:lnTo>
                  <a:lnTo>
                    <a:pt x="584" y="212"/>
                  </a:lnTo>
                  <a:lnTo>
                    <a:pt x="585" y="213"/>
                  </a:lnTo>
                  <a:lnTo>
                    <a:pt x="585" y="213"/>
                  </a:lnTo>
                  <a:lnTo>
                    <a:pt x="586" y="213"/>
                  </a:lnTo>
                  <a:lnTo>
                    <a:pt x="586" y="213"/>
                  </a:lnTo>
                  <a:lnTo>
                    <a:pt x="586" y="213"/>
                  </a:lnTo>
                  <a:lnTo>
                    <a:pt x="586" y="213"/>
                  </a:lnTo>
                  <a:lnTo>
                    <a:pt x="587" y="214"/>
                  </a:lnTo>
                  <a:lnTo>
                    <a:pt x="587" y="214"/>
                  </a:lnTo>
                  <a:lnTo>
                    <a:pt x="588" y="214"/>
                  </a:lnTo>
                  <a:lnTo>
                    <a:pt x="588" y="214"/>
                  </a:lnTo>
                  <a:lnTo>
                    <a:pt x="588" y="214"/>
                  </a:lnTo>
                  <a:lnTo>
                    <a:pt x="588" y="214"/>
                  </a:lnTo>
                  <a:lnTo>
                    <a:pt x="589" y="215"/>
                  </a:lnTo>
                  <a:lnTo>
                    <a:pt x="589" y="215"/>
                  </a:lnTo>
                  <a:lnTo>
                    <a:pt x="590" y="215"/>
                  </a:lnTo>
                  <a:lnTo>
                    <a:pt x="590" y="215"/>
                  </a:lnTo>
                  <a:lnTo>
                    <a:pt x="590" y="215"/>
                  </a:lnTo>
                  <a:lnTo>
                    <a:pt x="590" y="215"/>
                  </a:lnTo>
                  <a:lnTo>
                    <a:pt x="591" y="215"/>
                  </a:lnTo>
                  <a:lnTo>
                    <a:pt x="591" y="215"/>
                  </a:lnTo>
                  <a:lnTo>
                    <a:pt x="592" y="216"/>
                  </a:lnTo>
                  <a:lnTo>
                    <a:pt x="592" y="216"/>
                  </a:lnTo>
                  <a:lnTo>
                    <a:pt x="592" y="216"/>
                  </a:lnTo>
                  <a:lnTo>
                    <a:pt x="593" y="216"/>
                  </a:lnTo>
                  <a:lnTo>
                    <a:pt x="593" y="216"/>
                  </a:lnTo>
                  <a:lnTo>
                    <a:pt x="593" y="216"/>
                  </a:lnTo>
                  <a:lnTo>
                    <a:pt x="594" y="216"/>
                  </a:lnTo>
                  <a:lnTo>
                    <a:pt x="594" y="216"/>
                  </a:lnTo>
                  <a:lnTo>
                    <a:pt x="594" y="217"/>
                  </a:lnTo>
                  <a:lnTo>
                    <a:pt x="594" y="217"/>
                  </a:lnTo>
                  <a:lnTo>
                    <a:pt x="595" y="217"/>
                  </a:lnTo>
                  <a:lnTo>
                    <a:pt x="595" y="217"/>
                  </a:lnTo>
                  <a:lnTo>
                    <a:pt x="596" y="217"/>
                  </a:lnTo>
                  <a:lnTo>
                    <a:pt x="596" y="217"/>
                  </a:lnTo>
                  <a:lnTo>
                    <a:pt x="596" y="218"/>
                  </a:lnTo>
                  <a:lnTo>
                    <a:pt x="597" y="218"/>
                  </a:lnTo>
                  <a:lnTo>
                    <a:pt x="597" y="218"/>
                  </a:lnTo>
                  <a:lnTo>
                    <a:pt x="597" y="218"/>
                  </a:lnTo>
                  <a:lnTo>
                    <a:pt x="598" y="218"/>
                  </a:lnTo>
                  <a:lnTo>
                    <a:pt x="598" y="218"/>
                  </a:lnTo>
                  <a:lnTo>
                    <a:pt x="598" y="218"/>
                  </a:lnTo>
                  <a:lnTo>
                    <a:pt x="599" y="218"/>
                  </a:lnTo>
                  <a:lnTo>
                    <a:pt x="599" y="219"/>
                  </a:lnTo>
                  <a:lnTo>
                    <a:pt x="599" y="219"/>
                  </a:lnTo>
                  <a:lnTo>
                    <a:pt x="600" y="219"/>
                  </a:lnTo>
                  <a:lnTo>
                    <a:pt x="600" y="219"/>
                  </a:lnTo>
                  <a:lnTo>
                    <a:pt x="601" y="219"/>
                  </a:lnTo>
                  <a:lnTo>
                    <a:pt x="601" y="219"/>
                  </a:lnTo>
                  <a:lnTo>
                    <a:pt x="601" y="219"/>
                  </a:lnTo>
                  <a:lnTo>
                    <a:pt x="601" y="219"/>
                  </a:lnTo>
                  <a:lnTo>
                    <a:pt x="602" y="220"/>
                  </a:lnTo>
                  <a:lnTo>
                    <a:pt x="602" y="220"/>
                  </a:lnTo>
                  <a:lnTo>
                    <a:pt x="603" y="220"/>
                  </a:lnTo>
                  <a:lnTo>
                    <a:pt x="603" y="220"/>
                  </a:lnTo>
                  <a:lnTo>
                    <a:pt x="603" y="220"/>
                  </a:lnTo>
                  <a:lnTo>
                    <a:pt x="603" y="220"/>
                  </a:lnTo>
                  <a:lnTo>
                    <a:pt x="604" y="221"/>
                  </a:lnTo>
                  <a:lnTo>
                    <a:pt x="604" y="221"/>
                  </a:lnTo>
                  <a:lnTo>
                    <a:pt x="605" y="221"/>
                  </a:lnTo>
                  <a:lnTo>
                    <a:pt x="605" y="221"/>
                  </a:lnTo>
                  <a:lnTo>
                    <a:pt x="605" y="221"/>
                  </a:lnTo>
                  <a:lnTo>
                    <a:pt x="605" y="221"/>
                  </a:lnTo>
                  <a:lnTo>
                    <a:pt x="606" y="221"/>
                  </a:lnTo>
                  <a:lnTo>
                    <a:pt x="606" y="221"/>
                  </a:lnTo>
                  <a:lnTo>
                    <a:pt x="607" y="222"/>
                  </a:lnTo>
                  <a:lnTo>
                    <a:pt x="607" y="222"/>
                  </a:lnTo>
                  <a:lnTo>
                    <a:pt x="607" y="222"/>
                  </a:lnTo>
                  <a:lnTo>
                    <a:pt x="607" y="222"/>
                  </a:lnTo>
                  <a:lnTo>
                    <a:pt x="608" y="222"/>
                  </a:lnTo>
                  <a:lnTo>
                    <a:pt x="608" y="222"/>
                  </a:lnTo>
                  <a:lnTo>
                    <a:pt x="609" y="223"/>
                  </a:lnTo>
                  <a:lnTo>
                    <a:pt x="609" y="223"/>
                  </a:lnTo>
                  <a:lnTo>
                    <a:pt x="609" y="223"/>
                  </a:lnTo>
                  <a:lnTo>
                    <a:pt x="610" y="223"/>
                  </a:lnTo>
                  <a:lnTo>
                    <a:pt x="610" y="223"/>
                  </a:lnTo>
                  <a:lnTo>
                    <a:pt x="610" y="223"/>
                  </a:lnTo>
                  <a:lnTo>
                    <a:pt x="611" y="223"/>
                  </a:lnTo>
                  <a:lnTo>
                    <a:pt x="611" y="223"/>
                  </a:lnTo>
                  <a:lnTo>
                    <a:pt x="611" y="224"/>
                  </a:lnTo>
                  <a:lnTo>
                    <a:pt x="611" y="224"/>
                  </a:lnTo>
                  <a:lnTo>
                    <a:pt x="612" y="224"/>
                  </a:lnTo>
                  <a:lnTo>
                    <a:pt x="612" y="224"/>
                  </a:lnTo>
                  <a:lnTo>
                    <a:pt x="613" y="224"/>
                  </a:lnTo>
                  <a:lnTo>
                    <a:pt x="613" y="224"/>
                  </a:lnTo>
                  <a:lnTo>
                    <a:pt x="613" y="224"/>
                  </a:lnTo>
                  <a:lnTo>
                    <a:pt x="614" y="224"/>
                  </a:lnTo>
                  <a:lnTo>
                    <a:pt x="614" y="225"/>
                  </a:lnTo>
                  <a:lnTo>
                    <a:pt x="614" y="225"/>
                  </a:lnTo>
                  <a:lnTo>
                    <a:pt x="615" y="225"/>
                  </a:lnTo>
                  <a:lnTo>
                    <a:pt x="615" y="225"/>
                  </a:lnTo>
                  <a:lnTo>
                    <a:pt x="615" y="225"/>
                  </a:lnTo>
                  <a:lnTo>
                    <a:pt x="616" y="225"/>
                  </a:lnTo>
                  <a:lnTo>
                    <a:pt x="616" y="225"/>
                  </a:lnTo>
                  <a:lnTo>
                    <a:pt x="616" y="225"/>
                  </a:lnTo>
                  <a:lnTo>
                    <a:pt x="617" y="226"/>
                  </a:lnTo>
                  <a:lnTo>
                    <a:pt x="617" y="226"/>
                  </a:lnTo>
                  <a:lnTo>
                    <a:pt x="617" y="226"/>
                  </a:lnTo>
                  <a:lnTo>
                    <a:pt x="617" y="226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19" y="226"/>
                  </a:lnTo>
                  <a:lnTo>
                    <a:pt x="619" y="226"/>
                  </a:lnTo>
                  <a:lnTo>
                    <a:pt x="620" y="227"/>
                  </a:lnTo>
                  <a:lnTo>
                    <a:pt x="620" y="227"/>
                  </a:lnTo>
                  <a:lnTo>
                    <a:pt x="620" y="227"/>
                  </a:lnTo>
                  <a:lnTo>
                    <a:pt x="620" y="227"/>
                  </a:lnTo>
                  <a:lnTo>
                    <a:pt x="621" y="227"/>
                  </a:lnTo>
                  <a:lnTo>
                    <a:pt x="621" y="227"/>
                  </a:lnTo>
                  <a:lnTo>
                    <a:pt x="622" y="227"/>
                  </a:lnTo>
                  <a:lnTo>
                    <a:pt x="622" y="227"/>
                  </a:lnTo>
                  <a:lnTo>
                    <a:pt x="622" y="228"/>
                  </a:lnTo>
                  <a:lnTo>
                    <a:pt x="622" y="228"/>
                  </a:lnTo>
                  <a:lnTo>
                    <a:pt x="623" y="228"/>
                  </a:lnTo>
                  <a:lnTo>
                    <a:pt x="623" y="228"/>
                  </a:lnTo>
                  <a:lnTo>
                    <a:pt x="624" y="228"/>
                  </a:lnTo>
                  <a:lnTo>
                    <a:pt x="624" y="228"/>
                  </a:lnTo>
                  <a:lnTo>
                    <a:pt x="624" y="228"/>
                  </a:lnTo>
                  <a:lnTo>
                    <a:pt x="624" y="229"/>
                  </a:lnTo>
                  <a:lnTo>
                    <a:pt x="625" y="229"/>
                  </a:lnTo>
                  <a:lnTo>
                    <a:pt x="625" y="229"/>
                  </a:lnTo>
                  <a:lnTo>
                    <a:pt x="626" y="229"/>
                  </a:lnTo>
                  <a:lnTo>
                    <a:pt x="626" y="229"/>
                  </a:lnTo>
                  <a:lnTo>
                    <a:pt x="626" y="229"/>
                  </a:lnTo>
                  <a:lnTo>
                    <a:pt x="626" y="229"/>
                  </a:lnTo>
                  <a:lnTo>
                    <a:pt x="627" y="230"/>
                  </a:lnTo>
                  <a:lnTo>
                    <a:pt x="627" y="230"/>
                  </a:lnTo>
                  <a:lnTo>
                    <a:pt x="628" y="230"/>
                  </a:lnTo>
                  <a:lnTo>
                    <a:pt x="628" y="230"/>
                  </a:lnTo>
                  <a:lnTo>
                    <a:pt x="628" y="230"/>
                  </a:lnTo>
                  <a:lnTo>
                    <a:pt x="629" y="230"/>
                  </a:lnTo>
                  <a:lnTo>
                    <a:pt x="629" y="230"/>
                  </a:lnTo>
                  <a:lnTo>
                    <a:pt x="629" y="230"/>
                  </a:lnTo>
                  <a:lnTo>
                    <a:pt x="630" y="231"/>
                  </a:lnTo>
                  <a:lnTo>
                    <a:pt x="630" y="231"/>
                  </a:lnTo>
                  <a:lnTo>
                    <a:pt x="630" y="231"/>
                  </a:lnTo>
                  <a:lnTo>
                    <a:pt x="630" y="231"/>
                  </a:lnTo>
                  <a:lnTo>
                    <a:pt x="631" y="231"/>
                  </a:lnTo>
                  <a:lnTo>
                    <a:pt x="631" y="231"/>
                  </a:lnTo>
                  <a:lnTo>
                    <a:pt x="632" y="231"/>
                  </a:lnTo>
                  <a:lnTo>
                    <a:pt x="632" y="231"/>
                  </a:lnTo>
                  <a:lnTo>
                    <a:pt x="632" y="232"/>
                  </a:lnTo>
                  <a:lnTo>
                    <a:pt x="633" y="232"/>
                  </a:lnTo>
                  <a:lnTo>
                    <a:pt x="633" y="232"/>
                  </a:lnTo>
                  <a:lnTo>
                    <a:pt x="633" y="232"/>
                  </a:lnTo>
                  <a:lnTo>
                    <a:pt x="634" y="232"/>
                  </a:lnTo>
                  <a:lnTo>
                    <a:pt x="634" y="232"/>
                  </a:lnTo>
                  <a:lnTo>
                    <a:pt x="634" y="232"/>
                  </a:lnTo>
                  <a:lnTo>
                    <a:pt x="635" y="232"/>
                  </a:lnTo>
                  <a:lnTo>
                    <a:pt x="635" y="233"/>
                  </a:lnTo>
                  <a:lnTo>
                    <a:pt x="635" y="233"/>
                  </a:lnTo>
                  <a:lnTo>
                    <a:pt x="636" y="233"/>
                  </a:lnTo>
                  <a:lnTo>
                    <a:pt x="636" y="233"/>
                  </a:lnTo>
                  <a:lnTo>
                    <a:pt x="637" y="233"/>
                  </a:lnTo>
                  <a:lnTo>
                    <a:pt x="637" y="233"/>
                  </a:lnTo>
                  <a:lnTo>
                    <a:pt x="637" y="233"/>
                  </a:lnTo>
                  <a:lnTo>
                    <a:pt x="637" y="233"/>
                  </a:lnTo>
                  <a:lnTo>
                    <a:pt x="638" y="234"/>
                  </a:lnTo>
                  <a:lnTo>
                    <a:pt x="638" y="234"/>
                  </a:lnTo>
                  <a:lnTo>
                    <a:pt x="639" y="234"/>
                  </a:lnTo>
                  <a:lnTo>
                    <a:pt x="639" y="234"/>
                  </a:lnTo>
                  <a:lnTo>
                    <a:pt x="639" y="234"/>
                  </a:lnTo>
                  <a:lnTo>
                    <a:pt x="639" y="234"/>
                  </a:lnTo>
                  <a:lnTo>
                    <a:pt x="640" y="234"/>
                  </a:lnTo>
                  <a:lnTo>
                    <a:pt x="640" y="234"/>
                  </a:lnTo>
                  <a:lnTo>
                    <a:pt x="641" y="235"/>
                  </a:lnTo>
                  <a:lnTo>
                    <a:pt x="641" y="235"/>
                  </a:lnTo>
                  <a:lnTo>
                    <a:pt x="641" y="235"/>
                  </a:lnTo>
                  <a:lnTo>
                    <a:pt x="641" y="235"/>
                  </a:lnTo>
                  <a:lnTo>
                    <a:pt x="642" y="235"/>
                  </a:lnTo>
                  <a:lnTo>
                    <a:pt x="642" y="235"/>
                  </a:lnTo>
                  <a:lnTo>
                    <a:pt x="643" y="235"/>
                  </a:lnTo>
                  <a:lnTo>
                    <a:pt x="643" y="235"/>
                  </a:lnTo>
                  <a:lnTo>
                    <a:pt x="643" y="236"/>
                  </a:lnTo>
                  <a:lnTo>
                    <a:pt x="643" y="236"/>
                  </a:lnTo>
                  <a:lnTo>
                    <a:pt x="644" y="236"/>
                  </a:lnTo>
                  <a:lnTo>
                    <a:pt x="644" y="236"/>
                  </a:lnTo>
                  <a:lnTo>
                    <a:pt x="645" y="236"/>
                  </a:lnTo>
                  <a:lnTo>
                    <a:pt x="645" y="236"/>
                  </a:lnTo>
                  <a:lnTo>
                    <a:pt x="645" y="236"/>
                  </a:lnTo>
                  <a:lnTo>
                    <a:pt x="646" y="236"/>
                  </a:lnTo>
                  <a:lnTo>
                    <a:pt x="646" y="237"/>
                  </a:lnTo>
                  <a:lnTo>
                    <a:pt x="646" y="237"/>
                  </a:lnTo>
                  <a:lnTo>
                    <a:pt x="647" y="237"/>
                  </a:lnTo>
                  <a:lnTo>
                    <a:pt x="647" y="237"/>
                  </a:lnTo>
                  <a:lnTo>
                    <a:pt x="647" y="237"/>
                  </a:lnTo>
                  <a:lnTo>
                    <a:pt x="648" y="237"/>
                  </a:lnTo>
                  <a:lnTo>
                    <a:pt x="648" y="237"/>
                  </a:lnTo>
                  <a:lnTo>
                    <a:pt x="648" y="237"/>
                  </a:lnTo>
                  <a:lnTo>
                    <a:pt x="649" y="237"/>
                  </a:lnTo>
                  <a:lnTo>
                    <a:pt x="649" y="237"/>
                  </a:lnTo>
                  <a:lnTo>
                    <a:pt x="649" y="238"/>
                  </a:lnTo>
                  <a:lnTo>
                    <a:pt x="650" y="238"/>
                  </a:lnTo>
                  <a:lnTo>
                    <a:pt x="650" y="238"/>
                  </a:lnTo>
                  <a:lnTo>
                    <a:pt x="650" y="238"/>
                  </a:lnTo>
                  <a:lnTo>
                    <a:pt x="651" y="238"/>
                  </a:lnTo>
                  <a:lnTo>
                    <a:pt x="651" y="238"/>
                  </a:lnTo>
                  <a:lnTo>
                    <a:pt x="651" y="238"/>
                  </a:lnTo>
                  <a:lnTo>
                    <a:pt x="652" y="238"/>
                  </a:lnTo>
                  <a:lnTo>
                    <a:pt x="652" y="239"/>
                  </a:lnTo>
                  <a:lnTo>
                    <a:pt x="652" y="239"/>
                  </a:lnTo>
                  <a:lnTo>
                    <a:pt x="653" y="239"/>
                  </a:lnTo>
                  <a:lnTo>
                    <a:pt x="653" y="239"/>
                  </a:lnTo>
                  <a:lnTo>
                    <a:pt x="654" y="239"/>
                  </a:lnTo>
                  <a:lnTo>
                    <a:pt x="654" y="239"/>
                  </a:lnTo>
                  <a:lnTo>
                    <a:pt x="654" y="239"/>
                  </a:lnTo>
                  <a:lnTo>
                    <a:pt x="654" y="239"/>
                  </a:lnTo>
                  <a:lnTo>
                    <a:pt x="655" y="240"/>
                  </a:lnTo>
                  <a:lnTo>
                    <a:pt x="655" y="240"/>
                  </a:lnTo>
                  <a:lnTo>
                    <a:pt x="656" y="240"/>
                  </a:lnTo>
                  <a:lnTo>
                    <a:pt x="656" y="240"/>
                  </a:lnTo>
                  <a:lnTo>
                    <a:pt x="656" y="240"/>
                  </a:lnTo>
                  <a:lnTo>
                    <a:pt x="656" y="240"/>
                  </a:lnTo>
                  <a:lnTo>
                    <a:pt x="657" y="240"/>
                  </a:lnTo>
                  <a:lnTo>
                    <a:pt x="657" y="240"/>
                  </a:lnTo>
                  <a:lnTo>
                    <a:pt x="658" y="241"/>
                  </a:lnTo>
                  <a:lnTo>
                    <a:pt x="658" y="241"/>
                  </a:lnTo>
                  <a:lnTo>
                    <a:pt x="658" y="241"/>
                  </a:lnTo>
                  <a:lnTo>
                    <a:pt x="658" y="241"/>
                  </a:lnTo>
                  <a:lnTo>
                    <a:pt x="659" y="241"/>
                  </a:lnTo>
                  <a:lnTo>
                    <a:pt x="659" y="241"/>
                  </a:lnTo>
                  <a:lnTo>
                    <a:pt x="660" y="241"/>
                  </a:lnTo>
                  <a:lnTo>
                    <a:pt x="660" y="241"/>
                  </a:lnTo>
                  <a:lnTo>
                    <a:pt x="660" y="242"/>
                  </a:lnTo>
                  <a:lnTo>
                    <a:pt x="660" y="242"/>
                  </a:lnTo>
                  <a:lnTo>
                    <a:pt x="661" y="242"/>
                  </a:lnTo>
                  <a:lnTo>
                    <a:pt x="661" y="242"/>
                  </a:lnTo>
                  <a:lnTo>
                    <a:pt x="662" y="242"/>
                  </a:lnTo>
                  <a:lnTo>
                    <a:pt x="662" y="242"/>
                  </a:lnTo>
                  <a:lnTo>
                    <a:pt x="662" y="242"/>
                  </a:lnTo>
                  <a:lnTo>
                    <a:pt x="663" y="242"/>
                  </a:lnTo>
                  <a:lnTo>
                    <a:pt x="663" y="242"/>
                  </a:lnTo>
                  <a:lnTo>
                    <a:pt x="663" y="242"/>
                  </a:lnTo>
                  <a:lnTo>
                    <a:pt x="664" y="243"/>
                  </a:lnTo>
                  <a:lnTo>
                    <a:pt x="664" y="243"/>
                  </a:lnTo>
                  <a:lnTo>
                    <a:pt x="664" y="243"/>
                  </a:lnTo>
                  <a:lnTo>
                    <a:pt x="665" y="243"/>
                  </a:lnTo>
                  <a:lnTo>
                    <a:pt x="665" y="243"/>
                  </a:lnTo>
                  <a:lnTo>
                    <a:pt x="665" y="243"/>
                  </a:lnTo>
                  <a:lnTo>
                    <a:pt x="666" y="243"/>
                  </a:lnTo>
                  <a:lnTo>
                    <a:pt x="666" y="243"/>
                  </a:lnTo>
                  <a:lnTo>
                    <a:pt x="666" y="244"/>
                  </a:lnTo>
                  <a:lnTo>
                    <a:pt x="666" y="244"/>
                  </a:lnTo>
                  <a:lnTo>
                    <a:pt x="667" y="244"/>
                  </a:lnTo>
                  <a:lnTo>
                    <a:pt x="667" y="244"/>
                  </a:lnTo>
                  <a:lnTo>
                    <a:pt x="668" y="244"/>
                  </a:lnTo>
                  <a:lnTo>
                    <a:pt x="668" y="244"/>
                  </a:lnTo>
                  <a:lnTo>
                    <a:pt x="668" y="244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670" y="245"/>
                  </a:lnTo>
                  <a:lnTo>
                    <a:pt x="670" y="245"/>
                  </a:lnTo>
                  <a:lnTo>
                    <a:pt x="670" y="245"/>
                  </a:lnTo>
                  <a:lnTo>
                    <a:pt x="671" y="245"/>
                  </a:lnTo>
                  <a:lnTo>
                    <a:pt x="671" y="245"/>
                  </a:lnTo>
                  <a:lnTo>
                    <a:pt x="671" y="245"/>
                  </a:lnTo>
                  <a:lnTo>
                    <a:pt x="672" y="245"/>
                  </a:lnTo>
                  <a:lnTo>
                    <a:pt x="672" y="245"/>
                  </a:lnTo>
                  <a:lnTo>
                    <a:pt x="673" y="246"/>
                  </a:lnTo>
                  <a:lnTo>
                    <a:pt x="673" y="246"/>
                  </a:lnTo>
                  <a:lnTo>
                    <a:pt x="673" y="246"/>
                  </a:lnTo>
                  <a:lnTo>
                    <a:pt x="673" y="246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75" y="246"/>
                  </a:lnTo>
                  <a:lnTo>
                    <a:pt x="675" y="246"/>
                  </a:lnTo>
                  <a:lnTo>
                    <a:pt x="675" y="246"/>
                  </a:lnTo>
                  <a:lnTo>
                    <a:pt x="675" y="246"/>
                  </a:lnTo>
                  <a:lnTo>
                    <a:pt x="676" y="247"/>
                  </a:lnTo>
                  <a:lnTo>
                    <a:pt x="676" y="247"/>
                  </a:lnTo>
                  <a:lnTo>
                    <a:pt x="677" y="247"/>
                  </a:lnTo>
                  <a:lnTo>
                    <a:pt x="677" y="247"/>
                  </a:lnTo>
                  <a:lnTo>
                    <a:pt x="677" y="247"/>
                  </a:lnTo>
                  <a:lnTo>
                    <a:pt x="677" y="247"/>
                  </a:lnTo>
                  <a:lnTo>
                    <a:pt x="678" y="247"/>
                  </a:lnTo>
                  <a:lnTo>
                    <a:pt x="678" y="247"/>
                  </a:lnTo>
                  <a:lnTo>
                    <a:pt x="679" y="248"/>
                  </a:lnTo>
                  <a:lnTo>
                    <a:pt x="679" y="248"/>
                  </a:lnTo>
                  <a:lnTo>
                    <a:pt x="679" y="248"/>
                  </a:lnTo>
                  <a:lnTo>
                    <a:pt x="679" y="248"/>
                  </a:lnTo>
                  <a:lnTo>
                    <a:pt x="680" y="248"/>
                  </a:lnTo>
                  <a:lnTo>
                    <a:pt x="680" y="248"/>
                  </a:lnTo>
                  <a:lnTo>
                    <a:pt x="681" y="248"/>
                  </a:lnTo>
                  <a:lnTo>
                    <a:pt x="681" y="248"/>
                  </a:lnTo>
                  <a:lnTo>
                    <a:pt x="681" y="249"/>
                  </a:lnTo>
                  <a:lnTo>
                    <a:pt x="682" y="249"/>
                  </a:lnTo>
                  <a:lnTo>
                    <a:pt x="682" y="249"/>
                  </a:lnTo>
                  <a:lnTo>
                    <a:pt x="682" y="249"/>
                  </a:lnTo>
                  <a:lnTo>
                    <a:pt x="683" y="249"/>
                  </a:lnTo>
                  <a:lnTo>
                    <a:pt x="683" y="249"/>
                  </a:lnTo>
                  <a:lnTo>
                    <a:pt x="683" y="249"/>
                  </a:lnTo>
                  <a:lnTo>
                    <a:pt x="684" y="249"/>
                  </a:lnTo>
                  <a:lnTo>
                    <a:pt x="684" y="249"/>
                  </a:lnTo>
                  <a:lnTo>
                    <a:pt x="684" y="249"/>
                  </a:lnTo>
                  <a:lnTo>
                    <a:pt x="685" y="250"/>
                  </a:lnTo>
                  <a:lnTo>
                    <a:pt x="685" y="250"/>
                  </a:lnTo>
                  <a:lnTo>
                    <a:pt x="685" y="250"/>
                  </a:lnTo>
                  <a:lnTo>
                    <a:pt x="686" y="250"/>
                  </a:lnTo>
                  <a:lnTo>
                    <a:pt x="686" y="250"/>
                  </a:lnTo>
                  <a:lnTo>
                    <a:pt x="686" y="250"/>
                  </a:lnTo>
                  <a:lnTo>
                    <a:pt x="687" y="250"/>
                  </a:lnTo>
                  <a:lnTo>
                    <a:pt x="687" y="250"/>
                  </a:lnTo>
                  <a:lnTo>
                    <a:pt x="687" y="251"/>
                  </a:lnTo>
                  <a:lnTo>
                    <a:pt x="688" y="251"/>
                  </a:lnTo>
                  <a:lnTo>
                    <a:pt x="688" y="251"/>
                  </a:lnTo>
                  <a:lnTo>
                    <a:pt x="688" y="251"/>
                  </a:lnTo>
                  <a:lnTo>
                    <a:pt x="689" y="251"/>
                  </a:lnTo>
                  <a:lnTo>
                    <a:pt x="689" y="251"/>
                  </a:lnTo>
                  <a:lnTo>
                    <a:pt x="690" y="251"/>
                  </a:lnTo>
                  <a:lnTo>
                    <a:pt x="690" y="251"/>
                  </a:lnTo>
                  <a:lnTo>
                    <a:pt x="690" y="251"/>
                  </a:lnTo>
                  <a:lnTo>
                    <a:pt x="690" y="251"/>
                  </a:lnTo>
                  <a:lnTo>
                    <a:pt x="691" y="252"/>
                  </a:lnTo>
                  <a:lnTo>
                    <a:pt x="691" y="252"/>
                  </a:lnTo>
                  <a:lnTo>
                    <a:pt x="692" y="252"/>
                  </a:lnTo>
                  <a:lnTo>
                    <a:pt x="692" y="252"/>
                  </a:lnTo>
                  <a:lnTo>
                    <a:pt x="692" y="252"/>
                  </a:lnTo>
                  <a:lnTo>
                    <a:pt x="692" y="252"/>
                  </a:lnTo>
                  <a:lnTo>
                    <a:pt x="693" y="252"/>
                  </a:lnTo>
                  <a:lnTo>
                    <a:pt x="693" y="252"/>
                  </a:lnTo>
                  <a:lnTo>
                    <a:pt x="694" y="252"/>
                  </a:lnTo>
                  <a:lnTo>
                    <a:pt x="694" y="252"/>
                  </a:lnTo>
                  <a:lnTo>
                    <a:pt x="694" y="253"/>
                  </a:lnTo>
                  <a:lnTo>
                    <a:pt x="694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6" y="253"/>
                  </a:lnTo>
                  <a:lnTo>
                    <a:pt x="696" y="253"/>
                  </a:lnTo>
                  <a:lnTo>
                    <a:pt x="696" y="253"/>
                  </a:lnTo>
                  <a:lnTo>
                    <a:pt x="696" y="253"/>
                  </a:lnTo>
                  <a:lnTo>
                    <a:pt x="697" y="253"/>
                  </a:lnTo>
                  <a:lnTo>
                    <a:pt x="697" y="253"/>
                  </a:lnTo>
                  <a:lnTo>
                    <a:pt x="698" y="254"/>
                  </a:lnTo>
                  <a:lnTo>
                    <a:pt x="698" y="254"/>
                  </a:lnTo>
                  <a:lnTo>
                    <a:pt x="698" y="254"/>
                  </a:lnTo>
                  <a:lnTo>
                    <a:pt x="699" y="254"/>
                  </a:lnTo>
                  <a:lnTo>
                    <a:pt x="699" y="254"/>
                  </a:lnTo>
                  <a:lnTo>
                    <a:pt x="699" y="254"/>
                  </a:lnTo>
                  <a:lnTo>
                    <a:pt x="700" y="254"/>
                  </a:lnTo>
                  <a:lnTo>
                    <a:pt x="700" y="254"/>
                  </a:lnTo>
                  <a:lnTo>
                    <a:pt x="700" y="254"/>
                  </a:lnTo>
                  <a:lnTo>
                    <a:pt x="701" y="254"/>
                  </a:lnTo>
                  <a:lnTo>
                    <a:pt x="701" y="255"/>
                  </a:lnTo>
                  <a:lnTo>
                    <a:pt x="701" y="255"/>
                  </a:lnTo>
                  <a:lnTo>
                    <a:pt x="702" y="255"/>
                  </a:lnTo>
                  <a:lnTo>
                    <a:pt x="702" y="255"/>
                  </a:lnTo>
                  <a:lnTo>
                    <a:pt x="702" y="255"/>
                  </a:lnTo>
                  <a:lnTo>
                    <a:pt x="702" y="255"/>
                  </a:lnTo>
                  <a:lnTo>
                    <a:pt x="703" y="255"/>
                  </a:lnTo>
                  <a:lnTo>
                    <a:pt x="703" y="255"/>
                  </a:lnTo>
                  <a:lnTo>
                    <a:pt x="704" y="255"/>
                  </a:lnTo>
                  <a:lnTo>
                    <a:pt x="704" y="255"/>
                  </a:lnTo>
                  <a:lnTo>
                    <a:pt x="704" y="256"/>
                  </a:lnTo>
                  <a:lnTo>
                    <a:pt x="705" y="256"/>
                  </a:lnTo>
                  <a:lnTo>
                    <a:pt x="705" y="256"/>
                  </a:lnTo>
                  <a:lnTo>
                    <a:pt x="705" y="256"/>
                  </a:lnTo>
                  <a:lnTo>
                    <a:pt x="706" y="256"/>
                  </a:lnTo>
                  <a:lnTo>
                    <a:pt x="706" y="256"/>
                  </a:lnTo>
                  <a:lnTo>
                    <a:pt x="707" y="256"/>
                  </a:lnTo>
                  <a:lnTo>
                    <a:pt x="707" y="256"/>
                  </a:lnTo>
                  <a:lnTo>
                    <a:pt x="707" y="257"/>
                  </a:lnTo>
                  <a:lnTo>
                    <a:pt x="707" y="257"/>
                  </a:lnTo>
                  <a:lnTo>
                    <a:pt x="708" y="257"/>
                  </a:lnTo>
                  <a:lnTo>
                    <a:pt x="708" y="257"/>
                  </a:lnTo>
                  <a:lnTo>
                    <a:pt x="709" y="257"/>
                  </a:lnTo>
                  <a:lnTo>
                    <a:pt x="709" y="257"/>
                  </a:lnTo>
                  <a:lnTo>
                    <a:pt x="709" y="257"/>
                  </a:lnTo>
                  <a:lnTo>
                    <a:pt x="709" y="257"/>
                  </a:lnTo>
                  <a:lnTo>
                    <a:pt x="710" y="257"/>
                  </a:lnTo>
                  <a:lnTo>
                    <a:pt x="710" y="257"/>
                  </a:lnTo>
                  <a:lnTo>
                    <a:pt x="711" y="258"/>
                  </a:lnTo>
                  <a:lnTo>
                    <a:pt x="711" y="258"/>
                  </a:lnTo>
                  <a:lnTo>
                    <a:pt x="711" y="258"/>
                  </a:lnTo>
                  <a:lnTo>
                    <a:pt x="711" y="258"/>
                  </a:lnTo>
                  <a:lnTo>
                    <a:pt x="712" y="258"/>
                  </a:lnTo>
                  <a:lnTo>
                    <a:pt x="712" y="258"/>
                  </a:lnTo>
                  <a:lnTo>
                    <a:pt x="713" y="258"/>
                  </a:lnTo>
                  <a:lnTo>
                    <a:pt x="713" y="258"/>
                  </a:lnTo>
                  <a:lnTo>
                    <a:pt x="713" y="258"/>
                  </a:lnTo>
                  <a:lnTo>
                    <a:pt x="713" y="258"/>
                  </a:lnTo>
                  <a:lnTo>
                    <a:pt x="714" y="259"/>
                  </a:lnTo>
                  <a:lnTo>
                    <a:pt x="714" y="259"/>
                  </a:lnTo>
                  <a:lnTo>
                    <a:pt x="715" y="259"/>
                  </a:lnTo>
                  <a:lnTo>
                    <a:pt x="715" y="259"/>
                  </a:lnTo>
                  <a:lnTo>
                    <a:pt x="715" y="259"/>
                  </a:lnTo>
                  <a:lnTo>
                    <a:pt x="715" y="259"/>
                  </a:lnTo>
                  <a:lnTo>
                    <a:pt x="716" y="259"/>
                  </a:lnTo>
                  <a:lnTo>
                    <a:pt x="716" y="259"/>
                  </a:lnTo>
                  <a:lnTo>
                    <a:pt x="717" y="259"/>
                  </a:lnTo>
                  <a:lnTo>
                    <a:pt x="717" y="259"/>
                  </a:lnTo>
                  <a:lnTo>
                    <a:pt x="717" y="260"/>
                  </a:lnTo>
                  <a:lnTo>
                    <a:pt x="718" y="260"/>
                  </a:lnTo>
                  <a:lnTo>
                    <a:pt x="718" y="260"/>
                  </a:lnTo>
                  <a:lnTo>
                    <a:pt x="718" y="260"/>
                  </a:lnTo>
                  <a:lnTo>
                    <a:pt x="719" y="260"/>
                  </a:lnTo>
                  <a:lnTo>
                    <a:pt x="719" y="260"/>
                  </a:lnTo>
                  <a:lnTo>
                    <a:pt x="719" y="260"/>
                  </a:lnTo>
                  <a:lnTo>
                    <a:pt x="720" y="260"/>
                  </a:lnTo>
                  <a:lnTo>
                    <a:pt x="720" y="260"/>
                  </a:lnTo>
                  <a:lnTo>
                    <a:pt x="720" y="260"/>
                  </a:lnTo>
                  <a:lnTo>
                    <a:pt x="721" y="261"/>
                  </a:lnTo>
                  <a:lnTo>
                    <a:pt x="721" y="261"/>
                  </a:lnTo>
                  <a:lnTo>
                    <a:pt x="721" y="261"/>
                  </a:lnTo>
                  <a:lnTo>
                    <a:pt x="721" y="261"/>
                  </a:lnTo>
                  <a:lnTo>
                    <a:pt x="722" y="261"/>
                  </a:lnTo>
                  <a:lnTo>
                    <a:pt x="722" y="261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4" y="261"/>
                  </a:lnTo>
                  <a:lnTo>
                    <a:pt x="724" y="262"/>
                  </a:lnTo>
                  <a:lnTo>
                    <a:pt x="724" y="262"/>
                  </a:lnTo>
                  <a:lnTo>
                    <a:pt x="725" y="262"/>
                  </a:lnTo>
                  <a:lnTo>
                    <a:pt x="725" y="262"/>
                  </a:lnTo>
                  <a:lnTo>
                    <a:pt x="726" y="262"/>
                  </a:lnTo>
                  <a:lnTo>
                    <a:pt x="726" y="262"/>
                  </a:lnTo>
                  <a:lnTo>
                    <a:pt x="726" y="262"/>
                  </a:lnTo>
                  <a:lnTo>
                    <a:pt x="726" y="262"/>
                  </a:lnTo>
                  <a:lnTo>
                    <a:pt x="727" y="262"/>
                  </a:lnTo>
                  <a:lnTo>
                    <a:pt x="727" y="262"/>
                  </a:lnTo>
                  <a:lnTo>
                    <a:pt x="728" y="262"/>
                  </a:lnTo>
                  <a:lnTo>
                    <a:pt x="728" y="262"/>
                  </a:lnTo>
                  <a:lnTo>
                    <a:pt x="728" y="263"/>
                  </a:lnTo>
                  <a:lnTo>
                    <a:pt x="728" y="263"/>
                  </a:lnTo>
                  <a:lnTo>
                    <a:pt x="729" y="263"/>
                  </a:lnTo>
                  <a:lnTo>
                    <a:pt x="729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30" y="263"/>
                  </a:lnTo>
                  <a:lnTo>
                    <a:pt x="731" y="263"/>
                  </a:lnTo>
                  <a:lnTo>
                    <a:pt x="731" y="263"/>
                  </a:lnTo>
                  <a:lnTo>
                    <a:pt x="732" y="264"/>
                  </a:lnTo>
                  <a:lnTo>
                    <a:pt x="732" y="264"/>
                  </a:lnTo>
                  <a:lnTo>
                    <a:pt x="732" y="264"/>
                  </a:lnTo>
                  <a:lnTo>
                    <a:pt x="732" y="264"/>
                  </a:lnTo>
                  <a:lnTo>
                    <a:pt x="733" y="264"/>
                  </a:lnTo>
                  <a:lnTo>
                    <a:pt x="733" y="264"/>
                  </a:lnTo>
                  <a:lnTo>
                    <a:pt x="734" y="264"/>
                  </a:lnTo>
                  <a:lnTo>
                    <a:pt x="734" y="264"/>
                  </a:lnTo>
                  <a:lnTo>
                    <a:pt x="734" y="264"/>
                  </a:lnTo>
                  <a:lnTo>
                    <a:pt x="735" y="264"/>
                  </a:lnTo>
                  <a:lnTo>
                    <a:pt x="735" y="265"/>
                  </a:lnTo>
                  <a:lnTo>
                    <a:pt x="735" y="265"/>
                  </a:lnTo>
                  <a:lnTo>
                    <a:pt x="736" y="265"/>
                  </a:lnTo>
                  <a:lnTo>
                    <a:pt x="736" y="265"/>
                  </a:lnTo>
                  <a:lnTo>
                    <a:pt x="736" y="265"/>
                  </a:lnTo>
                  <a:lnTo>
                    <a:pt x="737" y="265"/>
                  </a:lnTo>
                  <a:lnTo>
                    <a:pt x="737" y="265"/>
                  </a:lnTo>
                  <a:lnTo>
                    <a:pt x="737" y="265"/>
                  </a:lnTo>
                  <a:lnTo>
                    <a:pt x="738" y="265"/>
                  </a:lnTo>
                  <a:lnTo>
                    <a:pt x="738" y="265"/>
                  </a:lnTo>
                  <a:lnTo>
                    <a:pt x="738" y="266"/>
                  </a:lnTo>
                  <a:lnTo>
                    <a:pt x="738" y="266"/>
                  </a:lnTo>
                  <a:lnTo>
                    <a:pt x="739" y="266"/>
                  </a:lnTo>
                  <a:lnTo>
                    <a:pt x="739" y="266"/>
                  </a:lnTo>
                  <a:lnTo>
                    <a:pt x="740" y="266"/>
                  </a:lnTo>
                  <a:lnTo>
                    <a:pt x="740" y="266"/>
                  </a:lnTo>
                  <a:lnTo>
                    <a:pt x="740" y="266"/>
                  </a:lnTo>
                  <a:lnTo>
                    <a:pt x="741" y="266"/>
                  </a:lnTo>
                  <a:lnTo>
                    <a:pt x="741" y="266"/>
                  </a:lnTo>
                  <a:lnTo>
                    <a:pt x="741" y="266"/>
                  </a:lnTo>
                  <a:lnTo>
                    <a:pt x="742" y="267"/>
                  </a:lnTo>
                  <a:lnTo>
                    <a:pt x="742" y="267"/>
                  </a:lnTo>
                  <a:lnTo>
                    <a:pt x="743" y="267"/>
                  </a:lnTo>
                  <a:lnTo>
                    <a:pt x="743" y="267"/>
                  </a:lnTo>
                  <a:lnTo>
                    <a:pt x="743" y="267"/>
                  </a:lnTo>
                  <a:lnTo>
                    <a:pt x="743" y="267"/>
                  </a:lnTo>
                  <a:lnTo>
                    <a:pt x="744" y="267"/>
                  </a:lnTo>
                  <a:lnTo>
                    <a:pt x="744" y="267"/>
                  </a:lnTo>
                  <a:lnTo>
                    <a:pt x="745" y="267"/>
                  </a:lnTo>
                  <a:lnTo>
                    <a:pt x="745" y="267"/>
                  </a:lnTo>
                  <a:lnTo>
                    <a:pt x="745" y="267"/>
                  </a:lnTo>
                  <a:lnTo>
                    <a:pt x="745" y="267"/>
                  </a:lnTo>
                  <a:lnTo>
                    <a:pt x="746" y="268"/>
                  </a:lnTo>
                  <a:lnTo>
                    <a:pt x="746" y="268"/>
                  </a:lnTo>
                  <a:lnTo>
                    <a:pt x="747" y="268"/>
                  </a:lnTo>
                  <a:lnTo>
                    <a:pt x="747" y="268"/>
                  </a:lnTo>
                  <a:lnTo>
                    <a:pt x="747" y="268"/>
                  </a:lnTo>
                  <a:lnTo>
                    <a:pt x="747" y="268"/>
                  </a:lnTo>
                  <a:lnTo>
                    <a:pt x="748" y="268"/>
                  </a:lnTo>
                  <a:lnTo>
                    <a:pt x="748" y="268"/>
                  </a:lnTo>
                  <a:lnTo>
                    <a:pt x="749" y="268"/>
                  </a:lnTo>
                  <a:lnTo>
                    <a:pt x="749" y="268"/>
                  </a:lnTo>
                  <a:lnTo>
                    <a:pt x="749" y="269"/>
                  </a:lnTo>
                  <a:lnTo>
                    <a:pt x="749" y="269"/>
                  </a:lnTo>
                  <a:lnTo>
                    <a:pt x="750" y="269"/>
                  </a:lnTo>
                  <a:lnTo>
                    <a:pt x="750" y="269"/>
                  </a:lnTo>
                  <a:lnTo>
                    <a:pt x="751" y="269"/>
                  </a:lnTo>
                  <a:lnTo>
                    <a:pt x="751" y="269"/>
                  </a:lnTo>
                  <a:lnTo>
                    <a:pt x="751" y="269"/>
                  </a:lnTo>
                  <a:lnTo>
                    <a:pt x="751" y="269"/>
                  </a:lnTo>
                  <a:lnTo>
                    <a:pt x="752" y="269"/>
                  </a:lnTo>
                  <a:lnTo>
                    <a:pt x="752" y="269"/>
                  </a:lnTo>
                  <a:lnTo>
                    <a:pt x="753" y="269"/>
                  </a:lnTo>
                  <a:lnTo>
                    <a:pt x="753" y="269"/>
                  </a:lnTo>
                  <a:lnTo>
                    <a:pt x="753" y="270"/>
                  </a:lnTo>
                  <a:lnTo>
                    <a:pt x="754" y="270"/>
                  </a:lnTo>
                  <a:lnTo>
                    <a:pt x="754" y="270"/>
                  </a:lnTo>
                  <a:lnTo>
                    <a:pt x="754" y="270"/>
                  </a:lnTo>
                  <a:lnTo>
                    <a:pt x="755" y="270"/>
                  </a:lnTo>
                  <a:lnTo>
                    <a:pt x="755" y="270"/>
                  </a:lnTo>
                  <a:lnTo>
                    <a:pt x="755" y="270"/>
                  </a:lnTo>
                  <a:lnTo>
                    <a:pt x="756" y="270"/>
                  </a:lnTo>
                  <a:lnTo>
                    <a:pt x="756" y="270"/>
                  </a:lnTo>
                  <a:lnTo>
                    <a:pt x="756" y="270"/>
                  </a:lnTo>
                  <a:lnTo>
                    <a:pt x="757" y="270"/>
                  </a:lnTo>
                  <a:lnTo>
                    <a:pt x="757" y="270"/>
                  </a:lnTo>
                  <a:lnTo>
                    <a:pt x="757" y="271"/>
                  </a:lnTo>
                  <a:lnTo>
                    <a:pt x="757" y="271"/>
                  </a:lnTo>
                  <a:lnTo>
                    <a:pt x="758" y="271"/>
                  </a:lnTo>
                  <a:lnTo>
                    <a:pt x="758" y="271"/>
                  </a:lnTo>
                  <a:lnTo>
                    <a:pt x="759" y="271"/>
                  </a:lnTo>
                  <a:lnTo>
                    <a:pt x="759" y="271"/>
                  </a:lnTo>
                  <a:lnTo>
                    <a:pt x="760" y="271"/>
                  </a:lnTo>
                  <a:lnTo>
                    <a:pt x="760" y="271"/>
                  </a:lnTo>
                  <a:lnTo>
                    <a:pt x="760" y="271"/>
                  </a:lnTo>
                  <a:lnTo>
                    <a:pt x="760" y="271"/>
                  </a:lnTo>
                  <a:lnTo>
                    <a:pt x="761" y="272"/>
                  </a:lnTo>
                  <a:lnTo>
                    <a:pt x="761" y="272"/>
                  </a:lnTo>
                  <a:lnTo>
                    <a:pt x="762" y="272"/>
                  </a:lnTo>
                  <a:lnTo>
                    <a:pt x="762" y="272"/>
                  </a:lnTo>
                  <a:lnTo>
                    <a:pt x="762" y="272"/>
                  </a:lnTo>
                  <a:lnTo>
                    <a:pt x="762" y="272"/>
                  </a:lnTo>
                  <a:lnTo>
                    <a:pt x="763" y="272"/>
                  </a:lnTo>
                  <a:lnTo>
                    <a:pt x="763" y="272"/>
                  </a:lnTo>
                  <a:lnTo>
                    <a:pt x="764" y="272"/>
                  </a:lnTo>
                  <a:lnTo>
                    <a:pt x="764" y="272"/>
                  </a:lnTo>
                  <a:lnTo>
                    <a:pt x="764" y="272"/>
                  </a:lnTo>
                  <a:lnTo>
                    <a:pt x="764" y="272"/>
                  </a:lnTo>
                  <a:lnTo>
                    <a:pt x="765" y="273"/>
                  </a:lnTo>
                  <a:lnTo>
                    <a:pt x="765" y="273"/>
                  </a:lnTo>
                  <a:lnTo>
                    <a:pt x="766" y="273"/>
                  </a:lnTo>
                  <a:lnTo>
                    <a:pt x="766" y="273"/>
                  </a:lnTo>
                  <a:lnTo>
                    <a:pt x="766" y="273"/>
                  </a:lnTo>
                  <a:lnTo>
                    <a:pt x="766" y="273"/>
                  </a:lnTo>
                  <a:lnTo>
                    <a:pt x="767" y="273"/>
                  </a:lnTo>
                  <a:lnTo>
                    <a:pt x="767" y="273"/>
                  </a:lnTo>
                  <a:lnTo>
                    <a:pt x="768" y="273"/>
                  </a:lnTo>
                  <a:lnTo>
                    <a:pt x="768" y="273"/>
                  </a:lnTo>
                  <a:lnTo>
                    <a:pt x="768" y="273"/>
                  </a:lnTo>
                  <a:lnTo>
                    <a:pt x="769" y="273"/>
                  </a:lnTo>
                  <a:lnTo>
                    <a:pt x="769" y="274"/>
                  </a:lnTo>
                  <a:lnTo>
                    <a:pt x="769" y="274"/>
                  </a:lnTo>
                  <a:lnTo>
                    <a:pt x="770" y="274"/>
                  </a:lnTo>
                  <a:lnTo>
                    <a:pt x="770" y="274"/>
                  </a:lnTo>
                  <a:lnTo>
                    <a:pt x="770" y="274"/>
                  </a:lnTo>
                  <a:lnTo>
                    <a:pt x="771" y="274"/>
                  </a:lnTo>
                  <a:lnTo>
                    <a:pt x="771" y="274"/>
                  </a:lnTo>
                  <a:lnTo>
                    <a:pt x="771" y="274"/>
                  </a:lnTo>
                  <a:lnTo>
                    <a:pt x="772" y="274"/>
                  </a:lnTo>
                  <a:lnTo>
                    <a:pt x="772" y="274"/>
                  </a:lnTo>
                  <a:lnTo>
                    <a:pt x="772" y="275"/>
                  </a:lnTo>
                  <a:lnTo>
                    <a:pt x="773" y="275"/>
                  </a:lnTo>
                  <a:lnTo>
                    <a:pt x="773" y="275"/>
                  </a:lnTo>
                  <a:lnTo>
                    <a:pt x="773" y="275"/>
                  </a:lnTo>
                  <a:lnTo>
                    <a:pt x="774" y="275"/>
                  </a:lnTo>
                  <a:lnTo>
                    <a:pt x="774" y="275"/>
                  </a:lnTo>
                  <a:lnTo>
                    <a:pt x="774" y="275"/>
                  </a:lnTo>
                  <a:lnTo>
                    <a:pt x="775" y="275"/>
                  </a:lnTo>
                  <a:lnTo>
                    <a:pt x="775" y="275"/>
                  </a:lnTo>
                  <a:lnTo>
                    <a:pt x="775" y="275"/>
                  </a:lnTo>
                  <a:lnTo>
                    <a:pt x="776" y="275"/>
                  </a:lnTo>
                  <a:lnTo>
                    <a:pt x="776" y="275"/>
                  </a:lnTo>
                  <a:lnTo>
                    <a:pt x="777" y="276"/>
                  </a:lnTo>
                  <a:lnTo>
                    <a:pt x="777" y="276"/>
                  </a:lnTo>
                  <a:lnTo>
                    <a:pt x="777" y="276"/>
                  </a:lnTo>
                  <a:lnTo>
                    <a:pt x="777" y="276"/>
                  </a:lnTo>
                  <a:lnTo>
                    <a:pt x="778" y="276"/>
                  </a:lnTo>
                  <a:lnTo>
                    <a:pt x="778" y="276"/>
                  </a:lnTo>
                  <a:lnTo>
                    <a:pt x="779" y="276"/>
                  </a:lnTo>
                  <a:lnTo>
                    <a:pt x="779" y="276"/>
                  </a:lnTo>
                  <a:lnTo>
                    <a:pt x="779" y="276"/>
                  </a:lnTo>
                  <a:lnTo>
                    <a:pt x="779" y="276"/>
                  </a:lnTo>
                  <a:lnTo>
                    <a:pt x="780" y="276"/>
                  </a:lnTo>
                  <a:lnTo>
                    <a:pt x="780" y="276"/>
                  </a:lnTo>
                  <a:lnTo>
                    <a:pt x="781" y="277"/>
                  </a:lnTo>
                  <a:lnTo>
                    <a:pt x="781" y="277"/>
                  </a:lnTo>
                  <a:lnTo>
                    <a:pt x="781" y="277"/>
                  </a:lnTo>
                  <a:lnTo>
                    <a:pt x="781" y="277"/>
                  </a:lnTo>
                  <a:lnTo>
                    <a:pt x="782" y="277"/>
                  </a:lnTo>
                  <a:lnTo>
                    <a:pt x="782" y="277"/>
                  </a:lnTo>
                  <a:lnTo>
                    <a:pt x="783" y="277"/>
                  </a:lnTo>
                  <a:lnTo>
                    <a:pt x="783" y="277"/>
                  </a:lnTo>
                  <a:lnTo>
                    <a:pt x="783" y="277"/>
                  </a:lnTo>
                  <a:lnTo>
                    <a:pt x="783" y="277"/>
                  </a:lnTo>
                  <a:lnTo>
                    <a:pt x="784" y="277"/>
                  </a:lnTo>
                  <a:lnTo>
                    <a:pt x="784" y="277"/>
                  </a:lnTo>
                  <a:lnTo>
                    <a:pt x="785" y="278"/>
                  </a:lnTo>
                  <a:lnTo>
                    <a:pt x="785" y="278"/>
                  </a:lnTo>
                  <a:lnTo>
                    <a:pt x="785" y="278"/>
                  </a:lnTo>
                  <a:lnTo>
                    <a:pt x="786" y="278"/>
                  </a:lnTo>
                  <a:lnTo>
                    <a:pt x="786" y="278"/>
                  </a:lnTo>
                  <a:lnTo>
                    <a:pt x="786" y="278"/>
                  </a:lnTo>
                  <a:lnTo>
                    <a:pt x="787" y="278"/>
                  </a:lnTo>
                  <a:lnTo>
                    <a:pt x="787" y="278"/>
                  </a:lnTo>
                  <a:lnTo>
                    <a:pt x="787" y="278"/>
                  </a:lnTo>
                  <a:lnTo>
                    <a:pt x="787" y="278"/>
                  </a:lnTo>
                  <a:lnTo>
                    <a:pt x="788" y="278"/>
                  </a:lnTo>
                  <a:lnTo>
                    <a:pt x="788" y="278"/>
                  </a:lnTo>
                  <a:lnTo>
                    <a:pt x="789" y="279"/>
                  </a:lnTo>
                  <a:lnTo>
                    <a:pt x="789" y="279"/>
                  </a:lnTo>
                  <a:lnTo>
                    <a:pt x="789" y="279"/>
                  </a:lnTo>
                  <a:lnTo>
                    <a:pt x="790" y="279"/>
                  </a:lnTo>
                  <a:lnTo>
                    <a:pt x="790" y="279"/>
                  </a:lnTo>
                  <a:lnTo>
                    <a:pt x="790" y="279"/>
                  </a:lnTo>
                  <a:lnTo>
                    <a:pt x="791" y="279"/>
                  </a:lnTo>
                  <a:lnTo>
                    <a:pt x="791" y="279"/>
                  </a:lnTo>
                  <a:lnTo>
                    <a:pt x="791" y="279"/>
                  </a:lnTo>
                  <a:lnTo>
                    <a:pt x="792" y="279"/>
                  </a:lnTo>
                  <a:lnTo>
                    <a:pt x="792" y="279"/>
                  </a:lnTo>
                  <a:lnTo>
                    <a:pt x="792" y="279"/>
                  </a:lnTo>
                  <a:lnTo>
                    <a:pt x="793" y="279"/>
                  </a:lnTo>
                  <a:lnTo>
                    <a:pt x="793" y="279"/>
                  </a:lnTo>
                  <a:lnTo>
                    <a:pt x="793" y="280"/>
                  </a:lnTo>
                  <a:lnTo>
                    <a:pt x="793" y="280"/>
                  </a:lnTo>
                  <a:lnTo>
                    <a:pt x="794" y="280"/>
                  </a:lnTo>
                  <a:lnTo>
                    <a:pt x="794" y="280"/>
                  </a:lnTo>
                  <a:lnTo>
                    <a:pt x="795" y="280"/>
                  </a:lnTo>
                  <a:lnTo>
                    <a:pt x="795" y="280"/>
                  </a:lnTo>
                  <a:lnTo>
                    <a:pt x="796" y="280"/>
                  </a:lnTo>
                  <a:lnTo>
                    <a:pt x="796" y="280"/>
                  </a:lnTo>
                  <a:lnTo>
                    <a:pt x="796" y="280"/>
                  </a:lnTo>
                  <a:lnTo>
                    <a:pt x="796" y="280"/>
                  </a:lnTo>
                  <a:lnTo>
                    <a:pt x="797" y="280"/>
                  </a:lnTo>
                  <a:lnTo>
                    <a:pt x="797" y="280"/>
                  </a:lnTo>
                  <a:lnTo>
                    <a:pt x="798" y="281"/>
                  </a:lnTo>
                  <a:lnTo>
                    <a:pt x="798" y="281"/>
                  </a:lnTo>
                  <a:lnTo>
                    <a:pt x="798" y="281"/>
                  </a:lnTo>
                  <a:lnTo>
                    <a:pt x="798" y="281"/>
                  </a:lnTo>
                  <a:lnTo>
                    <a:pt x="799" y="281"/>
                  </a:lnTo>
                  <a:lnTo>
                    <a:pt x="799" y="281"/>
                  </a:lnTo>
                  <a:lnTo>
                    <a:pt x="800" y="281"/>
                  </a:lnTo>
                  <a:lnTo>
                    <a:pt x="800" y="281"/>
                  </a:lnTo>
                  <a:lnTo>
                    <a:pt x="800" y="281"/>
                  </a:lnTo>
                  <a:lnTo>
                    <a:pt x="800" y="281"/>
                  </a:lnTo>
                  <a:lnTo>
                    <a:pt x="801" y="281"/>
                  </a:lnTo>
                  <a:lnTo>
                    <a:pt x="801" y="281"/>
                  </a:lnTo>
                  <a:lnTo>
                    <a:pt x="802" y="282"/>
                  </a:lnTo>
                  <a:lnTo>
                    <a:pt x="802" y="282"/>
                  </a:lnTo>
                  <a:lnTo>
                    <a:pt x="802" y="282"/>
                  </a:lnTo>
                  <a:lnTo>
                    <a:pt x="802" y="282"/>
                  </a:lnTo>
                  <a:lnTo>
                    <a:pt x="803" y="282"/>
                  </a:lnTo>
                  <a:lnTo>
                    <a:pt x="803" y="282"/>
                  </a:lnTo>
                  <a:lnTo>
                    <a:pt x="804" y="282"/>
                  </a:lnTo>
                  <a:lnTo>
                    <a:pt x="804" y="282"/>
                  </a:lnTo>
                  <a:lnTo>
                    <a:pt x="804" y="282"/>
                  </a:lnTo>
                  <a:lnTo>
                    <a:pt x="805" y="282"/>
                  </a:lnTo>
                  <a:lnTo>
                    <a:pt x="805" y="282"/>
                  </a:lnTo>
                  <a:lnTo>
                    <a:pt x="805" y="282"/>
                  </a:lnTo>
                  <a:lnTo>
                    <a:pt x="806" y="283"/>
                  </a:lnTo>
                  <a:lnTo>
                    <a:pt x="806" y="283"/>
                  </a:lnTo>
                  <a:lnTo>
                    <a:pt x="806" y="283"/>
                  </a:lnTo>
                  <a:lnTo>
                    <a:pt x="806" y="283"/>
                  </a:lnTo>
                  <a:lnTo>
                    <a:pt x="807" y="283"/>
                  </a:lnTo>
                  <a:lnTo>
                    <a:pt x="807" y="283"/>
                  </a:lnTo>
                  <a:lnTo>
                    <a:pt x="808" y="283"/>
                  </a:lnTo>
                  <a:lnTo>
                    <a:pt x="808" y="283"/>
                  </a:lnTo>
                  <a:lnTo>
                    <a:pt x="808" y="283"/>
                  </a:lnTo>
                  <a:lnTo>
                    <a:pt x="809" y="283"/>
                  </a:lnTo>
                  <a:lnTo>
                    <a:pt x="809" y="283"/>
                  </a:lnTo>
                  <a:lnTo>
                    <a:pt x="809" y="283"/>
                  </a:lnTo>
                  <a:lnTo>
                    <a:pt x="810" y="284"/>
                  </a:lnTo>
                  <a:lnTo>
                    <a:pt x="810" y="284"/>
                  </a:lnTo>
                  <a:lnTo>
                    <a:pt x="810" y="284"/>
                  </a:lnTo>
                  <a:lnTo>
                    <a:pt x="811" y="284"/>
                  </a:lnTo>
                  <a:lnTo>
                    <a:pt x="811" y="284"/>
                  </a:lnTo>
                  <a:lnTo>
                    <a:pt x="811" y="284"/>
                  </a:lnTo>
                  <a:lnTo>
                    <a:pt x="812" y="284"/>
                  </a:lnTo>
                  <a:lnTo>
                    <a:pt x="812" y="284"/>
                  </a:lnTo>
                  <a:lnTo>
                    <a:pt x="813" y="284"/>
                  </a:lnTo>
                  <a:lnTo>
                    <a:pt x="813" y="284"/>
                  </a:lnTo>
                  <a:lnTo>
                    <a:pt x="813" y="284"/>
                  </a:lnTo>
                  <a:lnTo>
                    <a:pt x="813" y="284"/>
                  </a:lnTo>
                  <a:lnTo>
                    <a:pt x="814" y="284"/>
                  </a:lnTo>
                  <a:lnTo>
                    <a:pt x="814" y="284"/>
                  </a:lnTo>
                  <a:lnTo>
                    <a:pt x="815" y="285"/>
                  </a:lnTo>
                  <a:lnTo>
                    <a:pt x="815" y="285"/>
                  </a:lnTo>
                  <a:lnTo>
                    <a:pt x="815" y="285"/>
                  </a:lnTo>
                  <a:lnTo>
                    <a:pt x="815" y="285"/>
                  </a:lnTo>
                  <a:lnTo>
                    <a:pt x="816" y="285"/>
                  </a:lnTo>
                  <a:lnTo>
                    <a:pt x="816" y="285"/>
                  </a:lnTo>
                  <a:lnTo>
                    <a:pt x="817" y="285"/>
                  </a:lnTo>
                  <a:lnTo>
                    <a:pt x="817" y="285"/>
                  </a:lnTo>
                  <a:lnTo>
                    <a:pt x="817" y="285"/>
                  </a:lnTo>
                  <a:lnTo>
                    <a:pt x="817" y="285"/>
                  </a:lnTo>
                  <a:lnTo>
                    <a:pt x="818" y="285"/>
                  </a:lnTo>
                  <a:lnTo>
                    <a:pt x="818" y="285"/>
                  </a:lnTo>
                  <a:lnTo>
                    <a:pt x="819" y="285"/>
                  </a:lnTo>
                  <a:lnTo>
                    <a:pt x="819" y="285"/>
                  </a:lnTo>
                  <a:lnTo>
                    <a:pt x="819" y="286"/>
                  </a:lnTo>
                  <a:lnTo>
                    <a:pt x="819" y="286"/>
                  </a:lnTo>
                  <a:lnTo>
                    <a:pt x="820" y="286"/>
                  </a:lnTo>
                  <a:lnTo>
                    <a:pt x="820" y="286"/>
                  </a:lnTo>
                  <a:lnTo>
                    <a:pt x="821" y="286"/>
                  </a:lnTo>
                  <a:lnTo>
                    <a:pt x="821" y="286"/>
                  </a:lnTo>
                  <a:lnTo>
                    <a:pt x="821" y="286"/>
                  </a:lnTo>
                  <a:lnTo>
                    <a:pt x="822" y="286"/>
                  </a:lnTo>
                  <a:lnTo>
                    <a:pt x="822" y="286"/>
                  </a:lnTo>
                  <a:lnTo>
                    <a:pt x="822" y="286"/>
                  </a:lnTo>
                  <a:lnTo>
                    <a:pt x="823" y="286"/>
                  </a:lnTo>
                  <a:lnTo>
                    <a:pt x="823" y="286"/>
                  </a:lnTo>
                  <a:lnTo>
                    <a:pt x="823" y="287"/>
                  </a:lnTo>
                  <a:lnTo>
                    <a:pt x="823" y="287"/>
                  </a:lnTo>
                  <a:lnTo>
                    <a:pt x="824" y="287"/>
                  </a:lnTo>
                  <a:lnTo>
                    <a:pt x="824" y="287"/>
                  </a:lnTo>
                  <a:lnTo>
                    <a:pt x="825" y="287"/>
                  </a:lnTo>
                  <a:lnTo>
                    <a:pt x="825" y="287"/>
                  </a:lnTo>
                  <a:lnTo>
                    <a:pt x="825" y="287"/>
                  </a:lnTo>
                  <a:lnTo>
                    <a:pt x="826" y="287"/>
                  </a:lnTo>
                  <a:lnTo>
                    <a:pt x="826" y="287"/>
                  </a:lnTo>
                  <a:lnTo>
                    <a:pt x="826" y="287"/>
                  </a:lnTo>
                  <a:lnTo>
                    <a:pt x="827" y="287"/>
                  </a:lnTo>
                  <a:lnTo>
                    <a:pt x="827" y="287"/>
                  </a:lnTo>
                  <a:lnTo>
                    <a:pt x="827" y="287"/>
                  </a:lnTo>
                  <a:lnTo>
                    <a:pt x="828" y="287"/>
                  </a:lnTo>
                  <a:lnTo>
                    <a:pt x="828" y="288"/>
                  </a:lnTo>
                  <a:lnTo>
                    <a:pt x="828" y="288"/>
                  </a:lnTo>
                  <a:lnTo>
                    <a:pt x="829" y="288"/>
                  </a:lnTo>
                  <a:lnTo>
                    <a:pt x="829" y="288"/>
                  </a:lnTo>
                  <a:lnTo>
                    <a:pt x="830" y="288"/>
                  </a:lnTo>
                  <a:lnTo>
                    <a:pt x="830" y="288"/>
                  </a:lnTo>
                  <a:lnTo>
                    <a:pt x="830" y="288"/>
                  </a:lnTo>
                  <a:lnTo>
                    <a:pt x="830" y="288"/>
                  </a:lnTo>
                  <a:lnTo>
                    <a:pt x="831" y="288"/>
                  </a:lnTo>
                  <a:lnTo>
                    <a:pt x="831" y="288"/>
                  </a:lnTo>
                  <a:lnTo>
                    <a:pt x="832" y="288"/>
                  </a:lnTo>
                  <a:lnTo>
                    <a:pt x="832" y="288"/>
                  </a:lnTo>
                  <a:lnTo>
                    <a:pt x="832" y="288"/>
                  </a:lnTo>
                  <a:lnTo>
                    <a:pt x="832" y="288"/>
                  </a:lnTo>
                  <a:lnTo>
                    <a:pt x="833" y="289"/>
                  </a:lnTo>
                  <a:lnTo>
                    <a:pt x="833" y="289"/>
                  </a:lnTo>
                  <a:lnTo>
                    <a:pt x="834" y="289"/>
                  </a:lnTo>
                  <a:lnTo>
                    <a:pt x="834" y="289"/>
                  </a:lnTo>
                  <a:lnTo>
                    <a:pt x="834" y="289"/>
                  </a:lnTo>
                  <a:lnTo>
                    <a:pt x="834" y="289"/>
                  </a:lnTo>
                  <a:lnTo>
                    <a:pt x="835" y="289"/>
                  </a:lnTo>
                  <a:lnTo>
                    <a:pt x="835" y="289"/>
                  </a:lnTo>
                  <a:lnTo>
                    <a:pt x="836" y="289"/>
                  </a:lnTo>
                  <a:lnTo>
                    <a:pt x="836" y="289"/>
                  </a:lnTo>
                  <a:lnTo>
                    <a:pt x="836" y="289"/>
                  </a:lnTo>
                  <a:lnTo>
                    <a:pt x="836" y="289"/>
                  </a:lnTo>
                  <a:lnTo>
                    <a:pt x="837" y="289"/>
                  </a:lnTo>
                  <a:lnTo>
                    <a:pt x="837" y="289"/>
                  </a:lnTo>
                  <a:lnTo>
                    <a:pt x="838" y="290"/>
                  </a:lnTo>
                  <a:lnTo>
                    <a:pt x="838" y="290"/>
                  </a:lnTo>
                  <a:lnTo>
                    <a:pt x="838" y="290"/>
                  </a:lnTo>
                  <a:lnTo>
                    <a:pt x="839" y="290"/>
                  </a:lnTo>
                  <a:lnTo>
                    <a:pt x="839" y="290"/>
                  </a:lnTo>
                  <a:lnTo>
                    <a:pt x="839" y="290"/>
                  </a:lnTo>
                  <a:lnTo>
                    <a:pt x="840" y="290"/>
                  </a:lnTo>
                  <a:lnTo>
                    <a:pt x="840" y="290"/>
                  </a:lnTo>
                  <a:lnTo>
                    <a:pt x="840" y="290"/>
                  </a:lnTo>
                  <a:lnTo>
                    <a:pt x="841" y="290"/>
                  </a:lnTo>
                  <a:lnTo>
                    <a:pt x="841" y="290"/>
                  </a:lnTo>
                  <a:lnTo>
                    <a:pt x="841" y="290"/>
                  </a:lnTo>
                  <a:lnTo>
                    <a:pt x="842" y="290"/>
                  </a:lnTo>
                  <a:lnTo>
                    <a:pt x="842" y="290"/>
                  </a:lnTo>
                  <a:lnTo>
                    <a:pt x="842" y="291"/>
                  </a:lnTo>
                  <a:lnTo>
                    <a:pt x="842" y="291"/>
                  </a:lnTo>
                  <a:lnTo>
                    <a:pt x="843" y="291"/>
                  </a:lnTo>
                  <a:lnTo>
                    <a:pt x="843" y="291"/>
                  </a:lnTo>
                  <a:lnTo>
                    <a:pt x="844" y="291"/>
                  </a:lnTo>
                  <a:lnTo>
                    <a:pt x="844" y="291"/>
                  </a:lnTo>
                  <a:lnTo>
                    <a:pt x="844" y="291"/>
                  </a:lnTo>
                  <a:lnTo>
                    <a:pt x="845" y="291"/>
                  </a:lnTo>
                  <a:lnTo>
                    <a:pt x="845" y="291"/>
                  </a:lnTo>
                  <a:lnTo>
                    <a:pt x="845" y="291"/>
                  </a:lnTo>
                  <a:lnTo>
                    <a:pt x="846" y="291"/>
                  </a:lnTo>
                  <a:lnTo>
                    <a:pt x="846" y="291"/>
                  </a:lnTo>
                  <a:lnTo>
                    <a:pt x="846" y="292"/>
                  </a:lnTo>
                  <a:lnTo>
                    <a:pt x="847" y="292"/>
                  </a:lnTo>
                  <a:lnTo>
                    <a:pt x="847" y="292"/>
                  </a:lnTo>
                  <a:lnTo>
                    <a:pt x="847" y="292"/>
                  </a:lnTo>
                  <a:lnTo>
                    <a:pt x="848" y="292"/>
                  </a:lnTo>
                  <a:lnTo>
                    <a:pt x="848" y="292"/>
                  </a:lnTo>
                  <a:lnTo>
                    <a:pt x="849" y="292"/>
                  </a:lnTo>
                  <a:lnTo>
                    <a:pt x="849" y="292"/>
                  </a:lnTo>
                  <a:lnTo>
                    <a:pt x="849" y="292"/>
                  </a:lnTo>
                  <a:lnTo>
                    <a:pt x="849" y="292"/>
                  </a:lnTo>
                  <a:lnTo>
                    <a:pt x="850" y="292"/>
                  </a:lnTo>
                  <a:lnTo>
                    <a:pt x="850" y="292"/>
                  </a:lnTo>
                  <a:lnTo>
                    <a:pt x="851" y="292"/>
                  </a:lnTo>
                  <a:lnTo>
                    <a:pt x="851" y="292"/>
                  </a:lnTo>
                  <a:lnTo>
                    <a:pt x="851" y="292"/>
                  </a:lnTo>
                  <a:lnTo>
                    <a:pt x="851" y="292"/>
                  </a:lnTo>
                  <a:lnTo>
                    <a:pt x="852" y="293"/>
                  </a:lnTo>
                  <a:lnTo>
                    <a:pt x="852" y="293"/>
                  </a:lnTo>
                  <a:lnTo>
                    <a:pt x="853" y="293"/>
                  </a:lnTo>
                  <a:lnTo>
                    <a:pt x="853" y="293"/>
                  </a:lnTo>
                  <a:lnTo>
                    <a:pt x="853" y="293"/>
                  </a:lnTo>
                  <a:lnTo>
                    <a:pt x="853" y="293"/>
                  </a:lnTo>
                  <a:lnTo>
                    <a:pt x="854" y="293"/>
                  </a:lnTo>
                  <a:lnTo>
                    <a:pt x="854" y="293"/>
                  </a:lnTo>
                  <a:lnTo>
                    <a:pt x="855" y="293"/>
                  </a:lnTo>
                  <a:lnTo>
                    <a:pt x="855" y="293"/>
                  </a:lnTo>
                  <a:lnTo>
                    <a:pt x="855" y="293"/>
                  </a:lnTo>
                  <a:lnTo>
                    <a:pt x="855" y="293"/>
                  </a:lnTo>
                  <a:lnTo>
                    <a:pt x="856" y="293"/>
                  </a:lnTo>
                  <a:lnTo>
                    <a:pt x="856" y="293"/>
                  </a:lnTo>
                  <a:lnTo>
                    <a:pt x="857" y="294"/>
                  </a:lnTo>
                  <a:lnTo>
                    <a:pt x="857" y="294"/>
                  </a:lnTo>
                  <a:lnTo>
                    <a:pt x="857" y="294"/>
                  </a:lnTo>
                  <a:lnTo>
                    <a:pt x="858" y="294"/>
                  </a:lnTo>
                  <a:lnTo>
                    <a:pt x="858" y="294"/>
                  </a:lnTo>
                  <a:lnTo>
                    <a:pt x="858" y="294"/>
                  </a:lnTo>
                  <a:lnTo>
                    <a:pt x="859" y="294"/>
                  </a:lnTo>
                  <a:lnTo>
                    <a:pt x="859" y="294"/>
                  </a:lnTo>
                  <a:lnTo>
                    <a:pt x="859" y="294"/>
                  </a:lnTo>
                  <a:lnTo>
                    <a:pt x="860" y="294"/>
                  </a:lnTo>
                  <a:lnTo>
                    <a:pt x="860" y="294"/>
                  </a:lnTo>
                  <a:lnTo>
                    <a:pt x="860" y="294"/>
                  </a:lnTo>
                  <a:lnTo>
                    <a:pt x="861" y="294"/>
                  </a:lnTo>
                  <a:lnTo>
                    <a:pt x="861" y="294"/>
                  </a:lnTo>
                  <a:lnTo>
                    <a:pt x="861" y="295"/>
                  </a:lnTo>
                  <a:lnTo>
                    <a:pt x="862" y="295"/>
                  </a:lnTo>
                  <a:lnTo>
                    <a:pt x="862" y="295"/>
                  </a:lnTo>
                  <a:lnTo>
                    <a:pt x="862" y="295"/>
                  </a:lnTo>
                  <a:lnTo>
                    <a:pt x="863" y="295"/>
                  </a:lnTo>
                  <a:lnTo>
                    <a:pt x="863" y="295"/>
                  </a:lnTo>
                  <a:lnTo>
                    <a:pt x="863" y="295"/>
                  </a:lnTo>
                  <a:lnTo>
                    <a:pt x="864" y="295"/>
                  </a:lnTo>
                  <a:lnTo>
                    <a:pt x="864" y="295"/>
                  </a:lnTo>
                  <a:lnTo>
                    <a:pt x="864" y="295"/>
                  </a:lnTo>
                  <a:lnTo>
                    <a:pt x="865" y="295"/>
                  </a:lnTo>
                  <a:lnTo>
                    <a:pt x="865" y="295"/>
                  </a:lnTo>
                  <a:lnTo>
                    <a:pt x="866" y="295"/>
                  </a:lnTo>
                  <a:lnTo>
                    <a:pt x="866" y="295"/>
                  </a:lnTo>
                  <a:lnTo>
                    <a:pt x="866" y="295"/>
                  </a:lnTo>
                  <a:lnTo>
                    <a:pt x="866" y="295"/>
                  </a:lnTo>
                  <a:lnTo>
                    <a:pt x="867" y="296"/>
                  </a:lnTo>
                  <a:lnTo>
                    <a:pt x="867" y="296"/>
                  </a:lnTo>
                  <a:lnTo>
                    <a:pt x="868" y="296"/>
                  </a:lnTo>
                  <a:lnTo>
                    <a:pt x="868" y="296"/>
                  </a:lnTo>
                  <a:lnTo>
                    <a:pt x="868" y="296"/>
                  </a:lnTo>
                  <a:lnTo>
                    <a:pt x="868" y="296"/>
                  </a:lnTo>
                  <a:lnTo>
                    <a:pt x="869" y="296"/>
                  </a:lnTo>
                  <a:lnTo>
                    <a:pt x="869" y="296"/>
                  </a:lnTo>
                  <a:lnTo>
                    <a:pt x="870" y="296"/>
                  </a:lnTo>
                  <a:lnTo>
                    <a:pt x="870" y="296"/>
                  </a:lnTo>
                  <a:lnTo>
                    <a:pt x="870" y="296"/>
                  </a:lnTo>
                  <a:lnTo>
                    <a:pt x="870" y="296"/>
                  </a:lnTo>
                  <a:lnTo>
                    <a:pt x="871" y="296"/>
                  </a:lnTo>
                  <a:lnTo>
                    <a:pt x="871" y="296"/>
                  </a:lnTo>
                  <a:lnTo>
                    <a:pt x="872" y="296"/>
                  </a:lnTo>
                  <a:lnTo>
                    <a:pt x="872" y="296"/>
                  </a:lnTo>
                  <a:lnTo>
                    <a:pt x="872" y="297"/>
                  </a:lnTo>
                  <a:lnTo>
                    <a:pt x="872" y="297"/>
                  </a:lnTo>
                  <a:lnTo>
                    <a:pt x="873" y="297"/>
                  </a:lnTo>
                  <a:lnTo>
                    <a:pt x="873" y="297"/>
                  </a:lnTo>
                  <a:lnTo>
                    <a:pt x="874" y="297"/>
                  </a:lnTo>
                  <a:lnTo>
                    <a:pt x="874" y="297"/>
                  </a:lnTo>
                  <a:lnTo>
                    <a:pt x="874" y="297"/>
                  </a:lnTo>
                  <a:lnTo>
                    <a:pt x="875" y="297"/>
                  </a:lnTo>
                  <a:lnTo>
                    <a:pt x="875" y="297"/>
                  </a:lnTo>
                  <a:lnTo>
                    <a:pt x="875" y="297"/>
                  </a:lnTo>
                  <a:lnTo>
                    <a:pt x="876" y="297"/>
                  </a:lnTo>
                  <a:lnTo>
                    <a:pt x="876" y="297"/>
                  </a:lnTo>
                  <a:lnTo>
                    <a:pt x="876" y="297"/>
                  </a:lnTo>
                  <a:lnTo>
                    <a:pt x="877" y="297"/>
                  </a:lnTo>
                  <a:lnTo>
                    <a:pt x="877" y="298"/>
                  </a:lnTo>
                  <a:lnTo>
                    <a:pt x="877" y="298"/>
                  </a:lnTo>
                  <a:lnTo>
                    <a:pt x="878" y="298"/>
                  </a:lnTo>
                  <a:lnTo>
                    <a:pt x="878" y="298"/>
                  </a:lnTo>
                  <a:lnTo>
                    <a:pt x="878" y="298"/>
                  </a:lnTo>
                  <a:lnTo>
                    <a:pt x="878" y="298"/>
                  </a:lnTo>
                  <a:lnTo>
                    <a:pt x="879" y="298"/>
                  </a:lnTo>
                  <a:lnTo>
                    <a:pt x="879" y="298"/>
                  </a:lnTo>
                  <a:lnTo>
                    <a:pt x="880" y="298"/>
                  </a:lnTo>
                  <a:lnTo>
                    <a:pt x="880" y="298"/>
                  </a:lnTo>
                  <a:lnTo>
                    <a:pt x="880" y="298"/>
                  </a:lnTo>
                  <a:lnTo>
                    <a:pt x="881" y="298"/>
                  </a:lnTo>
                  <a:lnTo>
                    <a:pt x="881" y="298"/>
                  </a:lnTo>
                  <a:lnTo>
                    <a:pt x="881" y="298"/>
                  </a:lnTo>
                  <a:lnTo>
                    <a:pt x="882" y="298"/>
                  </a:lnTo>
                  <a:lnTo>
                    <a:pt x="882" y="298"/>
                  </a:lnTo>
                  <a:lnTo>
                    <a:pt x="883" y="299"/>
                  </a:lnTo>
                  <a:lnTo>
                    <a:pt x="883" y="299"/>
                  </a:lnTo>
                  <a:lnTo>
                    <a:pt x="883" y="299"/>
                  </a:lnTo>
                  <a:lnTo>
                    <a:pt x="883" y="299"/>
                  </a:lnTo>
                  <a:lnTo>
                    <a:pt x="884" y="299"/>
                  </a:lnTo>
                  <a:lnTo>
                    <a:pt x="884" y="299"/>
                  </a:lnTo>
                  <a:lnTo>
                    <a:pt x="885" y="299"/>
                  </a:lnTo>
                  <a:lnTo>
                    <a:pt x="885" y="299"/>
                  </a:lnTo>
                  <a:lnTo>
                    <a:pt x="885" y="299"/>
                  </a:lnTo>
                  <a:lnTo>
                    <a:pt x="885" y="299"/>
                  </a:lnTo>
                  <a:lnTo>
                    <a:pt x="886" y="299"/>
                  </a:lnTo>
                  <a:lnTo>
                    <a:pt x="886" y="299"/>
                  </a:lnTo>
                  <a:lnTo>
                    <a:pt x="887" y="299"/>
                  </a:lnTo>
                  <a:lnTo>
                    <a:pt x="887" y="299"/>
                  </a:lnTo>
                  <a:lnTo>
                    <a:pt x="887" y="300"/>
                  </a:lnTo>
                  <a:lnTo>
                    <a:pt x="887" y="300"/>
                  </a:lnTo>
                  <a:lnTo>
                    <a:pt x="888" y="300"/>
                  </a:lnTo>
                  <a:lnTo>
                    <a:pt x="888" y="300"/>
                  </a:lnTo>
                  <a:lnTo>
                    <a:pt x="889" y="300"/>
                  </a:lnTo>
                  <a:lnTo>
                    <a:pt x="889" y="300"/>
                  </a:lnTo>
                  <a:lnTo>
                    <a:pt x="889" y="300"/>
                  </a:lnTo>
                  <a:lnTo>
                    <a:pt x="889" y="300"/>
                  </a:lnTo>
                  <a:lnTo>
                    <a:pt x="890" y="300"/>
                  </a:lnTo>
                  <a:lnTo>
                    <a:pt x="890" y="300"/>
                  </a:lnTo>
                  <a:lnTo>
                    <a:pt x="891" y="300"/>
                  </a:lnTo>
                  <a:lnTo>
                    <a:pt x="891" y="300"/>
                  </a:lnTo>
                  <a:lnTo>
                    <a:pt x="891" y="300"/>
                  </a:lnTo>
                  <a:lnTo>
                    <a:pt x="892" y="300"/>
                  </a:lnTo>
                  <a:lnTo>
                    <a:pt x="892" y="300"/>
                  </a:lnTo>
                  <a:lnTo>
                    <a:pt x="892" y="300"/>
                  </a:lnTo>
                  <a:lnTo>
                    <a:pt x="893" y="301"/>
                  </a:lnTo>
                  <a:lnTo>
                    <a:pt x="893" y="301"/>
                  </a:lnTo>
                  <a:lnTo>
                    <a:pt x="893" y="301"/>
                  </a:lnTo>
                  <a:lnTo>
                    <a:pt x="894" y="301"/>
                  </a:lnTo>
                  <a:lnTo>
                    <a:pt x="894" y="301"/>
                  </a:lnTo>
                  <a:lnTo>
                    <a:pt x="894" y="301"/>
                  </a:lnTo>
                  <a:lnTo>
                    <a:pt x="895" y="301"/>
                  </a:lnTo>
                  <a:lnTo>
                    <a:pt x="895" y="301"/>
                  </a:lnTo>
                  <a:lnTo>
                    <a:pt x="895" y="301"/>
                  </a:lnTo>
                  <a:lnTo>
                    <a:pt x="896" y="301"/>
                  </a:lnTo>
                  <a:lnTo>
                    <a:pt x="896" y="301"/>
                  </a:lnTo>
                  <a:lnTo>
                    <a:pt x="896" y="301"/>
                  </a:lnTo>
                  <a:lnTo>
                    <a:pt x="897" y="301"/>
                  </a:lnTo>
                  <a:lnTo>
                    <a:pt x="897" y="301"/>
                  </a:lnTo>
                  <a:lnTo>
                    <a:pt x="897" y="301"/>
                  </a:lnTo>
                  <a:lnTo>
                    <a:pt x="898" y="301"/>
                  </a:lnTo>
                  <a:lnTo>
                    <a:pt x="898" y="302"/>
                  </a:lnTo>
                  <a:lnTo>
                    <a:pt x="898" y="302"/>
                  </a:lnTo>
                  <a:lnTo>
                    <a:pt x="899" y="302"/>
                  </a:lnTo>
                  <a:lnTo>
                    <a:pt x="899" y="302"/>
                  </a:lnTo>
                  <a:lnTo>
                    <a:pt x="899" y="302"/>
                  </a:lnTo>
                  <a:lnTo>
                    <a:pt x="900" y="302"/>
                  </a:lnTo>
                  <a:lnTo>
                    <a:pt x="900" y="302"/>
                  </a:lnTo>
                  <a:lnTo>
                    <a:pt x="900" y="302"/>
                  </a:lnTo>
                  <a:lnTo>
                    <a:pt x="901" y="302"/>
                  </a:lnTo>
                  <a:lnTo>
                    <a:pt x="901" y="302"/>
                  </a:lnTo>
                  <a:lnTo>
                    <a:pt x="902" y="302"/>
                  </a:lnTo>
                  <a:lnTo>
                    <a:pt x="902" y="302"/>
                  </a:lnTo>
                  <a:lnTo>
                    <a:pt x="902" y="302"/>
                  </a:lnTo>
                  <a:lnTo>
                    <a:pt x="902" y="302"/>
                  </a:lnTo>
                  <a:lnTo>
                    <a:pt x="903" y="302"/>
                  </a:lnTo>
                  <a:lnTo>
                    <a:pt x="903" y="302"/>
                  </a:lnTo>
                  <a:lnTo>
                    <a:pt x="904" y="303"/>
                  </a:lnTo>
                  <a:lnTo>
                    <a:pt x="904" y="303"/>
                  </a:lnTo>
                  <a:lnTo>
                    <a:pt x="904" y="303"/>
                  </a:lnTo>
                  <a:lnTo>
                    <a:pt x="904" y="303"/>
                  </a:lnTo>
                  <a:lnTo>
                    <a:pt x="905" y="303"/>
                  </a:lnTo>
                  <a:lnTo>
                    <a:pt x="905" y="303"/>
                  </a:lnTo>
                  <a:lnTo>
                    <a:pt x="906" y="303"/>
                  </a:lnTo>
                  <a:lnTo>
                    <a:pt x="906" y="303"/>
                  </a:lnTo>
                  <a:lnTo>
                    <a:pt x="906" y="303"/>
                  </a:lnTo>
                  <a:lnTo>
                    <a:pt x="906" y="303"/>
                  </a:lnTo>
                  <a:lnTo>
                    <a:pt x="907" y="303"/>
                  </a:lnTo>
                  <a:lnTo>
                    <a:pt x="907" y="303"/>
                  </a:lnTo>
                  <a:lnTo>
                    <a:pt x="908" y="303"/>
                  </a:lnTo>
                  <a:lnTo>
                    <a:pt x="908" y="303"/>
                  </a:lnTo>
                  <a:lnTo>
                    <a:pt x="908" y="303"/>
                  </a:lnTo>
                  <a:lnTo>
                    <a:pt x="908" y="303"/>
                  </a:lnTo>
                  <a:lnTo>
                    <a:pt x="909" y="303"/>
                  </a:lnTo>
                  <a:lnTo>
                    <a:pt x="909" y="303"/>
                  </a:lnTo>
                  <a:lnTo>
                    <a:pt x="910" y="304"/>
                  </a:lnTo>
                  <a:lnTo>
                    <a:pt x="910" y="304"/>
                  </a:lnTo>
                  <a:lnTo>
                    <a:pt x="910" y="304"/>
                  </a:lnTo>
                  <a:lnTo>
                    <a:pt x="911" y="304"/>
                  </a:lnTo>
                  <a:lnTo>
                    <a:pt x="911" y="304"/>
                  </a:lnTo>
                  <a:lnTo>
                    <a:pt x="911" y="304"/>
                  </a:lnTo>
                  <a:lnTo>
                    <a:pt x="912" y="304"/>
                  </a:lnTo>
                  <a:lnTo>
                    <a:pt x="912" y="304"/>
                  </a:lnTo>
                  <a:lnTo>
                    <a:pt x="912" y="304"/>
                  </a:lnTo>
                  <a:lnTo>
                    <a:pt x="913" y="304"/>
                  </a:lnTo>
                  <a:lnTo>
                    <a:pt x="913" y="304"/>
                  </a:lnTo>
                  <a:lnTo>
                    <a:pt x="913" y="304"/>
                  </a:lnTo>
                  <a:lnTo>
                    <a:pt x="914" y="304"/>
                  </a:lnTo>
                  <a:lnTo>
                    <a:pt x="914" y="304"/>
                  </a:lnTo>
                  <a:lnTo>
                    <a:pt x="914" y="304"/>
                  </a:lnTo>
                  <a:lnTo>
                    <a:pt x="914" y="304"/>
                  </a:lnTo>
                  <a:lnTo>
                    <a:pt x="915" y="305"/>
                  </a:lnTo>
                  <a:lnTo>
                    <a:pt x="915" y="305"/>
                  </a:lnTo>
                  <a:lnTo>
                    <a:pt x="916" y="305"/>
                  </a:lnTo>
                  <a:lnTo>
                    <a:pt x="916" y="305"/>
                  </a:lnTo>
                  <a:lnTo>
                    <a:pt x="916" y="305"/>
                  </a:lnTo>
                  <a:lnTo>
                    <a:pt x="917" y="305"/>
                  </a:lnTo>
                  <a:lnTo>
                    <a:pt x="917" y="305"/>
                  </a:lnTo>
                  <a:lnTo>
                    <a:pt x="917" y="305"/>
                  </a:lnTo>
                  <a:lnTo>
                    <a:pt x="918" y="305"/>
                  </a:lnTo>
                  <a:lnTo>
                    <a:pt x="918" y="305"/>
                  </a:lnTo>
                  <a:lnTo>
                    <a:pt x="919" y="305"/>
                  </a:lnTo>
                  <a:lnTo>
                    <a:pt x="919" y="305"/>
                  </a:lnTo>
                  <a:lnTo>
                    <a:pt x="919" y="305"/>
                  </a:lnTo>
                  <a:lnTo>
                    <a:pt x="919" y="305"/>
                  </a:lnTo>
                  <a:lnTo>
                    <a:pt x="920" y="305"/>
                  </a:lnTo>
                  <a:lnTo>
                    <a:pt x="920" y="305"/>
                  </a:lnTo>
                  <a:lnTo>
                    <a:pt x="921" y="305"/>
                  </a:lnTo>
                  <a:lnTo>
                    <a:pt x="921" y="305"/>
                  </a:lnTo>
                  <a:lnTo>
                    <a:pt x="921" y="306"/>
                  </a:lnTo>
                  <a:lnTo>
                    <a:pt x="921" y="306"/>
                  </a:lnTo>
                  <a:lnTo>
                    <a:pt x="922" y="306"/>
                  </a:lnTo>
                  <a:lnTo>
                    <a:pt x="922" y="306"/>
                  </a:lnTo>
                  <a:lnTo>
                    <a:pt x="923" y="306"/>
                  </a:lnTo>
                  <a:lnTo>
                    <a:pt x="923" y="306"/>
                  </a:lnTo>
                  <a:lnTo>
                    <a:pt x="923" y="306"/>
                  </a:lnTo>
                  <a:lnTo>
                    <a:pt x="923" y="306"/>
                  </a:lnTo>
                  <a:lnTo>
                    <a:pt x="924" y="306"/>
                  </a:lnTo>
                  <a:lnTo>
                    <a:pt x="924" y="306"/>
                  </a:lnTo>
                  <a:lnTo>
                    <a:pt x="925" y="306"/>
                  </a:lnTo>
                  <a:lnTo>
                    <a:pt x="925" y="306"/>
                  </a:lnTo>
                  <a:lnTo>
                    <a:pt x="925" y="306"/>
                  </a:lnTo>
                  <a:lnTo>
                    <a:pt x="925" y="306"/>
                  </a:lnTo>
                  <a:lnTo>
                    <a:pt x="926" y="306"/>
                  </a:lnTo>
                  <a:lnTo>
                    <a:pt x="926" y="306"/>
                  </a:lnTo>
                  <a:lnTo>
                    <a:pt x="927" y="306"/>
                  </a:lnTo>
                  <a:lnTo>
                    <a:pt x="927" y="306"/>
                  </a:lnTo>
                  <a:lnTo>
                    <a:pt x="927" y="307"/>
                  </a:lnTo>
                  <a:lnTo>
                    <a:pt x="927" y="307"/>
                  </a:lnTo>
                  <a:lnTo>
                    <a:pt x="928" y="307"/>
                  </a:lnTo>
                  <a:lnTo>
                    <a:pt x="928" y="307"/>
                  </a:lnTo>
                  <a:lnTo>
                    <a:pt x="929" y="307"/>
                  </a:lnTo>
                  <a:lnTo>
                    <a:pt x="929" y="307"/>
                  </a:lnTo>
                  <a:lnTo>
                    <a:pt x="929" y="307"/>
                  </a:lnTo>
                  <a:lnTo>
                    <a:pt x="930" y="307"/>
                  </a:lnTo>
                  <a:lnTo>
                    <a:pt x="930" y="307"/>
                  </a:lnTo>
                  <a:lnTo>
                    <a:pt x="930" y="307"/>
                  </a:lnTo>
                  <a:lnTo>
                    <a:pt x="931" y="307"/>
                  </a:lnTo>
                  <a:lnTo>
                    <a:pt x="931" y="307"/>
                  </a:lnTo>
                  <a:lnTo>
                    <a:pt x="931" y="307"/>
                  </a:lnTo>
                  <a:lnTo>
                    <a:pt x="932" y="307"/>
                  </a:lnTo>
                  <a:lnTo>
                    <a:pt x="932" y="307"/>
                  </a:lnTo>
                  <a:lnTo>
                    <a:pt x="932" y="307"/>
                  </a:lnTo>
                  <a:lnTo>
                    <a:pt x="933" y="307"/>
                  </a:lnTo>
                  <a:lnTo>
                    <a:pt x="933" y="307"/>
                  </a:lnTo>
                  <a:lnTo>
                    <a:pt x="933" y="308"/>
                  </a:lnTo>
                  <a:lnTo>
                    <a:pt x="933" y="308"/>
                  </a:lnTo>
                  <a:lnTo>
                    <a:pt x="934" y="308"/>
                  </a:lnTo>
                  <a:lnTo>
                    <a:pt x="934" y="308"/>
                  </a:lnTo>
                  <a:lnTo>
                    <a:pt x="935" y="308"/>
                  </a:lnTo>
                  <a:lnTo>
                    <a:pt x="935" y="308"/>
                  </a:lnTo>
                  <a:lnTo>
                    <a:pt x="936" y="308"/>
                  </a:lnTo>
                  <a:lnTo>
                    <a:pt x="936" y="308"/>
                  </a:lnTo>
                  <a:lnTo>
                    <a:pt x="936" y="308"/>
                  </a:lnTo>
                  <a:lnTo>
                    <a:pt x="936" y="308"/>
                  </a:lnTo>
                  <a:lnTo>
                    <a:pt x="937" y="308"/>
                  </a:lnTo>
                  <a:lnTo>
                    <a:pt x="937" y="308"/>
                  </a:lnTo>
                  <a:lnTo>
                    <a:pt x="938" y="308"/>
                  </a:lnTo>
                  <a:lnTo>
                    <a:pt x="938" y="308"/>
                  </a:lnTo>
                  <a:lnTo>
                    <a:pt x="938" y="309"/>
                  </a:lnTo>
                  <a:lnTo>
                    <a:pt x="938" y="309"/>
                  </a:lnTo>
                  <a:lnTo>
                    <a:pt x="939" y="309"/>
                  </a:lnTo>
                  <a:lnTo>
                    <a:pt x="939" y="309"/>
                  </a:lnTo>
                  <a:lnTo>
                    <a:pt x="940" y="309"/>
                  </a:lnTo>
                  <a:lnTo>
                    <a:pt x="940" y="309"/>
                  </a:lnTo>
                  <a:lnTo>
                    <a:pt x="940" y="309"/>
                  </a:lnTo>
                  <a:lnTo>
                    <a:pt x="940" y="309"/>
                  </a:lnTo>
                  <a:lnTo>
                    <a:pt x="941" y="309"/>
                  </a:lnTo>
                  <a:lnTo>
                    <a:pt x="941" y="309"/>
                  </a:lnTo>
                  <a:lnTo>
                    <a:pt x="942" y="309"/>
                  </a:lnTo>
                  <a:lnTo>
                    <a:pt x="942" y="309"/>
                  </a:lnTo>
                  <a:lnTo>
                    <a:pt x="942" y="309"/>
                  </a:lnTo>
                  <a:lnTo>
                    <a:pt x="942" y="309"/>
                  </a:lnTo>
                  <a:lnTo>
                    <a:pt x="943" y="309"/>
                  </a:lnTo>
                  <a:lnTo>
                    <a:pt x="943" y="309"/>
                  </a:lnTo>
                  <a:lnTo>
                    <a:pt x="944" y="309"/>
                  </a:lnTo>
                  <a:lnTo>
                    <a:pt x="944" y="309"/>
                  </a:lnTo>
                  <a:lnTo>
                    <a:pt x="944" y="310"/>
                  </a:lnTo>
                  <a:lnTo>
                    <a:pt x="944" y="310"/>
                  </a:lnTo>
                  <a:lnTo>
                    <a:pt x="945" y="310"/>
                  </a:lnTo>
                  <a:lnTo>
                    <a:pt x="945" y="310"/>
                  </a:lnTo>
                  <a:lnTo>
                    <a:pt x="946" y="310"/>
                  </a:lnTo>
                  <a:lnTo>
                    <a:pt x="946" y="310"/>
                  </a:lnTo>
                  <a:lnTo>
                    <a:pt x="946" y="310"/>
                  </a:lnTo>
                  <a:lnTo>
                    <a:pt x="947" y="310"/>
                  </a:lnTo>
                  <a:lnTo>
                    <a:pt x="947" y="310"/>
                  </a:lnTo>
                  <a:lnTo>
                    <a:pt x="947" y="310"/>
                  </a:lnTo>
                  <a:lnTo>
                    <a:pt x="948" y="310"/>
                  </a:lnTo>
                  <a:lnTo>
                    <a:pt x="948" y="310"/>
                  </a:lnTo>
                  <a:lnTo>
                    <a:pt x="948" y="310"/>
                  </a:lnTo>
                  <a:lnTo>
                    <a:pt x="949" y="310"/>
                  </a:lnTo>
                  <a:lnTo>
                    <a:pt x="949" y="310"/>
                  </a:lnTo>
                  <a:lnTo>
                    <a:pt x="949" y="310"/>
                  </a:lnTo>
                  <a:lnTo>
                    <a:pt x="950" y="310"/>
                  </a:lnTo>
                  <a:lnTo>
                    <a:pt x="950" y="310"/>
                  </a:lnTo>
                  <a:lnTo>
                    <a:pt x="950" y="311"/>
                  </a:lnTo>
                  <a:lnTo>
                    <a:pt x="950" y="311"/>
                  </a:lnTo>
                  <a:lnTo>
                    <a:pt x="951" y="311"/>
                  </a:lnTo>
                  <a:lnTo>
                    <a:pt x="951" y="311"/>
                  </a:lnTo>
                  <a:lnTo>
                    <a:pt x="952" y="311"/>
                  </a:lnTo>
                  <a:lnTo>
                    <a:pt x="952" y="311"/>
                  </a:lnTo>
                  <a:lnTo>
                    <a:pt x="953" y="311"/>
                  </a:lnTo>
                  <a:lnTo>
                    <a:pt x="953" y="311"/>
                  </a:lnTo>
                  <a:lnTo>
                    <a:pt x="953" y="311"/>
                  </a:lnTo>
                  <a:lnTo>
                    <a:pt x="953" y="311"/>
                  </a:lnTo>
                  <a:lnTo>
                    <a:pt x="954" y="311"/>
                  </a:lnTo>
                  <a:lnTo>
                    <a:pt x="954" y="311"/>
                  </a:lnTo>
                  <a:lnTo>
                    <a:pt x="955" y="311"/>
                  </a:lnTo>
                  <a:lnTo>
                    <a:pt x="955" y="311"/>
                  </a:lnTo>
                  <a:lnTo>
                    <a:pt x="955" y="311"/>
                  </a:lnTo>
                  <a:lnTo>
                    <a:pt x="955" y="311"/>
                  </a:lnTo>
                  <a:lnTo>
                    <a:pt x="956" y="311"/>
                  </a:lnTo>
                  <a:lnTo>
                    <a:pt x="956" y="311"/>
                  </a:lnTo>
                  <a:lnTo>
                    <a:pt x="957" y="311"/>
                  </a:lnTo>
                  <a:lnTo>
                    <a:pt x="957" y="311"/>
                  </a:lnTo>
                  <a:lnTo>
                    <a:pt x="957" y="312"/>
                  </a:lnTo>
                  <a:lnTo>
                    <a:pt x="957" y="312"/>
                  </a:lnTo>
                  <a:lnTo>
                    <a:pt x="958" y="312"/>
                  </a:lnTo>
                  <a:lnTo>
                    <a:pt x="958" y="312"/>
                  </a:lnTo>
                  <a:lnTo>
                    <a:pt x="959" y="312"/>
                  </a:lnTo>
                  <a:lnTo>
                    <a:pt x="959" y="312"/>
                  </a:lnTo>
                  <a:lnTo>
                    <a:pt x="959" y="312"/>
                  </a:lnTo>
                  <a:lnTo>
                    <a:pt x="959" y="312"/>
                  </a:lnTo>
                  <a:lnTo>
                    <a:pt x="960" y="312"/>
                  </a:lnTo>
                  <a:lnTo>
                    <a:pt x="960" y="312"/>
                  </a:lnTo>
                  <a:lnTo>
                    <a:pt x="961" y="312"/>
                  </a:lnTo>
                  <a:lnTo>
                    <a:pt x="961" y="312"/>
                  </a:lnTo>
                  <a:lnTo>
                    <a:pt x="961" y="312"/>
                  </a:lnTo>
                  <a:lnTo>
                    <a:pt x="962" y="312"/>
                  </a:lnTo>
                  <a:lnTo>
                    <a:pt x="962" y="312"/>
                  </a:lnTo>
                  <a:lnTo>
                    <a:pt x="962" y="312"/>
                  </a:lnTo>
                  <a:lnTo>
                    <a:pt x="963" y="312"/>
                  </a:lnTo>
                  <a:lnTo>
                    <a:pt x="963" y="312"/>
                  </a:lnTo>
                  <a:lnTo>
                    <a:pt x="963" y="313"/>
                  </a:lnTo>
                  <a:lnTo>
                    <a:pt x="963" y="313"/>
                  </a:lnTo>
                  <a:lnTo>
                    <a:pt x="964" y="313"/>
                  </a:lnTo>
                  <a:lnTo>
                    <a:pt x="964" y="313"/>
                  </a:lnTo>
                  <a:lnTo>
                    <a:pt x="965" y="313"/>
                  </a:lnTo>
                  <a:lnTo>
                    <a:pt x="965" y="313"/>
                  </a:lnTo>
                  <a:lnTo>
                    <a:pt x="965" y="313"/>
                  </a:lnTo>
                  <a:lnTo>
                    <a:pt x="966" y="313"/>
                  </a:lnTo>
                  <a:lnTo>
                    <a:pt x="966" y="313"/>
                  </a:lnTo>
                  <a:lnTo>
                    <a:pt x="966" y="313"/>
                  </a:lnTo>
                  <a:lnTo>
                    <a:pt x="967" y="313"/>
                  </a:lnTo>
                  <a:lnTo>
                    <a:pt x="967" y="313"/>
                  </a:lnTo>
                  <a:lnTo>
                    <a:pt x="967" y="313"/>
                  </a:lnTo>
                  <a:lnTo>
                    <a:pt x="968" y="313"/>
                  </a:lnTo>
                  <a:lnTo>
                    <a:pt x="968" y="313"/>
                  </a:lnTo>
                  <a:lnTo>
                    <a:pt x="968" y="313"/>
                  </a:lnTo>
                  <a:lnTo>
                    <a:pt x="969" y="313"/>
                  </a:lnTo>
                  <a:lnTo>
                    <a:pt x="969" y="313"/>
                  </a:lnTo>
                  <a:lnTo>
                    <a:pt x="969" y="313"/>
                  </a:lnTo>
                  <a:lnTo>
                    <a:pt x="969" y="313"/>
                  </a:lnTo>
                  <a:lnTo>
                    <a:pt x="970" y="314"/>
                  </a:lnTo>
                  <a:lnTo>
                    <a:pt x="970" y="314"/>
                  </a:lnTo>
                  <a:lnTo>
                    <a:pt x="971" y="314"/>
                  </a:lnTo>
                  <a:lnTo>
                    <a:pt x="971" y="314"/>
                  </a:lnTo>
                  <a:lnTo>
                    <a:pt x="972" y="314"/>
                  </a:lnTo>
                  <a:lnTo>
                    <a:pt x="972" y="314"/>
                  </a:lnTo>
                  <a:lnTo>
                    <a:pt x="972" y="314"/>
                  </a:lnTo>
                  <a:lnTo>
                    <a:pt x="972" y="314"/>
                  </a:lnTo>
                  <a:lnTo>
                    <a:pt x="973" y="314"/>
                  </a:lnTo>
                  <a:lnTo>
                    <a:pt x="973" y="314"/>
                  </a:lnTo>
                  <a:lnTo>
                    <a:pt x="974" y="314"/>
                  </a:lnTo>
                  <a:lnTo>
                    <a:pt x="974" y="314"/>
                  </a:lnTo>
                  <a:lnTo>
                    <a:pt x="974" y="314"/>
                  </a:lnTo>
                  <a:lnTo>
                    <a:pt x="974" y="314"/>
                  </a:lnTo>
                  <a:lnTo>
                    <a:pt x="975" y="314"/>
                  </a:lnTo>
                  <a:lnTo>
                    <a:pt x="975" y="314"/>
                  </a:lnTo>
                  <a:lnTo>
                    <a:pt x="976" y="314"/>
                  </a:lnTo>
                  <a:lnTo>
                    <a:pt x="976" y="314"/>
                  </a:lnTo>
                  <a:lnTo>
                    <a:pt x="976" y="314"/>
                  </a:lnTo>
                  <a:lnTo>
                    <a:pt x="976" y="314"/>
                  </a:lnTo>
                  <a:lnTo>
                    <a:pt x="977" y="315"/>
                  </a:lnTo>
                  <a:lnTo>
                    <a:pt x="977" y="315"/>
                  </a:lnTo>
                  <a:lnTo>
                    <a:pt x="978" y="315"/>
                  </a:lnTo>
                  <a:lnTo>
                    <a:pt x="978" y="315"/>
                  </a:lnTo>
                  <a:lnTo>
                    <a:pt x="978" y="315"/>
                  </a:lnTo>
                  <a:lnTo>
                    <a:pt x="978" y="315"/>
                  </a:lnTo>
                  <a:lnTo>
                    <a:pt x="979" y="315"/>
                  </a:lnTo>
                  <a:lnTo>
                    <a:pt x="979" y="315"/>
                  </a:lnTo>
                  <a:lnTo>
                    <a:pt x="980" y="315"/>
                  </a:lnTo>
                  <a:lnTo>
                    <a:pt x="980" y="315"/>
                  </a:lnTo>
                  <a:lnTo>
                    <a:pt x="980" y="315"/>
                  </a:lnTo>
                  <a:lnTo>
                    <a:pt x="981" y="315"/>
                  </a:lnTo>
                  <a:lnTo>
                    <a:pt x="981" y="315"/>
                  </a:lnTo>
                  <a:lnTo>
                    <a:pt x="981" y="315"/>
                  </a:lnTo>
                  <a:lnTo>
                    <a:pt x="982" y="315"/>
                  </a:lnTo>
                  <a:lnTo>
                    <a:pt x="982" y="315"/>
                  </a:lnTo>
                  <a:lnTo>
                    <a:pt x="982" y="315"/>
                  </a:lnTo>
                  <a:lnTo>
                    <a:pt x="983" y="315"/>
                  </a:lnTo>
                  <a:lnTo>
                    <a:pt x="983" y="315"/>
                  </a:lnTo>
                  <a:lnTo>
                    <a:pt x="983" y="315"/>
                  </a:lnTo>
                  <a:lnTo>
                    <a:pt x="984" y="316"/>
                  </a:lnTo>
                  <a:lnTo>
                    <a:pt x="984" y="316"/>
                  </a:lnTo>
                  <a:lnTo>
                    <a:pt x="984" y="316"/>
                  </a:lnTo>
                  <a:lnTo>
                    <a:pt x="985" y="316"/>
                  </a:lnTo>
                  <a:lnTo>
                    <a:pt x="985" y="316"/>
                  </a:lnTo>
                  <a:lnTo>
                    <a:pt x="985" y="316"/>
                  </a:lnTo>
                  <a:lnTo>
                    <a:pt x="986" y="316"/>
                  </a:lnTo>
                  <a:lnTo>
                    <a:pt x="986" y="316"/>
                  </a:lnTo>
                  <a:lnTo>
                    <a:pt x="986" y="316"/>
                  </a:lnTo>
                  <a:lnTo>
                    <a:pt x="987" y="316"/>
                  </a:lnTo>
                  <a:lnTo>
                    <a:pt x="987" y="316"/>
                  </a:lnTo>
                  <a:lnTo>
                    <a:pt x="987" y="316"/>
                  </a:lnTo>
                  <a:lnTo>
                    <a:pt x="988" y="316"/>
                  </a:lnTo>
                  <a:lnTo>
                    <a:pt x="988" y="316"/>
                  </a:lnTo>
                  <a:lnTo>
                    <a:pt x="989" y="316"/>
                  </a:lnTo>
                  <a:lnTo>
                    <a:pt x="989" y="316"/>
                  </a:lnTo>
                  <a:lnTo>
                    <a:pt x="989" y="316"/>
                  </a:lnTo>
                  <a:lnTo>
                    <a:pt x="989" y="316"/>
                  </a:lnTo>
                  <a:lnTo>
                    <a:pt x="990" y="316"/>
                  </a:lnTo>
                  <a:lnTo>
                    <a:pt x="990" y="316"/>
                  </a:lnTo>
                  <a:lnTo>
                    <a:pt x="991" y="317"/>
                  </a:lnTo>
                  <a:lnTo>
                    <a:pt x="991" y="317"/>
                  </a:lnTo>
                  <a:lnTo>
                    <a:pt x="991" y="317"/>
                  </a:lnTo>
                  <a:lnTo>
                    <a:pt x="991" y="317"/>
                  </a:lnTo>
                  <a:lnTo>
                    <a:pt x="992" y="317"/>
                  </a:lnTo>
                  <a:lnTo>
                    <a:pt x="992" y="317"/>
                  </a:lnTo>
                  <a:lnTo>
                    <a:pt x="993" y="317"/>
                  </a:lnTo>
                  <a:lnTo>
                    <a:pt x="993" y="317"/>
                  </a:lnTo>
                  <a:lnTo>
                    <a:pt x="993" y="317"/>
                  </a:lnTo>
                  <a:lnTo>
                    <a:pt x="993" y="317"/>
                  </a:lnTo>
                  <a:lnTo>
                    <a:pt x="994" y="317"/>
                  </a:lnTo>
                  <a:lnTo>
                    <a:pt x="994" y="317"/>
                  </a:lnTo>
                  <a:lnTo>
                    <a:pt x="995" y="317"/>
                  </a:lnTo>
                  <a:lnTo>
                    <a:pt x="995" y="317"/>
                  </a:lnTo>
                  <a:lnTo>
                    <a:pt x="995" y="317"/>
                  </a:lnTo>
                  <a:lnTo>
                    <a:pt x="995" y="317"/>
                  </a:lnTo>
                  <a:lnTo>
                    <a:pt x="996" y="317"/>
                  </a:lnTo>
                  <a:lnTo>
                    <a:pt x="996" y="317"/>
                  </a:lnTo>
                  <a:lnTo>
                    <a:pt x="997" y="318"/>
                  </a:lnTo>
                  <a:lnTo>
                    <a:pt x="997" y="318"/>
                  </a:lnTo>
                  <a:lnTo>
                    <a:pt x="997" y="318"/>
                  </a:lnTo>
                  <a:lnTo>
                    <a:pt x="998" y="318"/>
                  </a:lnTo>
                  <a:lnTo>
                    <a:pt x="998" y="318"/>
                  </a:lnTo>
                  <a:lnTo>
                    <a:pt x="998" y="318"/>
                  </a:lnTo>
                  <a:lnTo>
                    <a:pt x="999" y="318"/>
                  </a:lnTo>
                  <a:lnTo>
                    <a:pt x="999" y="318"/>
                  </a:lnTo>
                  <a:lnTo>
                    <a:pt x="999" y="318"/>
                  </a:lnTo>
                  <a:lnTo>
                    <a:pt x="999" y="318"/>
                  </a:lnTo>
                  <a:lnTo>
                    <a:pt x="1000" y="318"/>
                  </a:lnTo>
                  <a:lnTo>
                    <a:pt x="1000" y="318"/>
                  </a:lnTo>
                  <a:lnTo>
                    <a:pt x="1001" y="318"/>
                  </a:lnTo>
                  <a:lnTo>
                    <a:pt x="1001" y="318"/>
                  </a:lnTo>
                  <a:lnTo>
                    <a:pt x="1001" y="318"/>
                  </a:lnTo>
                  <a:lnTo>
                    <a:pt x="1002" y="318"/>
                  </a:lnTo>
                  <a:lnTo>
                    <a:pt x="1002" y="318"/>
                  </a:lnTo>
                  <a:lnTo>
                    <a:pt x="1002" y="318"/>
                  </a:lnTo>
                  <a:lnTo>
                    <a:pt x="1003" y="318"/>
                  </a:lnTo>
                  <a:lnTo>
                    <a:pt x="1003" y="318"/>
                  </a:lnTo>
                  <a:lnTo>
                    <a:pt x="1003" y="319"/>
                  </a:lnTo>
                  <a:lnTo>
                    <a:pt x="1004" y="319"/>
                  </a:lnTo>
                  <a:lnTo>
                    <a:pt x="1004" y="319"/>
                  </a:lnTo>
                  <a:lnTo>
                    <a:pt x="1004" y="319"/>
                  </a:lnTo>
                  <a:lnTo>
                    <a:pt x="1005" y="319"/>
                  </a:lnTo>
                  <a:lnTo>
                    <a:pt x="1005" y="319"/>
                  </a:lnTo>
                  <a:lnTo>
                    <a:pt x="1006" y="319"/>
                  </a:lnTo>
                  <a:lnTo>
                    <a:pt x="1006" y="319"/>
                  </a:lnTo>
                  <a:lnTo>
                    <a:pt x="1006" y="319"/>
                  </a:lnTo>
                  <a:lnTo>
                    <a:pt x="1006" y="319"/>
                  </a:lnTo>
                  <a:lnTo>
                    <a:pt x="1007" y="319"/>
                  </a:lnTo>
                  <a:lnTo>
                    <a:pt x="1007" y="319"/>
                  </a:lnTo>
                  <a:lnTo>
                    <a:pt x="1008" y="319"/>
                  </a:lnTo>
                  <a:lnTo>
                    <a:pt x="1008" y="319"/>
                  </a:lnTo>
                  <a:lnTo>
                    <a:pt x="1008" y="319"/>
                  </a:lnTo>
                  <a:lnTo>
                    <a:pt x="1008" y="319"/>
                  </a:lnTo>
                  <a:lnTo>
                    <a:pt x="1009" y="319"/>
                  </a:lnTo>
                  <a:lnTo>
                    <a:pt x="1009" y="319"/>
                  </a:lnTo>
                  <a:lnTo>
                    <a:pt x="1010" y="319"/>
                  </a:lnTo>
                  <a:lnTo>
                    <a:pt x="1010" y="319"/>
                  </a:lnTo>
                  <a:lnTo>
                    <a:pt x="1010" y="319"/>
                  </a:lnTo>
                  <a:lnTo>
                    <a:pt x="1010" y="319"/>
                  </a:lnTo>
                  <a:lnTo>
                    <a:pt x="1011" y="320"/>
                  </a:lnTo>
                  <a:lnTo>
                    <a:pt x="1011" y="320"/>
                  </a:lnTo>
                  <a:lnTo>
                    <a:pt x="1012" y="320"/>
                  </a:lnTo>
                  <a:lnTo>
                    <a:pt x="1012" y="320"/>
                  </a:lnTo>
                  <a:lnTo>
                    <a:pt x="1012" y="320"/>
                  </a:lnTo>
                  <a:lnTo>
                    <a:pt x="1012" y="320"/>
                  </a:lnTo>
                  <a:lnTo>
                    <a:pt x="1013" y="320"/>
                  </a:lnTo>
                  <a:lnTo>
                    <a:pt x="1013" y="320"/>
                  </a:lnTo>
                  <a:lnTo>
                    <a:pt x="1014" y="320"/>
                  </a:lnTo>
                  <a:lnTo>
                    <a:pt x="1014" y="320"/>
                  </a:lnTo>
                  <a:lnTo>
                    <a:pt x="1014" y="320"/>
                  </a:lnTo>
                  <a:lnTo>
                    <a:pt x="1015" y="320"/>
                  </a:lnTo>
                  <a:lnTo>
                    <a:pt x="1015" y="320"/>
                  </a:lnTo>
                  <a:lnTo>
                    <a:pt x="1015" y="320"/>
                  </a:lnTo>
                  <a:lnTo>
                    <a:pt x="1016" y="320"/>
                  </a:lnTo>
                  <a:lnTo>
                    <a:pt x="1016" y="320"/>
                  </a:lnTo>
                  <a:lnTo>
                    <a:pt x="1016" y="320"/>
                  </a:lnTo>
                  <a:lnTo>
                    <a:pt x="1017" y="320"/>
                  </a:lnTo>
                  <a:lnTo>
                    <a:pt x="1017" y="320"/>
                  </a:lnTo>
                  <a:lnTo>
                    <a:pt x="1017" y="320"/>
                  </a:lnTo>
                  <a:lnTo>
                    <a:pt x="1018" y="320"/>
                  </a:lnTo>
                  <a:lnTo>
                    <a:pt x="1018" y="320"/>
                  </a:lnTo>
                  <a:lnTo>
                    <a:pt x="1018" y="321"/>
                  </a:lnTo>
                  <a:lnTo>
                    <a:pt x="1019" y="321"/>
                  </a:lnTo>
                  <a:lnTo>
                    <a:pt x="1019" y="321"/>
                  </a:lnTo>
                  <a:lnTo>
                    <a:pt x="1019" y="321"/>
                  </a:lnTo>
                  <a:lnTo>
                    <a:pt x="1020" y="321"/>
                  </a:lnTo>
                  <a:lnTo>
                    <a:pt x="1020" y="321"/>
                  </a:lnTo>
                  <a:lnTo>
                    <a:pt x="1020" y="321"/>
                  </a:lnTo>
                  <a:lnTo>
                    <a:pt x="1021" y="321"/>
                  </a:lnTo>
                  <a:lnTo>
                    <a:pt x="1021" y="321"/>
                  </a:lnTo>
                  <a:lnTo>
                    <a:pt x="1021" y="321"/>
                  </a:lnTo>
                  <a:lnTo>
                    <a:pt x="1022" y="321"/>
                  </a:lnTo>
                  <a:lnTo>
                    <a:pt x="1022" y="321"/>
                  </a:lnTo>
                  <a:lnTo>
                    <a:pt x="1022" y="321"/>
                  </a:lnTo>
                  <a:lnTo>
                    <a:pt x="1023" y="321"/>
                  </a:lnTo>
                  <a:lnTo>
                    <a:pt x="1023" y="321"/>
                  </a:lnTo>
                  <a:lnTo>
                    <a:pt x="1023" y="321"/>
                  </a:lnTo>
                  <a:lnTo>
                    <a:pt x="1024" y="321"/>
                  </a:lnTo>
                  <a:lnTo>
                    <a:pt x="1024" y="321"/>
                  </a:lnTo>
                  <a:lnTo>
                    <a:pt x="1025" y="321"/>
                  </a:lnTo>
                  <a:lnTo>
                    <a:pt x="1025" y="321"/>
                  </a:lnTo>
                  <a:lnTo>
                    <a:pt x="1025" y="321"/>
                  </a:lnTo>
                  <a:lnTo>
                    <a:pt x="1025" y="321"/>
                  </a:lnTo>
                  <a:lnTo>
                    <a:pt x="1026" y="322"/>
                  </a:lnTo>
                  <a:lnTo>
                    <a:pt x="1026" y="322"/>
                  </a:lnTo>
                  <a:lnTo>
                    <a:pt x="1027" y="322"/>
                  </a:lnTo>
                  <a:lnTo>
                    <a:pt x="1027" y="322"/>
                  </a:lnTo>
                  <a:lnTo>
                    <a:pt x="1027" y="322"/>
                  </a:lnTo>
                  <a:lnTo>
                    <a:pt x="1027" y="322"/>
                  </a:lnTo>
                  <a:lnTo>
                    <a:pt x="1028" y="322"/>
                  </a:lnTo>
                  <a:lnTo>
                    <a:pt x="1028" y="322"/>
                  </a:lnTo>
                  <a:lnTo>
                    <a:pt x="1029" y="322"/>
                  </a:lnTo>
                  <a:lnTo>
                    <a:pt x="1029" y="322"/>
                  </a:lnTo>
                  <a:lnTo>
                    <a:pt x="1029" y="322"/>
                  </a:lnTo>
                  <a:lnTo>
                    <a:pt x="1029" y="322"/>
                  </a:lnTo>
                  <a:lnTo>
                    <a:pt x="1030" y="322"/>
                  </a:lnTo>
                  <a:lnTo>
                    <a:pt x="1030" y="322"/>
                  </a:lnTo>
                  <a:lnTo>
                    <a:pt x="1031" y="322"/>
                  </a:lnTo>
                  <a:lnTo>
                    <a:pt x="1031" y="322"/>
                  </a:lnTo>
                  <a:lnTo>
                    <a:pt x="1031" y="322"/>
                  </a:lnTo>
                  <a:lnTo>
                    <a:pt x="1031" y="322"/>
                  </a:lnTo>
                  <a:lnTo>
                    <a:pt x="1032" y="322"/>
                  </a:lnTo>
                  <a:lnTo>
                    <a:pt x="1032" y="322"/>
                  </a:lnTo>
                  <a:lnTo>
                    <a:pt x="1033" y="322"/>
                  </a:lnTo>
                  <a:lnTo>
                    <a:pt x="1033" y="322"/>
                  </a:lnTo>
                  <a:lnTo>
                    <a:pt x="1033" y="323"/>
                  </a:lnTo>
                  <a:lnTo>
                    <a:pt x="1034" y="323"/>
                  </a:lnTo>
                  <a:lnTo>
                    <a:pt x="1034" y="323"/>
                  </a:lnTo>
                  <a:lnTo>
                    <a:pt x="1034" y="323"/>
                  </a:lnTo>
                  <a:lnTo>
                    <a:pt x="1035" y="323"/>
                  </a:lnTo>
                  <a:lnTo>
                    <a:pt x="1035" y="323"/>
                  </a:lnTo>
                  <a:lnTo>
                    <a:pt x="1035" y="323"/>
                  </a:lnTo>
                  <a:lnTo>
                    <a:pt x="1035" y="323"/>
                  </a:lnTo>
                  <a:lnTo>
                    <a:pt x="1036" y="323"/>
                  </a:lnTo>
                  <a:lnTo>
                    <a:pt x="1036" y="323"/>
                  </a:lnTo>
                  <a:lnTo>
                    <a:pt x="1037" y="323"/>
                  </a:lnTo>
                  <a:lnTo>
                    <a:pt x="1037" y="323"/>
                  </a:lnTo>
                  <a:lnTo>
                    <a:pt x="1037" y="323"/>
                  </a:lnTo>
                  <a:lnTo>
                    <a:pt x="1038" y="323"/>
                  </a:lnTo>
                  <a:lnTo>
                    <a:pt x="1038" y="323"/>
                  </a:lnTo>
                  <a:lnTo>
                    <a:pt x="1038" y="323"/>
                  </a:lnTo>
                  <a:lnTo>
                    <a:pt x="1039" y="323"/>
                  </a:lnTo>
                  <a:lnTo>
                    <a:pt x="1039" y="323"/>
                  </a:lnTo>
                  <a:lnTo>
                    <a:pt x="1039" y="323"/>
                  </a:lnTo>
                  <a:lnTo>
                    <a:pt x="1040" y="323"/>
                  </a:lnTo>
                  <a:lnTo>
                    <a:pt x="1040" y="323"/>
                  </a:lnTo>
                  <a:lnTo>
                    <a:pt x="1040" y="323"/>
                  </a:lnTo>
                  <a:lnTo>
                    <a:pt x="1041" y="324"/>
                  </a:lnTo>
                  <a:lnTo>
                    <a:pt x="1041" y="324"/>
                  </a:lnTo>
                  <a:lnTo>
                    <a:pt x="1042" y="324"/>
                  </a:lnTo>
                  <a:lnTo>
                    <a:pt x="1042" y="324"/>
                  </a:lnTo>
                  <a:lnTo>
                    <a:pt x="1042" y="324"/>
                  </a:lnTo>
                  <a:lnTo>
                    <a:pt x="1042" y="324"/>
                  </a:lnTo>
                  <a:lnTo>
                    <a:pt x="1043" y="324"/>
                  </a:lnTo>
                  <a:lnTo>
                    <a:pt x="1043" y="324"/>
                  </a:lnTo>
                  <a:lnTo>
                    <a:pt x="1044" y="324"/>
                  </a:lnTo>
                  <a:lnTo>
                    <a:pt x="1044" y="324"/>
                  </a:lnTo>
                  <a:lnTo>
                    <a:pt x="1044" y="324"/>
                  </a:lnTo>
                  <a:lnTo>
                    <a:pt x="1044" y="324"/>
                  </a:lnTo>
                  <a:lnTo>
                    <a:pt x="1045" y="324"/>
                  </a:lnTo>
                  <a:lnTo>
                    <a:pt x="1045" y="324"/>
                  </a:lnTo>
                  <a:lnTo>
                    <a:pt x="1046" y="324"/>
                  </a:lnTo>
                  <a:lnTo>
                    <a:pt x="1046" y="324"/>
                  </a:lnTo>
                  <a:lnTo>
                    <a:pt x="1046" y="324"/>
                  </a:lnTo>
                  <a:lnTo>
                    <a:pt x="1046" y="324"/>
                  </a:lnTo>
                  <a:lnTo>
                    <a:pt x="1047" y="324"/>
                  </a:lnTo>
                  <a:lnTo>
                    <a:pt x="1047" y="324"/>
                  </a:lnTo>
                  <a:lnTo>
                    <a:pt x="1048" y="324"/>
                  </a:lnTo>
                  <a:lnTo>
                    <a:pt x="1048" y="324"/>
                  </a:lnTo>
                  <a:lnTo>
                    <a:pt x="1048" y="324"/>
                  </a:lnTo>
                  <a:lnTo>
                    <a:pt x="1048" y="324"/>
                  </a:lnTo>
                  <a:lnTo>
                    <a:pt x="1049" y="325"/>
                  </a:lnTo>
                  <a:lnTo>
                    <a:pt x="1049" y="325"/>
                  </a:lnTo>
                  <a:lnTo>
                    <a:pt x="1050" y="325"/>
                  </a:lnTo>
                  <a:lnTo>
                    <a:pt x="1050" y="325"/>
                  </a:lnTo>
                  <a:lnTo>
                    <a:pt x="1050" y="325"/>
                  </a:lnTo>
                  <a:lnTo>
                    <a:pt x="1051" y="325"/>
                  </a:lnTo>
                  <a:lnTo>
                    <a:pt x="1051" y="325"/>
                  </a:lnTo>
                  <a:lnTo>
                    <a:pt x="1051" y="325"/>
                  </a:lnTo>
                  <a:lnTo>
                    <a:pt x="1052" y="325"/>
                  </a:lnTo>
                  <a:lnTo>
                    <a:pt x="1052" y="325"/>
                  </a:lnTo>
                  <a:lnTo>
                    <a:pt x="1052" y="325"/>
                  </a:lnTo>
                  <a:lnTo>
                    <a:pt x="1053" y="325"/>
                  </a:lnTo>
                  <a:lnTo>
                    <a:pt x="1053" y="325"/>
                  </a:lnTo>
                  <a:lnTo>
                    <a:pt x="1053" y="325"/>
                  </a:lnTo>
                  <a:lnTo>
                    <a:pt x="1054" y="325"/>
                  </a:lnTo>
                  <a:lnTo>
                    <a:pt x="1054" y="325"/>
                  </a:lnTo>
                  <a:lnTo>
                    <a:pt x="1054" y="325"/>
                  </a:lnTo>
                  <a:lnTo>
                    <a:pt x="1054" y="325"/>
                  </a:lnTo>
                  <a:lnTo>
                    <a:pt x="1055" y="325"/>
                  </a:lnTo>
                  <a:lnTo>
                    <a:pt x="1055" y="326"/>
                  </a:lnTo>
                  <a:lnTo>
                    <a:pt x="1056" y="326"/>
                  </a:lnTo>
                  <a:lnTo>
                    <a:pt x="1056" y="326"/>
                  </a:lnTo>
                  <a:lnTo>
                    <a:pt x="1056" y="326"/>
                  </a:lnTo>
                  <a:lnTo>
                    <a:pt x="1057" y="326"/>
                  </a:lnTo>
                  <a:lnTo>
                    <a:pt x="1057" y="326"/>
                  </a:lnTo>
                  <a:lnTo>
                    <a:pt x="1057" y="326"/>
                  </a:lnTo>
                  <a:lnTo>
                    <a:pt x="1058" y="326"/>
                  </a:lnTo>
                  <a:lnTo>
                    <a:pt x="1058" y="326"/>
                  </a:lnTo>
                  <a:lnTo>
                    <a:pt x="1059" y="326"/>
                  </a:lnTo>
                  <a:lnTo>
                    <a:pt x="1059" y="326"/>
                  </a:lnTo>
                  <a:lnTo>
                    <a:pt x="1059" y="326"/>
                  </a:lnTo>
                  <a:lnTo>
                    <a:pt x="1059" y="326"/>
                  </a:lnTo>
                  <a:lnTo>
                    <a:pt x="1060" y="326"/>
                  </a:lnTo>
                  <a:lnTo>
                    <a:pt x="1060" y="326"/>
                  </a:lnTo>
                  <a:lnTo>
                    <a:pt x="1061" y="326"/>
                  </a:lnTo>
                  <a:lnTo>
                    <a:pt x="1061" y="326"/>
                  </a:lnTo>
                  <a:lnTo>
                    <a:pt x="1061" y="326"/>
                  </a:lnTo>
                  <a:lnTo>
                    <a:pt x="1061" y="326"/>
                  </a:lnTo>
                  <a:lnTo>
                    <a:pt x="1062" y="326"/>
                  </a:lnTo>
                  <a:lnTo>
                    <a:pt x="1062" y="326"/>
                  </a:lnTo>
                  <a:lnTo>
                    <a:pt x="1063" y="326"/>
                  </a:lnTo>
                  <a:lnTo>
                    <a:pt x="1063" y="326"/>
                  </a:lnTo>
                  <a:lnTo>
                    <a:pt x="1063" y="327"/>
                  </a:lnTo>
                  <a:lnTo>
                    <a:pt x="1063" y="327"/>
                  </a:lnTo>
                  <a:lnTo>
                    <a:pt x="1064" y="327"/>
                  </a:lnTo>
                  <a:lnTo>
                    <a:pt x="1064" y="327"/>
                  </a:lnTo>
                  <a:lnTo>
                    <a:pt x="1065" y="327"/>
                  </a:lnTo>
                  <a:lnTo>
                    <a:pt x="1065" y="327"/>
                  </a:lnTo>
                  <a:lnTo>
                    <a:pt x="1065" y="327"/>
                  </a:lnTo>
                  <a:lnTo>
                    <a:pt x="1065" y="327"/>
                  </a:lnTo>
                  <a:lnTo>
                    <a:pt x="1066" y="327"/>
                  </a:lnTo>
                  <a:lnTo>
                    <a:pt x="1066" y="327"/>
                  </a:lnTo>
                  <a:lnTo>
                    <a:pt x="1067" y="327"/>
                  </a:lnTo>
                  <a:lnTo>
                    <a:pt x="1067" y="327"/>
                  </a:lnTo>
                  <a:lnTo>
                    <a:pt x="1067" y="327"/>
                  </a:lnTo>
                  <a:lnTo>
                    <a:pt x="1068" y="327"/>
                  </a:lnTo>
                  <a:lnTo>
                    <a:pt x="1068" y="327"/>
                  </a:lnTo>
                  <a:lnTo>
                    <a:pt x="1068" y="327"/>
                  </a:lnTo>
                  <a:lnTo>
                    <a:pt x="1069" y="327"/>
                  </a:lnTo>
                  <a:lnTo>
                    <a:pt x="1069" y="327"/>
                  </a:lnTo>
                  <a:lnTo>
                    <a:pt x="1069" y="327"/>
                  </a:lnTo>
                  <a:lnTo>
                    <a:pt x="1070" y="327"/>
                  </a:lnTo>
                  <a:lnTo>
                    <a:pt x="1070" y="327"/>
                  </a:lnTo>
                  <a:lnTo>
                    <a:pt x="1070" y="327"/>
                  </a:lnTo>
                  <a:lnTo>
                    <a:pt x="1071" y="327"/>
                  </a:lnTo>
                  <a:lnTo>
                    <a:pt x="1071" y="327"/>
                  </a:lnTo>
                  <a:lnTo>
                    <a:pt x="1071" y="327"/>
                  </a:lnTo>
                  <a:lnTo>
                    <a:pt x="1071" y="327"/>
                  </a:lnTo>
                  <a:lnTo>
                    <a:pt x="1072" y="328"/>
                  </a:lnTo>
                  <a:lnTo>
                    <a:pt x="1072" y="328"/>
                  </a:lnTo>
                  <a:lnTo>
                    <a:pt x="1073" y="328"/>
                  </a:lnTo>
                  <a:lnTo>
                    <a:pt x="1073" y="328"/>
                  </a:lnTo>
                  <a:lnTo>
                    <a:pt x="1073" y="328"/>
                  </a:lnTo>
                  <a:lnTo>
                    <a:pt x="1074" y="328"/>
                  </a:lnTo>
                  <a:lnTo>
                    <a:pt x="1074" y="328"/>
                  </a:lnTo>
                  <a:lnTo>
                    <a:pt x="1074" y="328"/>
                  </a:lnTo>
                  <a:lnTo>
                    <a:pt x="1075" y="328"/>
                  </a:lnTo>
                  <a:lnTo>
                    <a:pt x="1075" y="328"/>
                  </a:lnTo>
                  <a:lnTo>
                    <a:pt x="1075" y="328"/>
                  </a:lnTo>
                  <a:lnTo>
                    <a:pt x="1076" y="328"/>
                  </a:lnTo>
                  <a:lnTo>
                    <a:pt x="1076" y="328"/>
                  </a:lnTo>
                  <a:lnTo>
                    <a:pt x="1076" y="328"/>
                  </a:lnTo>
                  <a:lnTo>
                    <a:pt x="1077" y="328"/>
                  </a:lnTo>
                  <a:lnTo>
                    <a:pt x="1077" y="328"/>
                  </a:lnTo>
                  <a:lnTo>
                    <a:pt x="1078" y="328"/>
                  </a:lnTo>
                  <a:lnTo>
                    <a:pt x="1078" y="328"/>
                  </a:lnTo>
                  <a:lnTo>
                    <a:pt x="1078" y="328"/>
                  </a:lnTo>
                  <a:lnTo>
                    <a:pt x="1078" y="328"/>
                  </a:lnTo>
                  <a:lnTo>
                    <a:pt x="1079" y="328"/>
                  </a:lnTo>
                  <a:lnTo>
                    <a:pt x="1079" y="328"/>
                  </a:lnTo>
                  <a:lnTo>
                    <a:pt x="1080" y="328"/>
                  </a:lnTo>
                  <a:lnTo>
                    <a:pt x="1080" y="328"/>
                  </a:lnTo>
                  <a:lnTo>
                    <a:pt x="1080" y="329"/>
                  </a:lnTo>
                  <a:lnTo>
                    <a:pt x="1080" y="329"/>
                  </a:lnTo>
                  <a:lnTo>
                    <a:pt x="1081" y="329"/>
                  </a:lnTo>
                  <a:lnTo>
                    <a:pt x="1081" y="329"/>
                  </a:lnTo>
                  <a:lnTo>
                    <a:pt x="1082" y="329"/>
                  </a:lnTo>
                  <a:lnTo>
                    <a:pt x="1082" y="329"/>
                  </a:lnTo>
                  <a:lnTo>
                    <a:pt x="1082" y="329"/>
                  </a:lnTo>
                  <a:lnTo>
                    <a:pt x="1082" y="329"/>
                  </a:lnTo>
                  <a:lnTo>
                    <a:pt x="1083" y="329"/>
                  </a:lnTo>
                  <a:lnTo>
                    <a:pt x="1083" y="329"/>
                  </a:lnTo>
                  <a:lnTo>
                    <a:pt x="1084" y="329"/>
                  </a:lnTo>
                  <a:lnTo>
                    <a:pt x="1084" y="329"/>
                  </a:lnTo>
                  <a:lnTo>
                    <a:pt x="1084" y="329"/>
                  </a:lnTo>
                  <a:lnTo>
                    <a:pt x="1084" y="329"/>
                  </a:lnTo>
                  <a:lnTo>
                    <a:pt x="1085" y="329"/>
                  </a:lnTo>
                  <a:lnTo>
                    <a:pt x="1085" y="329"/>
                  </a:lnTo>
                  <a:lnTo>
                    <a:pt x="1086" y="329"/>
                  </a:lnTo>
                  <a:lnTo>
                    <a:pt x="1086" y="329"/>
                  </a:lnTo>
                  <a:lnTo>
                    <a:pt x="1086" y="329"/>
                  </a:lnTo>
                  <a:lnTo>
                    <a:pt x="1087" y="329"/>
                  </a:lnTo>
                  <a:lnTo>
                    <a:pt x="1087" y="329"/>
                  </a:lnTo>
                  <a:lnTo>
                    <a:pt x="1087" y="329"/>
                  </a:lnTo>
                  <a:lnTo>
                    <a:pt x="1088" y="329"/>
                  </a:lnTo>
                  <a:lnTo>
                    <a:pt x="1088" y="329"/>
                  </a:lnTo>
                  <a:lnTo>
                    <a:pt x="1088" y="329"/>
                  </a:lnTo>
                  <a:lnTo>
                    <a:pt x="1089" y="329"/>
                  </a:lnTo>
                  <a:lnTo>
                    <a:pt x="1089" y="330"/>
                  </a:lnTo>
                  <a:lnTo>
                    <a:pt x="1089" y="330"/>
                  </a:lnTo>
                  <a:lnTo>
                    <a:pt x="1090" y="330"/>
                  </a:lnTo>
                  <a:lnTo>
                    <a:pt x="1090" y="330"/>
                  </a:lnTo>
                  <a:lnTo>
                    <a:pt x="1090" y="330"/>
                  </a:lnTo>
                  <a:lnTo>
                    <a:pt x="1090" y="330"/>
                  </a:lnTo>
                  <a:lnTo>
                    <a:pt x="1091" y="330"/>
                  </a:lnTo>
                  <a:lnTo>
                    <a:pt x="1091" y="330"/>
                  </a:lnTo>
                  <a:lnTo>
                    <a:pt x="1092" y="330"/>
                  </a:lnTo>
                  <a:lnTo>
                    <a:pt x="1092" y="330"/>
                  </a:lnTo>
                  <a:lnTo>
                    <a:pt x="1092" y="330"/>
                  </a:lnTo>
                  <a:lnTo>
                    <a:pt x="1093" y="330"/>
                  </a:lnTo>
                  <a:lnTo>
                    <a:pt x="1093" y="330"/>
                  </a:lnTo>
                  <a:lnTo>
                    <a:pt x="1093" y="330"/>
                  </a:lnTo>
                  <a:lnTo>
                    <a:pt x="1094" y="330"/>
                  </a:lnTo>
                  <a:lnTo>
                    <a:pt x="1094" y="330"/>
                  </a:lnTo>
                  <a:lnTo>
                    <a:pt x="1095" y="330"/>
                  </a:lnTo>
                  <a:lnTo>
                    <a:pt x="1095" y="330"/>
                  </a:lnTo>
                  <a:lnTo>
                    <a:pt x="1095" y="330"/>
                  </a:lnTo>
                  <a:lnTo>
                    <a:pt x="1095" y="330"/>
                  </a:lnTo>
                  <a:lnTo>
                    <a:pt x="1096" y="330"/>
                  </a:lnTo>
                  <a:lnTo>
                    <a:pt x="1096" y="330"/>
                  </a:lnTo>
                  <a:lnTo>
                    <a:pt x="1097" y="330"/>
                  </a:lnTo>
                  <a:lnTo>
                    <a:pt x="1097" y="330"/>
                  </a:lnTo>
                  <a:lnTo>
                    <a:pt x="1097" y="330"/>
                  </a:lnTo>
                  <a:lnTo>
                    <a:pt x="1097" y="330"/>
                  </a:lnTo>
                  <a:lnTo>
                    <a:pt x="1098" y="331"/>
                  </a:lnTo>
                  <a:lnTo>
                    <a:pt x="1098" y="331"/>
                  </a:lnTo>
                  <a:lnTo>
                    <a:pt x="1099" y="331"/>
                  </a:lnTo>
                  <a:lnTo>
                    <a:pt x="1099" y="331"/>
                  </a:lnTo>
                  <a:lnTo>
                    <a:pt x="1099" y="331"/>
                  </a:lnTo>
                  <a:lnTo>
                    <a:pt x="1099" y="331"/>
                  </a:lnTo>
                  <a:lnTo>
                    <a:pt x="1100" y="331"/>
                  </a:lnTo>
                  <a:lnTo>
                    <a:pt x="1100" y="331"/>
                  </a:lnTo>
                  <a:lnTo>
                    <a:pt x="1101" y="331"/>
                  </a:lnTo>
                  <a:lnTo>
                    <a:pt x="1101" y="331"/>
                  </a:lnTo>
                  <a:lnTo>
                    <a:pt x="1101" y="331"/>
                  </a:lnTo>
                  <a:lnTo>
                    <a:pt x="1101" y="331"/>
                  </a:lnTo>
                  <a:lnTo>
                    <a:pt x="1102" y="331"/>
                  </a:lnTo>
                  <a:lnTo>
                    <a:pt x="1102" y="331"/>
                  </a:lnTo>
                  <a:lnTo>
                    <a:pt x="1103" y="331"/>
                  </a:lnTo>
                  <a:lnTo>
                    <a:pt x="1103" y="331"/>
                  </a:lnTo>
                  <a:lnTo>
                    <a:pt x="1103" y="331"/>
                  </a:lnTo>
                  <a:lnTo>
                    <a:pt x="1104" y="331"/>
                  </a:lnTo>
                  <a:lnTo>
                    <a:pt x="1104" y="331"/>
                  </a:lnTo>
                  <a:lnTo>
                    <a:pt x="1104" y="331"/>
                  </a:lnTo>
                  <a:lnTo>
                    <a:pt x="1105" y="331"/>
                  </a:lnTo>
                  <a:lnTo>
                    <a:pt x="1105" y="331"/>
                  </a:lnTo>
                  <a:lnTo>
                    <a:pt x="1105" y="331"/>
                  </a:lnTo>
                  <a:lnTo>
                    <a:pt x="1106" y="331"/>
                  </a:lnTo>
                  <a:lnTo>
                    <a:pt x="1106" y="331"/>
                  </a:lnTo>
                  <a:lnTo>
                    <a:pt x="1106" y="331"/>
                  </a:lnTo>
                  <a:lnTo>
                    <a:pt x="1107" y="332"/>
                  </a:lnTo>
                  <a:lnTo>
                    <a:pt x="1107" y="332"/>
                  </a:lnTo>
                  <a:lnTo>
                    <a:pt x="1107" y="332"/>
                  </a:lnTo>
                  <a:lnTo>
                    <a:pt x="1108" y="332"/>
                  </a:lnTo>
                  <a:lnTo>
                    <a:pt x="1108" y="332"/>
                  </a:lnTo>
                  <a:lnTo>
                    <a:pt x="1108" y="332"/>
                  </a:lnTo>
                  <a:lnTo>
                    <a:pt x="1109" y="332"/>
                  </a:lnTo>
                  <a:lnTo>
                    <a:pt x="1109" y="332"/>
                  </a:lnTo>
                  <a:lnTo>
                    <a:pt x="1109" y="332"/>
                  </a:lnTo>
                  <a:lnTo>
                    <a:pt x="1110" y="332"/>
                  </a:lnTo>
                  <a:lnTo>
                    <a:pt x="1110" y="332"/>
                  </a:lnTo>
                  <a:lnTo>
                    <a:pt x="1110" y="332"/>
                  </a:lnTo>
                  <a:lnTo>
                    <a:pt x="1111" y="332"/>
                  </a:lnTo>
                  <a:lnTo>
                    <a:pt x="1111" y="332"/>
                  </a:lnTo>
                  <a:lnTo>
                    <a:pt x="1112" y="332"/>
                  </a:lnTo>
                  <a:lnTo>
                    <a:pt x="1112" y="332"/>
                  </a:lnTo>
                  <a:lnTo>
                    <a:pt x="1112" y="332"/>
                  </a:lnTo>
                  <a:lnTo>
                    <a:pt x="1112" y="332"/>
                  </a:lnTo>
                  <a:lnTo>
                    <a:pt x="1113" y="332"/>
                  </a:lnTo>
                  <a:lnTo>
                    <a:pt x="1113" y="332"/>
                  </a:lnTo>
                  <a:lnTo>
                    <a:pt x="1114" y="332"/>
                  </a:lnTo>
                  <a:lnTo>
                    <a:pt x="1114" y="332"/>
                  </a:lnTo>
                  <a:lnTo>
                    <a:pt x="1114" y="332"/>
                  </a:lnTo>
                  <a:lnTo>
                    <a:pt x="1114" y="332"/>
                  </a:lnTo>
                  <a:lnTo>
                    <a:pt x="1115" y="332"/>
                  </a:lnTo>
                  <a:lnTo>
                    <a:pt x="1115" y="332"/>
                  </a:lnTo>
                  <a:lnTo>
                    <a:pt x="1116" y="333"/>
                  </a:lnTo>
                  <a:lnTo>
                    <a:pt x="1116" y="333"/>
                  </a:lnTo>
                  <a:lnTo>
                    <a:pt x="1116" y="333"/>
                  </a:lnTo>
                  <a:lnTo>
                    <a:pt x="1116" y="333"/>
                  </a:lnTo>
                  <a:lnTo>
                    <a:pt x="1117" y="333"/>
                  </a:lnTo>
                  <a:lnTo>
                    <a:pt x="1117" y="333"/>
                  </a:lnTo>
                  <a:lnTo>
                    <a:pt x="1118" y="333"/>
                  </a:lnTo>
                  <a:lnTo>
                    <a:pt x="1118" y="333"/>
                  </a:lnTo>
                  <a:lnTo>
                    <a:pt x="1118" y="333"/>
                  </a:lnTo>
                  <a:lnTo>
                    <a:pt x="1118" y="333"/>
                  </a:lnTo>
                  <a:lnTo>
                    <a:pt x="1119" y="333"/>
                  </a:lnTo>
                  <a:lnTo>
                    <a:pt x="1119" y="333"/>
                  </a:lnTo>
                  <a:lnTo>
                    <a:pt x="1120" y="333"/>
                  </a:lnTo>
                  <a:lnTo>
                    <a:pt x="1120" y="333"/>
                  </a:lnTo>
                  <a:lnTo>
                    <a:pt x="1120" y="333"/>
                  </a:lnTo>
                  <a:lnTo>
                    <a:pt x="1120" y="333"/>
                  </a:lnTo>
                  <a:lnTo>
                    <a:pt x="1121" y="333"/>
                  </a:lnTo>
                  <a:lnTo>
                    <a:pt x="1121" y="333"/>
                  </a:lnTo>
                  <a:lnTo>
                    <a:pt x="1122" y="333"/>
                  </a:lnTo>
                  <a:lnTo>
                    <a:pt x="1122" y="333"/>
                  </a:lnTo>
                  <a:lnTo>
                    <a:pt x="1122" y="333"/>
                  </a:lnTo>
                  <a:lnTo>
                    <a:pt x="1123" y="333"/>
                  </a:lnTo>
                  <a:lnTo>
                    <a:pt x="1123" y="333"/>
                  </a:lnTo>
                  <a:lnTo>
                    <a:pt x="1123" y="333"/>
                  </a:lnTo>
                  <a:lnTo>
                    <a:pt x="1124" y="333"/>
                  </a:lnTo>
                  <a:lnTo>
                    <a:pt x="1124" y="333"/>
                  </a:lnTo>
                  <a:lnTo>
                    <a:pt x="1124" y="333"/>
                  </a:lnTo>
                  <a:lnTo>
                    <a:pt x="1125" y="333"/>
                  </a:lnTo>
                  <a:lnTo>
                    <a:pt x="1125" y="334"/>
                  </a:lnTo>
                  <a:lnTo>
                    <a:pt x="1125" y="334"/>
                  </a:lnTo>
                  <a:lnTo>
                    <a:pt x="1126" y="334"/>
                  </a:lnTo>
                  <a:lnTo>
                    <a:pt x="1126" y="334"/>
                  </a:lnTo>
                  <a:lnTo>
                    <a:pt x="1126" y="334"/>
                  </a:lnTo>
                  <a:lnTo>
                    <a:pt x="1126" y="334"/>
                  </a:lnTo>
                  <a:lnTo>
                    <a:pt x="1127" y="334"/>
                  </a:lnTo>
                  <a:lnTo>
                    <a:pt x="1127" y="334"/>
                  </a:lnTo>
                  <a:lnTo>
                    <a:pt x="1128" y="334"/>
                  </a:lnTo>
                  <a:lnTo>
                    <a:pt x="1128" y="334"/>
                  </a:lnTo>
                  <a:lnTo>
                    <a:pt x="1129" y="334"/>
                  </a:lnTo>
                  <a:lnTo>
                    <a:pt x="1129" y="334"/>
                  </a:lnTo>
                  <a:lnTo>
                    <a:pt x="1129" y="334"/>
                  </a:lnTo>
                  <a:lnTo>
                    <a:pt x="1129" y="334"/>
                  </a:lnTo>
                  <a:lnTo>
                    <a:pt x="1130" y="334"/>
                  </a:lnTo>
                  <a:lnTo>
                    <a:pt x="1130" y="334"/>
                  </a:lnTo>
                  <a:lnTo>
                    <a:pt x="1131" y="334"/>
                  </a:lnTo>
                  <a:lnTo>
                    <a:pt x="1131" y="334"/>
                  </a:lnTo>
                  <a:lnTo>
                    <a:pt x="1131" y="334"/>
                  </a:lnTo>
                  <a:lnTo>
                    <a:pt x="1131" y="334"/>
                  </a:lnTo>
                  <a:lnTo>
                    <a:pt x="1132" y="334"/>
                  </a:lnTo>
                  <a:lnTo>
                    <a:pt x="1132" y="334"/>
                  </a:lnTo>
                  <a:lnTo>
                    <a:pt x="1133" y="335"/>
                  </a:lnTo>
                  <a:lnTo>
                    <a:pt x="1133" y="335"/>
                  </a:lnTo>
                  <a:lnTo>
                    <a:pt x="1133" y="335"/>
                  </a:lnTo>
                  <a:lnTo>
                    <a:pt x="1133" y="335"/>
                  </a:lnTo>
                  <a:lnTo>
                    <a:pt x="1134" y="335"/>
                  </a:lnTo>
                  <a:lnTo>
                    <a:pt x="1134" y="335"/>
                  </a:lnTo>
                  <a:lnTo>
                    <a:pt x="1135" y="335"/>
                  </a:lnTo>
                  <a:lnTo>
                    <a:pt x="1135" y="335"/>
                  </a:lnTo>
                  <a:lnTo>
                    <a:pt x="1135" y="335"/>
                  </a:lnTo>
                  <a:lnTo>
                    <a:pt x="1135" y="335"/>
                  </a:lnTo>
                  <a:lnTo>
                    <a:pt x="1136" y="335"/>
                  </a:lnTo>
                  <a:lnTo>
                    <a:pt x="1136" y="335"/>
                  </a:lnTo>
                  <a:lnTo>
                    <a:pt x="1137" y="335"/>
                  </a:lnTo>
                  <a:lnTo>
                    <a:pt x="1137" y="335"/>
                  </a:lnTo>
                  <a:lnTo>
                    <a:pt x="1137" y="335"/>
                  </a:lnTo>
                  <a:lnTo>
                    <a:pt x="1138" y="335"/>
                  </a:lnTo>
                  <a:lnTo>
                    <a:pt x="1138" y="335"/>
                  </a:lnTo>
                  <a:lnTo>
                    <a:pt x="1138" y="335"/>
                  </a:lnTo>
                  <a:lnTo>
                    <a:pt x="1139" y="335"/>
                  </a:lnTo>
                  <a:lnTo>
                    <a:pt x="1139" y="335"/>
                  </a:lnTo>
                  <a:lnTo>
                    <a:pt x="1139" y="335"/>
                  </a:lnTo>
                  <a:lnTo>
                    <a:pt x="1139" y="335"/>
                  </a:lnTo>
                  <a:lnTo>
                    <a:pt x="1140" y="335"/>
                  </a:lnTo>
                  <a:lnTo>
                    <a:pt x="1140" y="335"/>
                  </a:lnTo>
                  <a:lnTo>
                    <a:pt x="1141" y="335"/>
                  </a:lnTo>
                  <a:lnTo>
                    <a:pt x="1141" y="335"/>
                  </a:lnTo>
                  <a:lnTo>
                    <a:pt x="1141" y="335"/>
                  </a:lnTo>
                  <a:lnTo>
                    <a:pt x="1142" y="335"/>
                  </a:lnTo>
                  <a:lnTo>
                    <a:pt x="1142" y="336"/>
                  </a:lnTo>
                  <a:lnTo>
                    <a:pt x="1142" y="336"/>
                  </a:lnTo>
                  <a:lnTo>
                    <a:pt x="1143" y="336"/>
                  </a:lnTo>
                  <a:lnTo>
                    <a:pt x="1143" y="336"/>
                  </a:lnTo>
                  <a:lnTo>
                    <a:pt x="1143" y="336"/>
                  </a:lnTo>
                  <a:lnTo>
                    <a:pt x="1144" y="336"/>
                  </a:lnTo>
                  <a:lnTo>
                    <a:pt x="1144" y="336"/>
                  </a:lnTo>
                  <a:lnTo>
                    <a:pt x="1144" y="336"/>
                  </a:lnTo>
                  <a:lnTo>
                    <a:pt x="1145" y="336"/>
                  </a:lnTo>
                  <a:lnTo>
                    <a:pt x="1145" y="336"/>
                  </a:lnTo>
                  <a:lnTo>
                    <a:pt x="1145" y="336"/>
                  </a:lnTo>
                  <a:lnTo>
                    <a:pt x="1146" y="336"/>
                  </a:lnTo>
                  <a:lnTo>
                    <a:pt x="1146" y="336"/>
                  </a:lnTo>
                  <a:lnTo>
                    <a:pt x="1146" y="336"/>
                  </a:lnTo>
                  <a:lnTo>
                    <a:pt x="1147" y="336"/>
                  </a:lnTo>
                  <a:lnTo>
                    <a:pt x="1147" y="336"/>
                  </a:lnTo>
                  <a:lnTo>
                    <a:pt x="1148" y="336"/>
                  </a:lnTo>
                  <a:lnTo>
                    <a:pt x="1148" y="336"/>
                  </a:lnTo>
                  <a:lnTo>
                    <a:pt x="1148" y="336"/>
                  </a:lnTo>
                  <a:lnTo>
                    <a:pt x="1148" y="336"/>
                  </a:lnTo>
                  <a:lnTo>
                    <a:pt x="1149" y="336"/>
                  </a:lnTo>
                  <a:lnTo>
                    <a:pt x="1149" y="336"/>
                  </a:lnTo>
                  <a:lnTo>
                    <a:pt x="1150" y="336"/>
                  </a:lnTo>
                  <a:lnTo>
                    <a:pt x="1150" y="336"/>
                  </a:lnTo>
                  <a:lnTo>
                    <a:pt x="1150" y="336"/>
                  </a:lnTo>
                  <a:lnTo>
                    <a:pt x="1150" y="336"/>
                  </a:lnTo>
                  <a:lnTo>
                    <a:pt x="1151" y="336"/>
                  </a:lnTo>
                  <a:lnTo>
                    <a:pt x="1151" y="336"/>
                  </a:lnTo>
                  <a:lnTo>
                    <a:pt x="1152" y="336"/>
                  </a:lnTo>
                  <a:lnTo>
                    <a:pt x="1152" y="336"/>
                  </a:lnTo>
                  <a:lnTo>
                    <a:pt x="1152" y="337"/>
                  </a:lnTo>
                  <a:lnTo>
                    <a:pt x="1152" y="337"/>
                  </a:lnTo>
                  <a:lnTo>
                    <a:pt x="1153" y="337"/>
                  </a:lnTo>
                  <a:lnTo>
                    <a:pt x="1153" y="337"/>
                  </a:lnTo>
                  <a:lnTo>
                    <a:pt x="1154" y="337"/>
                  </a:lnTo>
                  <a:lnTo>
                    <a:pt x="1154" y="337"/>
                  </a:lnTo>
                  <a:lnTo>
                    <a:pt x="1154" y="337"/>
                  </a:lnTo>
                  <a:lnTo>
                    <a:pt x="1154" y="337"/>
                  </a:lnTo>
                  <a:lnTo>
                    <a:pt x="1155" y="337"/>
                  </a:lnTo>
                  <a:lnTo>
                    <a:pt x="1155" y="337"/>
                  </a:lnTo>
                  <a:lnTo>
                    <a:pt x="1156" y="337"/>
                  </a:lnTo>
                  <a:lnTo>
                    <a:pt x="1156" y="337"/>
                  </a:lnTo>
                  <a:lnTo>
                    <a:pt x="1156" y="337"/>
                  </a:lnTo>
                  <a:lnTo>
                    <a:pt x="1156" y="337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8" y="337"/>
                  </a:lnTo>
                  <a:lnTo>
                    <a:pt x="1158" y="337"/>
                  </a:lnTo>
                  <a:lnTo>
                    <a:pt x="1158" y="337"/>
                  </a:lnTo>
                  <a:lnTo>
                    <a:pt x="1159" y="337"/>
                  </a:lnTo>
                  <a:lnTo>
                    <a:pt x="1159" y="337"/>
                  </a:lnTo>
                  <a:lnTo>
                    <a:pt x="1159" y="337"/>
                  </a:lnTo>
                  <a:lnTo>
                    <a:pt x="1160" y="337"/>
                  </a:lnTo>
                  <a:lnTo>
                    <a:pt x="1160" y="337"/>
                  </a:lnTo>
                  <a:lnTo>
                    <a:pt x="1160" y="337"/>
                  </a:lnTo>
                  <a:lnTo>
                    <a:pt x="1161" y="337"/>
                  </a:lnTo>
                  <a:lnTo>
                    <a:pt x="1161" y="337"/>
                  </a:lnTo>
                  <a:lnTo>
                    <a:pt x="1161" y="337"/>
                  </a:lnTo>
                  <a:lnTo>
                    <a:pt x="1162" y="337"/>
                  </a:lnTo>
                  <a:lnTo>
                    <a:pt x="1162" y="337"/>
                  </a:lnTo>
                  <a:lnTo>
                    <a:pt x="1162" y="338"/>
                  </a:lnTo>
                  <a:lnTo>
                    <a:pt x="1162" y="338"/>
                  </a:lnTo>
                  <a:lnTo>
                    <a:pt x="1163" y="338"/>
                  </a:lnTo>
                  <a:lnTo>
                    <a:pt x="1163" y="338"/>
                  </a:lnTo>
                  <a:lnTo>
                    <a:pt x="1164" y="338"/>
                  </a:lnTo>
                  <a:lnTo>
                    <a:pt x="1164" y="338"/>
                  </a:lnTo>
                  <a:lnTo>
                    <a:pt x="1165" y="338"/>
                  </a:lnTo>
                  <a:lnTo>
                    <a:pt x="1165" y="338"/>
                  </a:lnTo>
                  <a:lnTo>
                    <a:pt x="1165" y="338"/>
                  </a:lnTo>
                  <a:lnTo>
                    <a:pt x="1165" y="338"/>
                  </a:lnTo>
                  <a:lnTo>
                    <a:pt x="1166" y="338"/>
                  </a:lnTo>
                  <a:lnTo>
                    <a:pt x="1166" y="338"/>
                  </a:lnTo>
                  <a:lnTo>
                    <a:pt x="1167" y="338"/>
                  </a:lnTo>
                  <a:lnTo>
                    <a:pt x="1167" y="338"/>
                  </a:lnTo>
                  <a:lnTo>
                    <a:pt x="1167" y="338"/>
                  </a:lnTo>
                  <a:lnTo>
                    <a:pt x="1167" y="338"/>
                  </a:lnTo>
                  <a:lnTo>
                    <a:pt x="1168" y="338"/>
                  </a:lnTo>
                  <a:lnTo>
                    <a:pt x="1168" y="338"/>
                  </a:lnTo>
                  <a:lnTo>
                    <a:pt x="1169" y="338"/>
                  </a:lnTo>
                  <a:lnTo>
                    <a:pt x="1169" y="338"/>
                  </a:lnTo>
                  <a:lnTo>
                    <a:pt x="1169" y="338"/>
                  </a:lnTo>
                  <a:lnTo>
                    <a:pt x="1169" y="338"/>
                  </a:lnTo>
                  <a:lnTo>
                    <a:pt x="1170" y="338"/>
                  </a:lnTo>
                  <a:lnTo>
                    <a:pt x="1170" y="338"/>
                  </a:lnTo>
                  <a:lnTo>
                    <a:pt x="1171" y="338"/>
                  </a:lnTo>
                  <a:lnTo>
                    <a:pt x="1171" y="338"/>
                  </a:lnTo>
                  <a:lnTo>
                    <a:pt x="1171" y="338"/>
                  </a:lnTo>
                  <a:lnTo>
                    <a:pt x="1171" y="338"/>
                  </a:lnTo>
                  <a:lnTo>
                    <a:pt x="1172" y="338"/>
                  </a:lnTo>
                  <a:lnTo>
                    <a:pt x="1172" y="338"/>
                  </a:lnTo>
                  <a:lnTo>
                    <a:pt x="1173" y="339"/>
                  </a:lnTo>
                  <a:lnTo>
                    <a:pt x="1173" y="339"/>
                  </a:lnTo>
                  <a:lnTo>
                    <a:pt x="1173" y="339"/>
                  </a:lnTo>
                  <a:lnTo>
                    <a:pt x="1174" y="339"/>
                  </a:lnTo>
                  <a:lnTo>
                    <a:pt x="1174" y="339"/>
                  </a:lnTo>
                  <a:lnTo>
                    <a:pt x="1174" y="339"/>
                  </a:lnTo>
                  <a:lnTo>
                    <a:pt x="1175" y="339"/>
                  </a:lnTo>
                  <a:lnTo>
                    <a:pt x="1175" y="339"/>
                  </a:lnTo>
                  <a:lnTo>
                    <a:pt x="1175" y="339"/>
                  </a:lnTo>
                  <a:lnTo>
                    <a:pt x="1175" y="339"/>
                  </a:lnTo>
                  <a:lnTo>
                    <a:pt x="1176" y="339"/>
                  </a:lnTo>
                  <a:lnTo>
                    <a:pt x="1176" y="339"/>
                  </a:lnTo>
                  <a:lnTo>
                    <a:pt x="1177" y="339"/>
                  </a:lnTo>
                  <a:lnTo>
                    <a:pt x="1177" y="339"/>
                  </a:lnTo>
                  <a:lnTo>
                    <a:pt x="1177" y="339"/>
                  </a:lnTo>
                  <a:lnTo>
                    <a:pt x="1178" y="339"/>
                  </a:lnTo>
                  <a:lnTo>
                    <a:pt x="1178" y="339"/>
                  </a:lnTo>
                  <a:lnTo>
                    <a:pt x="1178" y="339"/>
                  </a:lnTo>
                  <a:lnTo>
                    <a:pt x="1179" y="339"/>
                  </a:lnTo>
                  <a:lnTo>
                    <a:pt x="1179" y="339"/>
                  </a:lnTo>
                  <a:lnTo>
                    <a:pt x="1179" y="339"/>
                  </a:lnTo>
                  <a:lnTo>
                    <a:pt x="1180" y="339"/>
                  </a:lnTo>
                  <a:lnTo>
                    <a:pt x="1180" y="339"/>
                  </a:lnTo>
                  <a:lnTo>
                    <a:pt x="1180" y="339"/>
                  </a:lnTo>
                  <a:lnTo>
                    <a:pt x="1181" y="339"/>
                  </a:lnTo>
                  <a:lnTo>
                    <a:pt x="1181" y="339"/>
                  </a:lnTo>
                  <a:lnTo>
                    <a:pt x="1182" y="339"/>
                  </a:lnTo>
                  <a:lnTo>
                    <a:pt x="1182" y="339"/>
                  </a:lnTo>
                  <a:lnTo>
                    <a:pt x="1182" y="339"/>
                  </a:lnTo>
                  <a:lnTo>
                    <a:pt x="1182" y="339"/>
                  </a:lnTo>
                  <a:lnTo>
                    <a:pt x="1183" y="340"/>
                  </a:lnTo>
                  <a:lnTo>
                    <a:pt x="1183" y="340"/>
                  </a:lnTo>
                  <a:lnTo>
                    <a:pt x="1184" y="340"/>
                  </a:lnTo>
                  <a:lnTo>
                    <a:pt x="1184" y="340"/>
                  </a:lnTo>
                  <a:lnTo>
                    <a:pt x="1184" y="340"/>
                  </a:lnTo>
                  <a:lnTo>
                    <a:pt x="1184" y="340"/>
                  </a:lnTo>
                  <a:lnTo>
                    <a:pt x="1185" y="340"/>
                  </a:lnTo>
                  <a:lnTo>
                    <a:pt x="1185" y="340"/>
                  </a:lnTo>
                  <a:lnTo>
                    <a:pt x="1186" y="340"/>
                  </a:lnTo>
                  <a:lnTo>
                    <a:pt x="1186" y="340"/>
                  </a:lnTo>
                  <a:lnTo>
                    <a:pt x="1186" y="340"/>
                  </a:lnTo>
                  <a:lnTo>
                    <a:pt x="1186" y="340"/>
                  </a:lnTo>
                  <a:lnTo>
                    <a:pt x="1187" y="340"/>
                  </a:lnTo>
                  <a:lnTo>
                    <a:pt x="1187" y="340"/>
                  </a:lnTo>
                  <a:lnTo>
                    <a:pt x="1188" y="340"/>
                  </a:lnTo>
                  <a:lnTo>
                    <a:pt x="1188" y="340"/>
                  </a:lnTo>
                  <a:lnTo>
                    <a:pt x="1188" y="340"/>
                  </a:lnTo>
                  <a:lnTo>
                    <a:pt x="1188" y="340"/>
                  </a:lnTo>
                  <a:lnTo>
                    <a:pt x="1189" y="340"/>
                  </a:lnTo>
                  <a:lnTo>
                    <a:pt x="1189" y="340"/>
                  </a:lnTo>
                  <a:lnTo>
                    <a:pt x="1190" y="340"/>
                  </a:lnTo>
                  <a:lnTo>
                    <a:pt x="1190" y="340"/>
                  </a:lnTo>
                  <a:lnTo>
                    <a:pt x="1190" y="340"/>
                  </a:lnTo>
                  <a:lnTo>
                    <a:pt x="1191" y="340"/>
                  </a:lnTo>
                  <a:lnTo>
                    <a:pt x="1191" y="340"/>
                  </a:lnTo>
                  <a:lnTo>
                    <a:pt x="1191" y="340"/>
                  </a:lnTo>
                  <a:lnTo>
                    <a:pt x="1192" y="340"/>
                  </a:lnTo>
                  <a:lnTo>
                    <a:pt x="1192" y="340"/>
                  </a:lnTo>
                  <a:lnTo>
                    <a:pt x="1192" y="340"/>
                  </a:lnTo>
                  <a:lnTo>
                    <a:pt x="1193" y="340"/>
                  </a:lnTo>
                  <a:lnTo>
                    <a:pt x="1193" y="340"/>
                  </a:lnTo>
                  <a:lnTo>
                    <a:pt x="1193" y="340"/>
                  </a:lnTo>
                  <a:lnTo>
                    <a:pt x="1194" y="341"/>
                  </a:lnTo>
                  <a:lnTo>
                    <a:pt x="1194" y="341"/>
                  </a:lnTo>
                  <a:lnTo>
                    <a:pt x="1194" y="341"/>
                  </a:lnTo>
                  <a:lnTo>
                    <a:pt x="1195" y="341"/>
                  </a:lnTo>
                  <a:lnTo>
                    <a:pt x="1195" y="341"/>
                  </a:lnTo>
                  <a:lnTo>
                    <a:pt x="1195" y="341"/>
                  </a:lnTo>
                  <a:lnTo>
                    <a:pt x="1196" y="341"/>
                  </a:lnTo>
                  <a:lnTo>
                    <a:pt x="1196" y="341"/>
                  </a:lnTo>
                  <a:lnTo>
                    <a:pt x="1196" y="341"/>
                  </a:lnTo>
                  <a:lnTo>
                    <a:pt x="1197" y="341"/>
                  </a:lnTo>
                  <a:lnTo>
                    <a:pt x="1197" y="341"/>
                  </a:lnTo>
                  <a:lnTo>
                    <a:pt x="1197" y="341"/>
                  </a:lnTo>
                  <a:lnTo>
                    <a:pt x="1198" y="341"/>
                  </a:lnTo>
                  <a:lnTo>
                    <a:pt x="1198" y="341"/>
                  </a:lnTo>
                  <a:lnTo>
                    <a:pt x="1198" y="341"/>
                  </a:lnTo>
                  <a:lnTo>
                    <a:pt x="1198" y="341"/>
                  </a:lnTo>
                  <a:lnTo>
                    <a:pt x="1199" y="341"/>
                  </a:lnTo>
                  <a:lnTo>
                    <a:pt x="1199" y="341"/>
                  </a:lnTo>
                  <a:lnTo>
                    <a:pt x="1200" y="341"/>
                  </a:lnTo>
                  <a:lnTo>
                    <a:pt x="1200" y="341"/>
                  </a:lnTo>
                  <a:lnTo>
                    <a:pt x="1201" y="341"/>
                  </a:lnTo>
                  <a:lnTo>
                    <a:pt x="1201" y="341"/>
                  </a:lnTo>
                  <a:lnTo>
                    <a:pt x="1201" y="341"/>
                  </a:lnTo>
                  <a:lnTo>
                    <a:pt x="1201" y="341"/>
                  </a:lnTo>
                  <a:lnTo>
                    <a:pt x="1202" y="341"/>
                  </a:lnTo>
                  <a:lnTo>
                    <a:pt x="1202" y="341"/>
                  </a:lnTo>
                  <a:lnTo>
                    <a:pt x="1203" y="341"/>
                  </a:lnTo>
                  <a:lnTo>
                    <a:pt x="1203" y="341"/>
                  </a:lnTo>
                  <a:lnTo>
                    <a:pt x="1203" y="341"/>
                  </a:lnTo>
                  <a:lnTo>
                    <a:pt x="1203" y="341"/>
                  </a:lnTo>
                  <a:lnTo>
                    <a:pt x="1204" y="341"/>
                  </a:lnTo>
                  <a:lnTo>
                    <a:pt x="1204" y="341"/>
                  </a:lnTo>
                  <a:lnTo>
                    <a:pt x="1205" y="342"/>
                  </a:lnTo>
                  <a:lnTo>
                    <a:pt x="1205" y="342"/>
                  </a:lnTo>
                  <a:lnTo>
                    <a:pt x="1205" y="342"/>
                  </a:lnTo>
                  <a:lnTo>
                    <a:pt x="1205" y="342"/>
                  </a:lnTo>
                  <a:lnTo>
                    <a:pt x="1206" y="342"/>
                  </a:lnTo>
                  <a:lnTo>
                    <a:pt x="1206" y="342"/>
                  </a:lnTo>
                  <a:lnTo>
                    <a:pt x="1207" y="342"/>
                  </a:lnTo>
                  <a:lnTo>
                    <a:pt x="1207" y="342"/>
                  </a:lnTo>
                  <a:lnTo>
                    <a:pt x="1207" y="342"/>
                  </a:lnTo>
                  <a:lnTo>
                    <a:pt x="1207" y="342"/>
                  </a:lnTo>
                  <a:lnTo>
                    <a:pt x="1208" y="342"/>
                  </a:lnTo>
                  <a:lnTo>
                    <a:pt x="1208" y="342"/>
                  </a:lnTo>
                  <a:lnTo>
                    <a:pt x="1209" y="342"/>
                  </a:lnTo>
                  <a:lnTo>
                    <a:pt x="1209" y="342"/>
                  </a:lnTo>
                  <a:lnTo>
                    <a:pt x="1209" y="342"/>
                  </a:lnTo>
                  <a:lnTo>
                    <a:pt x="1210" y="342"/>
                  </a:lnTo>
                  <a:lnTo>
                    <a:pt x="1210" y="342"/>
                  </a:lnTo>
                  <a:lnTo>
                    <a:pt x="1210" y="342"/>
                  </a:lnTo>
                  <a:lnTo>
                    <a:pt x="1211" y="342"/>
                  </a:lnTo>
                  <a:lnTo>
                    <a:pt x="1211" y="342"/>
                  </a:lnTo>
                  <a:lnTo>
                    <a:pt x="1211" y="342"/>
                  </a:lnTo>
                  <a:lnTo>
                    <a:pt x="1211" y="342"/>
                  </a:lnTo>
                  <a:lnTo>
                    <a:pt x="1212" y="342"/>
                  </a:lnTo>
                  <a:lnTo>
                    <a:pt x="1212" y="342"/>
                  </a:lnTo>
                  <a:lnTo>
                    <a:pt x="1213" y="342"/>
                  </a:lnTo>
                  <a:lnTo>
                    <a:pt x="1213" y="342"/>
                  </a:lnTo>
                  <a:lnTo>
                    <a:pt x="1213" y="343"/>
                  </a:lnTo>
                  <a:lnTo>
                    <a:pt x="1214" y="343"/>
                  </a:lnTo>
                  <a:lnTo>
                    <a:pt x="1214" y="343"/>
                  </a:lnTo>
                  <a:lnTo>
                    <a:pt x="1214" y="343"/>
                  </a:lnTo>
                  <a:lnTo>
                    <a:pt x="1215" y="343"/>
                  </a:lnTo>
                  <a:lnTo>
                    <a:pt x="1215" y="343"/>
                  </a:lnTo>
                  <a:lnTo>
                    <a:pt x="1215" y="343"/>
                  </a:lnTo>
                  <a:lnTo>
                    <a:pt x="1216" y="343"/>
                  </a:lnTo>
                  <a:lnTo>
                    <a:pt x="1216" y="343"/>
                  </a:lnTo>
                  <a:lnTo>
                    <a:pt x="1216" y="343"/>
                  </a:lnTo>
                  <a:lnTo>
                    <a:pt x="1217" y="343"/>
                  </a:lnTo>
                  <a:lnTo>
                    <a:pt x="1217" y="343"/>
                  </a:lnTo>
                  <a:lnTo>
                    <a:pt x="1218" y="343"/>
                  </a:lnTo>
                  <a:lnTo>
                    <a:pt x="1218" y="343"/>
                  </a:lnTo>
                  <a:lnTo>
                    <a:pt x="1218" y="343"/>
                  </a:lnTo>
                  <a:lnTo>
                    <a:pt x="1218" y="343"/>
                  </a:lnTo>
                  <a:lnTo>
                    <a:pt x="1219" y="343"/>
                  </a:lnTo>
                  <a:lnTo>
                    <a:pt x="1219" y="343"/>
                  </a:lnTo>
                  <a:lnTo>
                    <a:pt x="1220" y="343"/>
                  </a:lnTo>
                  <a:lnTo>
                    <a:pt x="1220" y="343"/>
                  </a:lnTo>
                  <a:lnTo>
                    <a:pt x="1220" y="343"/>
                  </a:lnTo>
                  <a:lnTo>
                    <a:pt x="1220" y="343"/>
                  </a:lnTo>
                  <a:lnTo>
                    <a:pt x="1221" y="343"/>
                  </a:lnTo>
                  <a:lnTo>
                    <a:pt x="1221" y="343"/>
                  </a:lnTo>
                  <a:lnTo>
                    <a:pt x="1222" y="343"/>
                  </a:lnTo>
                  <a:lnTo>
                    <a:pt x="1222" y="343"/>
                  </a:lnTo>
                  <a:lnTo>
                    <a:pt x="1222" y="343"/>
                  </a:lnTo>
                  <a:lnTo>
                    <a:pt x="1222" y="343"/>
                  </a:lnTo>
                  <a:lnTo>
                    <a:pt x="1223" y="343"/>
                  </a:lnTo>
                  <a:lnTo>
                    <a:pt x="1223" y="343"/>
                  </a:lnTo>
                  <a:lnTo>
                    <a:pt x="1224" y="343"/>
                  </a:lnTo>
                  <a:lnTo>
                    <a:pt x="1224" y="343"/>
                  </a:lnTo>
                  <a:lnTo>
                    <a:pt x="1224" y="343"/>
                  </a:lnTo>
                  <a:lnTo>
                    <a:pt x="1224" y="343"/>
                  </a:lnTo>
                  <a:lnTo>
                    <a:pt x="1225" y="344"/>
                  </a:lnTo>
                  <a:lnTo>
                    <a:pt x="1225" y="344"/>
                  </a:lnTo>
                  <a:lnTo>
                    <a:pt x="1226" y="344"/>
                  </a:lnTo>
                  <a:lnTo>
                    <a:pt x="1226" y="344"/>
                  </a:lnTo>
                  <a:lnTo>
                    <a:pt x="1226" y="344"/>
                  </a:lnTo>
                  <a:lnTo>
                    <a:pt x="1227" y="344"/>
                  </a:lnTo>
                  <a:lnTo>
                    <a:pt x="1227" y="344"/>
                  </a:lnTo>
                  <a:lnTo>
                    <a:pt x="1227" y="344"/>
                  </a:lnTo>
                  <a:lnTo>
                    <a:pt x="1228" y="344"/>
                  </a:lnTo>
                  <a:lnTo>
                    <a:pt x="1228" y="344"/>
                  </a:lnTo>
                  <a:lnTo>
                    <a:pt x="1228" y="344"/>
                  </a:lnTo>
                  <a:lnTo>
                    <a:pt x="1229" y="344"/>
                  </a:lnTo>
                  <a:lnTo>
                    <a:pt x="1229" y="344"/>
                  </a:lnTo>
                  <a:lnTo>
                    <a:pt x="1229" y="344"/>
                  </a:lnTo>
                  <a:lnTo>
                    <a:pt x="1230" y="344"/>
                  </a:lnTo>
                  <a:lnTo>
                    <a:pt x="1230" y="344"/>
                  </a:lnTo>
                  <a:lnTo>
                    <a:pt x="1230" y="344"/>
                  </a:lnTo>
                  <a:lnTo>
                    <a:pt x="1231" y="344"/>
                  </a:lnTo>
                  <a:lnTo>
                    <a:pt x="1231" y="344"/>
                  </a:lnTo>
                  <a:lnTo>
                    <a:pt x="1231" y="344"/>
                  </a:lnTo>
                  <a:lnTo>
                    <a:pt x="1232" y="344"/>
                  </a:lnTo>
                  <a:lnTo>
                    <a:pt x="1232" y="344"/>
                  </a:lnTo>
                  <a:lnTo>
                    <a:pt x="1232" y="344"/>
                  </a:lnTo>
                  <a:lnTo>
                    <a:pt x="1233" y="344"/>
                  </a:lnTo>
                  <a:lnTo>
                    <a:pt x="1233" y="344"/>
                  </a:lnTo>
                  <a:lnTo>
                    <a:pt x="1233" y="344"/>
                  </a:lnTo>
                  <a:lnTo>
                    <a:pt x="1234" y="344"/>
                  </a:lnTo>
                  <a:lnTo>
                    <a:pt x="1234" y="344"/>
                  </a:lnTo>
                  <a:lnTo>
                    <a:pt x="1235" y="344"/>
                  </a:lnTo>
                  <a:lnTo>
                    <a:pt x="1235" y="344"/>
                  </a:lnTo>
                  <a:lnTo>
                    <a:pt x="1235" y="344"/>
                  </a:lnTo>
                  <a:lnTo>
                    <a:pt x="1235" y="344"/>
                  </a:lnTo>
                  <a:lnTo>
                    <a:pt x="1236" y="344"/>
                  </a:lnTo>
                  <a:lnTo>
                    <a:pt x="1236" y="344"/>
                  </a:lnTo>
                  <a:lnTo>
                    <a:pt x="1237" y="345"/>
                  </a:lnTo>
                  <a:lnTo>
                    <a:pt x="1237" y="345"/>
                  </a:lnTo>
                  <a:lnTo>
                    <a:pt x="1237" y="345"/>
                  </a:lnTo>
                  <a:lnTo>
                    <a:pt x="1237" y="345"/>
                  </a:lnTo>
                  <a:lnTo>
                    <a:pt x="1238" y="345"/>
                  </a:lnTo>
                  <a:lnTo>
                    <a:pt x="1238" y="345"/>
                  </a:lnTo>
                  <a:lnTo>
                    <a:pt x="1239" y="345"/>
                  </a:lnTo>
                  <a:lnTo>
                    <a:pt x="1239" y="345"/>
                  </a:lnTo>
                  <a:lnTo>
                    <a:pt x="1239" y="345"/>
                  </a:lnTo>
                  <a:lnTo>
                    <a:pt x="1239" y="345"/>
                  </a:lnTo>
                  <a:lnTo>
                    <a:pt x="1240" y="345"/>
                  </a:lnTo>
                  <a:lnTo>
                    <a:pt x="1240" y="345"/>
                  </a:lnTo>
                  <a:lnTo>
                    <a:pt x="1241" y="345"/>
                  </a:lnTo>
                  <a:lnTo>
                    <a:pt x="1241" y="345"/>
                  </a:lnTo>
                  <a:lnTo>
                    <a:pt x="1241" y="345"/>
                  </a:lnTo>
                  <a:lnTo>
                    <a:pt x="1241" y="345"/>
                  </a:lnTo>
                  <a:lnTo>
                    <a:pt x="1242" y="345"/>
                  </a:lnTo>
                  <a:lnTo>
                    <a:pt x="1242" y="345"/>
                  </a:lnTo>
                  <a:lnTo>
                    <a:pt x="1243" y="345"/>
                  </a:lnTo>
                  <a:lnTo>
                    <a:pt x="1243" y="345"/>
                  </a:lnTo>
                  <a:lnTo>
                    <a:pt x="1243" y="345"/>
                  </a:lnTo>
                  <a:lnTo>
                    <a:pt x="1244" y="345"/>
                  </a:lnTo>
                  <a:lnTo>
                    <a:pt x="1244" y="345"/>
                  </a:lnTo>
                  <a:lnTo>
                    <a:pt x="1244" y="345"/>
                  </a:lnTo>
                  <a:lnTo>
                    <a:pt x="1245" y="345"/>
                  </a:lnTo>
                  <a:lnTo>
                    <a:pt x="1245" y="345"/>
                  </a:lnTo>
                  <a:lnTo>
                    <a:pt x="1245" y="345"/>
                  </a:lnTo>
                  <a:lnTo>
                    <a:pt x="1246" y="345"/>
                  </a:lnTo>
                  <a:lnTo>
                    <a:pt x="1246" y="345"/>
                  </a:lnTo>
                  <a:lnTo>
                    <a:pt x="1246" y="345"/>
                  </a:lnTo>
                  <a:lnTo>
                    <a:pt x="1247" y="345"/>
                  </a:lnTo>
                  <a:lnTo>
                    <a:pt x="1247" y="345"/>
                  </a:lnTo>
                  <a:lnTo>
                    <a:pt x="1247" y="345"/>
                  </a:lnTo>
                  <a:lnTo>
                    <a:pt x="1247" y="345"/>
                  </a:lnTo>
                  <a:lnTo>
                    <a:pt x="1248" y="345"/>
                  </a:lnTo>
                  <a:lnTo>
                    <a:pt x="1248" y="345"/>
                  </a:lnTo>
                  <a:lnTo>
                    <a:pt x="1249" y="346"/>
                  </a:lnTo>
                  <a:lnTo>
                    <a:pt x="1249" y="346"/>
                  </a:lnTo>
                  <a:lnTo>
                    <a:pt x="1249" y="346"/>
                  </a:lnTo>
                  <a:lnTo>
                    <a:pt x="1250" y="346"/>
                  </a:lnTo>
                  <a:lnTo>
                    <a:pt x="1250" y="346"/>
                  </a:lnTo>
                  <a:lnTo>
                    <a:pt x="1250" y="346"/>
                  </a:lnTo>
                  <a:lnTo>
                    <a:pt x="1251" y="346"/>
                  </a:lnTo>
                  <a:lnTo>
                    <a:pt x="1251" y="346"/>
                  </a:lnTo>
                  <a:lnTo>
                    <a:pt x="1251" y="346"/>
                  </a:lnTo>
                  <a:lnTo>
                    <a:pt x="1252" y="346"/>
                  </a:lnTo>
                  <a:lnTo>
                    <a:pt x="1252" y="346"/>
                  </a:lnTo>
                  <a:lnTo>
                    <a:pt x="1252" y="346"/>
                  </a:lnTo>
                  <a:lnTo>
                    <a:pt x="1253" y="346"/>
                  </a:lnTo>
                  <a:lnTo>
                    <a:pt x="1253" y="346"/>
                  </a:lnTo>
                  <a:lnTo>
                    <a:pt x="1254" y="346"/>
                  </a:lnTo>
                  <a:lnTo>
                    <a:pt x="1254" y="346"/>
                  </a:lnTo>
                  <a:lnTo>
                    <a:pt x="1254" y="346"/>
                  </a:lnTo>
                  <a:lnTo>
                    <a:pt x="1254" y="346"/>
                  </a:lnTo>
                  <a:lnTo>
                    <a:pt x="1255" y="346"/>
                  </a:lnTo>
                  <a:lnTo>
                    <a:pt x="1255" y="346"/>
                  </a:lnTo>
                  <a:lnTo>
                    <a:pt x="1256" y="346"/>
                  </a:lnTo>
                  <a:lnTo>
                    <a:pt x="1256" y="346"/>
                  </a:lnTo>
                  <a:lnTo>
                    <a:pt x="1256" y="346"/>
                  </a:lnTo>
                  <a:lnTo>
                    <a:pt x="1256" y="346"/>
                  </a:lnTo>
                  <a:lnTo>
                    <a:pt x="1257" y="346"/>
                  </a:lnTo>
                  <a:lnTo>
                    <a:pt x="1257" y="346"/>
                  </a:lnTo>
                  <a:lnTo>
                    <a:pt x="1258" y="346"/>
                  </a:lnTo>
                  <a:lnTo>
                    <a:pt x="1258" y="346"/>
                  </a:lnTo>
                  <a:lnTo>
                    <a:pt x="1258" y="346"/>
                  </a:lnTo>
                  <a:lnTo>
                    <a:pt x="1258" y="346"/>
                  </a:lnTo>
                  <a:lnTo>
                    <a:pt x="1259" y="346"/>
                  </a:lnTo>
                  <a:lnTo>
                    <a:pt x="1259" y="346"/>
                  </a:lnTo>
                  <a:lnTo>
                    <a:pt x="1260" y="346"/>
                  </a:lnTo>
                  <a:lnTo>
                    <a:pt x="1260" y="346"/>
                  </a:lnTo>
                  <a:lnTo>
                    <a:pt x="1260" y="346"/>
                  </a:lnTo>
                  <a:lnTo>
                    <a:pt x="1260" y="346"/>
                  </a:lnTo>
                  <a:lnTo>
                    <a:pt x="1261" y="347"/>
                  </a:lnTo>
                  <a:lnTo>
                    <a:pt x="1261" y="347"/>
                  </a:lnTo>
                  <a:lnTo>
                    <a:pt x="1262" y="347"/>
                  </a:lnTo>
                  <a:lnTo>
                    <a:pt x="1262" y="347"/>
                  </a:lnTo>
                  <a:lnTo>
                    <a:pt x="1262" y="347"/>
                  </a:lnTo>
                  <a:lnTo>
                    <a:pt x="1263" y="347"/>
                  </a:lnTo>
                  <a:lnTo>
                    <a:pt x="1263" y="347"/>
                  </a:lnTo>
                  <a:lnTo>
                    <a:pt x="1263" y="347"/>
                  </a:lnTo>
                  <a:lnTo>
                    <a:pt x="1264" y="347"/>
                  </a:lnTo>
                  <a:lnTo>
                    <a:pt x="1264" y="347"/>
                  </a:lnTo>
                  <a:lnTo>
                    <a:pt x="1264" y="347"/>
                  </a:lnTo>
                  <a:lnTo>
                    <a:pt x="1265" y="347"/>
                  </a:lnTo>
                  <a:lnTo>
                    <a:pt x="1265" y="347"/>
                  </a:lnTo>
                  <a:lnTo>
                    <a:pt x="1265" y="347"/>
                  </a:lnTo>
                  <a:lnTo>
                    <a:pt x="1266" y="347"/>
                  </a:lnTo>
                  <a:lnTo>
                    <a:pt x="1266" y="347"/>
                  </a:lnTo>
                  <a:lnTo>
                    <a:pt x="1266" y="347"/>
                  </a:lnTo>
                  <a:lnTo>
                    <a:pt x="1266" y="347"/>
                  </a:lnTo>
                  <a:lnTo>
                    <a:pt x="1267" y="347"/>
                  </a:lnTo>
                  <a:lnTo>
                    <a:pt x="1267" y="347"/>
                  </a:lnTo>
                  <a:lnTo>
                    <a:pt x="1268" y="347"/>
                  </a:lnTo>
                  <a:lnTo>
                    <a:pt x="1268" y="347"/>
                  </a:lnTo>
                  <a:lnTo>
                    <a:pt x="1268" y="347"/>
                  </a:lnTo>
                  <a:lnTo>
                    <a:pt x="1269" y="347"/>
                  </a:lnTo>
                  <a:lnTo>
                    <a:pt x="1269" y="347"/>
                  </a:lnTo>
                  <a:lnTo>
                    <a:pt x="1269" y="347"/>
                  </a:lnTo>
                  <a:lnTo>
                    <a:pt x="1270" y="347"/>
                  </a:lnTo>
                  <a:lnTo>
                    <a:pt x="1270" y="347"/>
                  </a:lnTo>
                  <a:lnTo>
                    <a:pt x="1271" y="347"/>
                  </a:lnTo>
                  <a:lnTo>
                    <a:pt x="1271" y="347"/>
                  </a:lnTo>
                  <a:lnTo>
                    <a:pt x="1271" y="347"/>
                  </a:lnTo>
                  <a:lnTo>
                    <a:pt x="1271" y="347"/>
                  </a:lnTo>
                  <a:lnTo>
                    <a:pt x="1272" y="347"/>
                  </a:lnTo>
                  <a:lnTo>
                    <a:pt x="1272" y="347"/>
                  </a:lnTo>
                  <a:lnTo>
                    <a:pt x="1273" y="347"/>
                  </a:lnTo>
                  <a:lnTo>
                    <a:pt x="1273" y="347"/>
                  </a:lnTo>
                  <a:lnTo>
                    <a:pt x="1273" y="348"/>
                  </a:lnTo>
                  <a:lnTo>
                    <a:pt x="1273" y="348"/>
                  </a:lnTo>
                  <a:lnTo>
                    <a:pt x="1274" y="348"/>
                  </a:lnTo>
                  <a:lnTo>
                    <a:pt x="1274" y="348"/>
                  </a:lnTo>
                  <a:lnTo>
                    <a:pt x="1275" y="348"/>
                  </a:lnTo>
                  <a:lnTo>
                    <a:pt x="1275" y="348"/>
                  </a:lnTo>
                  <a:lnTo>
                    <a:pt x="1275" y="348"/>
                  </a:lnTo>
                  <a:lnTo>
                    <a:pt x="1275" y="348"/>
                  </a:lnTo>
                  <a:lnTo>
                    <a:pt x="1276" y="348"/>
                  </a:lnTo>
                  <a:lnTo>
                    <a:pt x="1276" y="348"/>
                  </a:lnTo>
                  <a:lnTo>
                    <a:pt x="1277" y="348"/>
                  </a:lnTo>
                  <a:lnTo>
                    <a:pt x="1277" y="348"/>
                  </a:lnTo>
                  <a:lnTo>
                    <a:pt x="1277" y="348"/>
                  </a:lnTo>
                  <a:lnTo>
                    <a:pt x="1277" y="348"/>
                  </a:lnTo>
                  <a:lnTo>
                    <a:pt x="1278" y="348"/>
                  </a:lnTo>
                  <a:lnTo>
                    <a:pt x="1278" y="348"/>
                  </a:lnTo>
                  <a:lnTo>
                    <a:pt x="1279" y="348"/>
                  </a:lnTo>
                  <a:lnTo>
                    <a:pt x="1279" y="348"/>
                  </a:lnTo>
                  <a:lnTo>
                    <a:pt x="1279" y="348"/>
                  </a:lnTo>
                  <a:lnTo>
                    <a:pt x="1280" y="348"/>
                  </a:lnTo>
                  <a:lnTo>
                    <a:pt x="1280" y="348"/>
                  </a:lnTo>
                  <a:lnTo>
                    <a:pt x="1280" y="348"/>
                  </a:lnTo>
                  <a:lnTo>
                    <a:pt x="1281" y="348"/>
                  </a:lnTo>
                  <a:lnTo>
                    <a:pt x="1281" y="348"/>
                  </a:lnTo>
                  <a:lnTo>
                    <a:pt x="1281" y="348"/>
                  </a:lnTo>
                  <a:lnTo>
                    <a:pt x="1282" y="348"/>
                  </a:lnTo>
                  <a:lnTo>
                    <a:pt x="1282" y="348"/>
                  </a:lnTo>
                  <a:lnTo>
                    <a:pt x="1282" y="348"/>
                  </a:lnTo>
                  <a:lnTo>
                    <a:pt x="1283" y="348"/>
                  </a:lnTo>
                  <a:lnTo>
                    <a:pt x="1283" y="348"/>
                  </a:lnTo>
                  <a:lnTo>
                    <a:pt x="1283" y="348"/>
                  </a:lnTo>
                  <a:lnTo>
                    <a:pt x="1283" y="348"/>
                  </a:lnTo>
                  <a:lnTo>
                    <a:pt x="1284" y="348"/>
                  </a:lnTo>
                  <a:lnTo>
                    <a:pt x="1284" y="348"/>
                  </a:lnTo>
                  <a:lnTo>
                    <a:pt x="1285" y="348"/>
                  </a:lnTo>
                  <a:lnTo>
                    <a:pt x="1285" y="348"/>
                  </a:lnTo>
                  <a:lnTo>
                    <a:pt x="1285" y="348"/>
                  </a:lnTo>
                  <a:lnTo>
                    <a:pt x="1286" y="348"/>
                  </a:lnTo>
                  <a:lnTo>
                    <a:pt x="1286" y="349"/>
                  </a:lnTo>
                  <a:lnTo>
                    <a:pt x="1286" y="349"/>
                  </a:lnTo>
                  <a:lnTo>
                    <a:pt x="1287" y="349"/>
                  </a:lnTo>
                  <a:lnTo>
                    <a:pt x="1287" y="349"/>
                  </a:lnTo>
                  <a:lnTo>
                    <a:pt x="1288" y="349"/>
                  </a:lnTo>
                  <a:lnTo>
                    <a:pt x="1288" y="349"/>
                  </a:lnTo>
                  <a:lnTo>
                    <a:pt x="1288" y="349"/>
                  </a:lnTo>
                  <a:lnTo>
                    <a:pt x="1288" y="349"/>
                  </a:lnTo>
                  <a:lnTo>
                    <a:pt x="1289" y="349"/>
                  </a:lnTo>
                  <a:lnTo>
                    <a:pt x="1289" y="349"/>
                  </a:lnTo>
                  <a:lnTo>
                    <a:pt x="1290" y="349"/>
                  </a:lnTo>
                  <a:lnTo>
                    <a:pt x="1290" y="349"/>
                  </a:lnTo>
                  <a:lnTo>
                    <a:pt x="1290" y="349"/>
                  </a:lnTo>
                  <a:lnTo>
                    <a:pt x="1290" y="349"/>
                  </a:lnTo>
                  <a:lnTo>
                    <a:pt x="1291" y="349"/>
                  </a:lnTo>
                  <a:lnTo>
                    <a:pt x="1291" y="349"/>
                  </a:lnTo>
                  <a:lnTo>
                    <a:pt x="1292" y="349"/>
                  </a:lnTo>
                  <a:lnTo>
                    <a:pt x="1292" y="349"/>
                  </a:lnTo>
                  <a:lnTo>
                    <a:pt x="1292" y="349"/>
                  </a:lnTo>
                  <a:lnTo>
                    <a:pt x="1292" y="349"/>
                  </a:lnTo>
                  <a:lnTo>
                    <a:pt x="1293" y="349"/>
                  </a:lnTo>
                  <a:lnTo>
                    <a:pt x="1293" y="349"/>
                  </a:lnTo>
                  <a:lnTo>
                    <a:pt x="1294" y="349"/>
                  </a:lnTo>
                  <a:lnTo>
                    <a:pt x="1294" y="349"/>
                  </a:lnTo>
                  <a:lnTo>
                    <a:pt x="1294" y="349"/>
                  </a:lnTo>
                  <a:lnTo>
                    <a:pt x="1294" y="349"/>
                  </a:lnTo>
                  <a:lnTo>
                    <a:pt x="1295" y="349"/>
                  </a:lnTo>
                  <a:lnTo>
                    <a:pt x="1295" y="349"/>
                  </a:lnTo>
                  <a:lnTo>
                    <a:pt x="1296" y="349"/>
                  </a:lnTo>
                  <a:lnTo>
                    <a:pt x="1296" y="349"/>
                  </a:lnTo>
                  <a:lnTo>
                    <a:pt x="1296" y="349"/>
                  </a:lnTo>
                  <a:lnTo>
                    <a:pt x="1296" y="349"/>
                  </a:lnTo>
                  <a:lnTo>
                    <a:pt x="1297" y="349"/>
                  </a:lnTo>
                  <a:lnTo>
                    <a:pt x="1297" y="349"/>
                  </a:lnTo>
                  <a:lnTo>
                    <a:pt x="1298" y="349"/>
                  </a:lnTo>
                  <a:lnTo>
                    <a:pt x="1298" y="349"/>
                  </a:lnTo>
                  <a:lnTo>
                    <a:pt x="1298" y="349"/>
                  </a:lnTo>
                  <a:lnTo>
                    <a:pt x="1299" y="349"/>
                  </a:lnTo>
                  <a:lnTo>
                    <a:pt x="1299" y="350"/>
                  </a:lnTo>
                  <a:lnTo>
                    <a:pt x="1299" y="350"/>
                  </a:lnTo>
                  <a:lnTo>
                    <a:pt x="1300" y="350"/>
                  </a:lnTo>
                  <a:lnTo>
                    <a:pt x="1300" y="350"/>
                  </a:lnTo>
                  <a:lnTo>
                    <a:pt x="1300" y="350"/>
                  </a:lnTo>
                  <a:lnTo>
                    <a:pt x="1301" y="350"/>
                  </a:lnTo>
                  <a:lnTo>
                    <a:pt x="1301" y="350"/>
                  </a:lnTo>
                  <a:lnTo>
                    <a:pt x="1301" y="350"/>
                  </a:lnTo>
                  <a:lnTo>
                    <a:pt x="1302" y="350"/>
                  </a:lnTo>
                  <a:lnTo>
                    <a:pt x="1302" y="350"/>
                  </a:lnTo>
                  <a:lnTo>
                    <a:pt x="1302" y="350"/>
                  </a:lnTo>
                  <a:lnTo>
                    <a:pt x="1302" y="350"/>
                  </a:lnTo>
                  <a:lnTo>
                    <a:pt x="1303" y="350"/>
                  </a:lnTo>
                  <a:lnTo>
                    <a:pt x="1303" y="350"/>
                  </a:lnTo>
                  <a:lnTo>
                    <a:pt x="1304" y="350"/>
                  </a:lnTo>
                  <a:lnTo>
                    <a:pt x="1304" y="350"/>
                  </a:lnTo>
                  <a:lnTo>
                    <a:pt x="1305" y="350"/>
                  </a:lnTo>
                  <a:lnTo>
                    <a:pt x="1305" y="350"/>
                  </a:lnTo>
                  <a:lnTo>
                    <a:pt x="1305" y="350"/>
                  </a:lnTo>
                  <a:lnTo>
                    <a:pt x="1305" y="350"/>
                  </a:lnTo>
                  <a:lnTo>
                    <a:pt x="1306" y="350"/>
                  </a:lnTo>
                  <a:lnTo>
                    <a:pt x="1306" y="350"/>
                  </a:lnTo>
                  <a:lnTo>
                    <a:pt x="1307" y="350"/>
                  </a:lnTo>
                  <a:lnTo>
                    <a:pt x="1307" y="350"/>
                  </a:lnTo>
                  <a:lnTo>
                    <a:pt x="1307" y="350"/>
                  </a:lnTo>
                  <a:lnTo>
                    <a:pt x="1307" y="350"/>
                  </a:lnTo>
                  <a:lnTo>
                    <a:pt x="1308" y="350"/>
                  </a:lnTo>
                  <a:lnTo>
                    <a:pt x="1308" y="350"/>
                  </a:lnTo>
                  <a:lnTo>
                    <a:pt x="1309" y="350"/>
                  </a:lnTo>
                  <a:lnTo>
                    <a:pt x="1309" y="350"/>
                  </a:lnTo>
                  <a:lnTo>
                    <a:pt x="1309" y="350"/>
                  </a:lnTo>
                  <a:lnTo>
                    <a:pt x="1309" y="350"/>
                  </a:lnTo>
                  <a:lnTo>
                    <a:pt x="1310" y="350"/>
                  </a:lnTo>
                  <a:lnTo>
                    <a:pt x="1310" y="350"/>
                  </a:lnTo>
                  <a:lnTo>
                    <a:pt x="1311" y="350"/>
                  </a:lnTo>
                  <a:lnTo>
                    <a:pt x="1311" y="350"/>
                  </a:lnTo>
                  <a:lnTo>
                    <a:pt x="1311" y="350"/>
                  </a:lnTo>
                  <a:lnTo>
                    <a:pt x="1311" y="350"/>
                  </a:lnTo>
                  <a:lnTo>
                    <a:pt x="1312" y="350"/>
                  </a:lnTo>
                  <a:lnTo>
                    <a:pt x="1312" y="350"/>
                  </a:lnTo>
                  <a:lnTo>
                    <a:pt x="1313" y="351"/>
                  </a:lnTo>
                  <a:lnTo>
                    <a:pt x="1313" y="351"/>
                  </a:lnTo>
                  <a:lnTo>
                    <a:pt x="1313" y="351"/>
                  </a:lnTo>
                  <a:lnTo>
                    <a:pt x="1314" y="351"/>
                  </a:lnTo>
                  <a:lnTo>
                    <a:pt x="1314" y="351"/>
                  </a:lnTo>
                  <a:lnTo>
                    <a:pt x="1314" y="351"/>
                  </a:lnTo>
                  <a:lnTo>
                    <a:pt x="1315" y="351"/>
                  </a:lnTo>
                  <a:lnTo>
                    <a:pt x="1315" y="351"/>
                  </a:lnTo>
                  <a:lnTo>
                    <a:pt x="1315" y="351"/>
                  </a:lnTo>
                  <a:lnTo>
                    <a:pt x="1316" y="351"/>
                  </a:lnTo>
                  <a:lnTo>
                    <a:pt x="1316" y="351"/>
                  </a:lnTo>
                  <a:lnTo>
                    <a:pt x="1316" y="351"/>
                  </a:lnTo>
                  <a:lnTo>
                    <a:pt x="1317" y="351"/>
                  </a:lnTo>
                  <a:lnTo>
                    <a:pt x="1317" y="351"/>
                  </a:lnTo>
                  <a:lnTo>
                    <a:pt x="1317" y="351"/>
                  </a:lnTo>
                  <a:lnTo>
                    <a:pt x="1318" y="351"/>
                  </a:lnTo>
                  <a:lnTo>
                    <a:pt x="1318" y="351"/>
                  </a:lnTo>
                  <a:lnTo>
                    <a:pt x="1318" y="351"/>
                  </a:lnTo>
                  <a:lnTo>
                    <a:pt x="1319" y="351"/>
                  </a:lnTo>
                  <a:lnTo>
                    <a:pt x="1319" y="351"/>
                  </a:lnTo>
                  <a:lnTo>
                    <a:pt x="1319" y="351"/>
                  </a:lnTo>
                  <a:lnTo>
                    <a:pt x="1320" y="351"/>
                  </a:lnTo>
                  <a:lnTo>
                    <a:pt x="1320" y="351"/>
                  </a:lnTo>
                  <a:lnTo>
                    <a:pt x="1320" y="351"/>
                  </a:lnTo>
                  <a:lnTo>
                    <a:pt x="1321" y="351"/>
                  </a:lnTo>
                  <a:lnTo>
                    <a:pt x="1321" y="351"/>
                  </a:lnTo>
                  <a:lnTo>
                    <a:pt x="1321" y="351"/>
                  </a:lnTo>
                  <a:lnTo>
                    <a:pt x="1322" y="351"/>
                  </a:lnTo>
                  <a:lnTo>
                    <a:pt x="1322" y="351"/>
                  </a:lnTo>
                  <a:lnTo>
                    <a:pt x="1322" y="351"/>
                  </a:lnTo>
                  <a:lnTo>
                    <a:pt x="1323" y="351"/>
                  </a:lnTo>
                  <a:lnTo>
                    <a:pt x="1323" y="351"/>
                  </a:lnTo>
                  <a:lnTo>
                    <a:pt x="1324" y="351"/>
                  </a:lnTo>
                  <a:lnTo>
                    <a:pt x="1324" y="351"/>
                  </a:lnTo>
                  <a:lnTo>
                    <a:pt x="1324" y="352"/>
                  </a:lnTo>
                  <a:lnTo>
                    <a:pt x="1324" y="352"/>
                  </a:lnTo>
                  <a:lnTo>
                    <a:pt x="1325" y="352"/>
                  </a:lnTo>
                  <a:lnTo>
                    <a:pt x="1325" y="352"/>
                  </a:lnTo>
                  <a:lnTo>
                    <a:pt x="1326" y="352"/>
                  </a:lnTo>
                  <a:lnTo>
                    <a:pt x="1326" y="352"/>
                  </a:lnTo>
                  <a:lnTo>
                    <a:pt x="1326" y="352"/>
                  </a:lnTo>
                  <a:lnTo>
                    <a:pt x="1326" y="352"/>
                  </a:lnTo>
                  <a:lnTo>
                    <a:pt x="1327" y="352"/>
                  </a:lnTo>
                  <a:lnTo>
                    <a:pt x="1327" y="352"/>
                  </a:lnTo>
                  <a:lnTo>
                    <a:pt x="1328" y="352"/>
                  </a:lnTo>
                  <a:lnTo>
                    <a:pt x="1328" y="352"/>
                  </a:lnTo>
                  <a:lnTo>
                    <a:pt x="1328" y="352"/>
                  </a:lnTo>
                  <a:lnTo>
                    <a:pt x="1328" y="352"/>
                  </a:lnTo>
                  <a:lnTo>
                    <a:pt x="1329" y="352"/>
                  </a:lnTo>
                  <a:lnTo>
                    <a:pt x="1329" y="352"/>
                  </a:lnTo>
                  <a:lnTo>
                    <a:pt x="1330" y="352"/>
                  </a:lnTo>
                  <a:lnTo>
                    <a:pt x="1330" y="352"/>
                  </a:lnTo>
                  <a:lnTo>
                    <a:pt x="1330" y="352"/>
                  </a:lnTo>
                  <a:lnTo>
                    <a:pt x="1330" y="352"/>
                  </a:lnTo>
                  <a:lnTo>
                    <a:pt x="1331" y="352"/>
                  </a:lnTo>
                  <a:lnTo>
                    <a:pt x="1331" y="352"/>
                  </a:lnTo>
                  <a:lnTo>
                    <a:pt x="1332" y="352"/>
                  </a:lnTo>
                  <a:lnTo>
                    <a:pt x="1332" y="352"/>
                  </a:lnTo>
                  <a:lnTo>
                    <a:pt x="1332" y="352"/>
                  </a:lnTo>
                  <a:lnTo>
                    <a:pt x="1332" y="352"/>
                  </a:lnTo>
                  <a:lnTo>
                    <a:pt x="1333" y="352"/>
                  </a:lnTo>
                  <a:lnTo>
                    <a:pt x="1333" y="352"/>
                  </a:lnTo>
                  <a:lnTo>
                    <a:pt x="1334" y="352"/>
                  </a:lnTo>
                  <a:lnTo>
                    <a:pt x="1334" y="352"/>
                  </a:lnTo>
                  <a:lnTo>
                    <a:pt x="1334" y="352"/>
                  </a:lnTo>
                  <a:lnTo>
                    <a:pt x="1335" y="352"/>
                  </a:lnTo>
                  <a:lnTo>
                    <a:pt x="1335" y="352"/>
                  </a:lnTo>
                  <a:lnTo>
                    <a:pt x="1335" y="352"/>
                  </a:lnTo>
                  <a:lnTo>
                    <a:pt x="1336" y="352"/>
                  </a:lnTo>
                  <a:lnTo>
                    <a:pt x="1336" y="352"/>
                  </a:lnTo>
                  <a:lnTo>
                    <a:pt x="1336" y="352"/>
                  </a:lnTo>
                  <a:lnTo>
                    <a:pt x="1337" y="352"/>
                  </a:lnTo>
                  <a:lnTo>
                    <a:pt x="1337" y="352"/>
                  </a:lnTo>
                  <a:lnTo>
                    <a:pt x="1337" y="352"/>
                  </a:lnTo>
                  <a:lnTo>
                    <a:pt x="1338" y="352"/>
                  </a:lnTo>
                  <a:lnTo>
                    <a:pt x="1338" y="352"/>
                  </a:lnTo>
                  <a:lnTo>
                    <a:pt x="1338" y="353"/>
                  </a:lnTo>
                  <a:lnTo>
                    <a:pt x="1338" y="353"/>
                  </a:lnTo>
                  <a:lnTo>
                    <a:pt x="1339" y="353"/>
                  </a:lnTo>
                  <a:lnTo>
                    <a:pt x="1339" y="353"/>
                  </a:lnTo>
                  <a:lnTo>
                    <a:pt x="1340" y="353"/>
                  </a:lnTo>
                  <a:lnTo>
                    <a:pt x="1340" y="353"/>
                  </a:lnTo>
                  <a:lnTo>
                    <a:pt x="1341" y="353"/>
                  </a:lnTo>
                  <a:lnTo>
                    <a:pt x="1341" y="353"/>
                  </a:lnTo>
                  <a:lnTo>
                    <a:pt x="1341" y="353"/>
                  </a:lnTo>
                  <a:lnTo>
                    <a:pt x="1341" y="353"/>
                  </a:lnTo>
                  <a:lnTo>
                    <a:pt x="1342" y="353"/>
                  </a:lnTo>
                  <a:lnTo>
                    <a:pt x="1342" y="353"/>
                  </a:lnTo>
                  <a:lnTo>
                    <a:pt x="1343" y="353"/>
                  </a:lnTo>
                  <a:lnTo>
                    <a:pt x="1343" y="353"/>
                  </a:lnTo>
                  <a:lnTo>
                    <a:pt x="1343" y="353"/>
                  </a:lnTo>
                  <a:lnTo>
                    <a:pt x="1343" y="353"/>
                  </a:lnTo>
                  <a:lnTo>
                    <a:pt x="1344" y="353"/>
                  </a:lnTo>
                  <a:lnTo>
                    <a:pt x="1344" y="353"/>
                  </a:lnTo>
                  <a:lnTo>
                    <a:pt x="1345" y="353"/>
                  </a:lnTo>
                  <a:lnTo>
                    <a:pt x="1345" y="353"/>
                  </a:lnTo>
                  <a:lnTo>
                    <a:pt x="1345" y="353"/>
                  </a:lnTo>
                  <a:lnTo>
                    <a:pt x="1345" y="353"/>
                  </a:lnTo>
                  <a:lnTo>
                    <a:pt x="1346" y="353"/>
                  </a:lnTo>
                  <a:lnTo>
                    <a:pt x="1346" y="353"/>
                  </a:lnTo>
                  <a:lnTo>
                    <a:pt x="1347" y="353"/>
                  </a:lnTo>
                  <a:lnTo>
                    <a:pt x="1347" y="353"/>
                  </a:lnTo>
                  <a:lnTo>
                    <a:pt x="1347" y="353"/>
                  </a:lnTo>
                  <a:lnTo>
                    <a:pt x="1347" y="353"/>
                  </a:lnTo>
                  <a:lnTo>
                    <a:pt x="1348" y="353"/>
                  </a:lnTo>
                  <a:lnTo>
                    <a:pt x="1348" y="353"/>
                  </a:lnTo>
                  <a:lnTo>
                    <a:pt x="1349" y="353"/>
                  </a:lnTo>
                  <a:lnTo>
                    <a:pt x="1349" y="353"/>
                  </a:lnTo>
                  <a:lnTo>
                    <a:pt x="1349" y="353"/>
                  </a:lnTo>
                  <a:lnTo>
                    <a:pt x="1350" y="353"/>
                  </a:lnTo>
                  <a:lnTo>
                    <a:pt x="1350" y="353"/>
                  </a:lnTo>
                  <a:lnTo>
                    <a:pt x="1350" y="353"/>
                  </a:lnTo>
                  <a:lnTo>
                    <a:pt x="1351" y="353"/>
                  </a:lnTo>
                  <a:lnTo>
                    <a:pt x="1351" y="353"/>
                  </a:lnTo>
                  <a:lnTo>
                    <a:pt x="1351" y="353"/>
                  </a:lnTo>
                  <a:lnTo>
                    <a:pt x="1352" y="353"/>
                  </a:lnTo>
                  <a:lnTo>
                    <a:pt x="1352" y="353"/>
                  </a:lnTo>
                  <a:lnTo>
                    <a:pt x="1352" y="353"/>
                  </a:lnTo>
                  <a:lnTo>
                    <a:pt x="1353" y="354"/>
                  </a:lnTo>
                  <a:lnTo>
                    <a:pt x="1353" y="354"/>
                  </a:lnTo>
                  <a:lnTo>
                    <a:pt x="1353" y="354"/>
                  </a:lnTo>
                  <a:lnTo>
                    <a:pt x="1354" y="354"/>
                  </a:lnTo>
                  <a:lnTo>
                    <a:pt x="1354" y="354"/>
                  </a:lnTo>
                  <a:lnTo>
                    <a:pt x="1354" y="354"/>
                  </a:lnTo>
                  <a:lnTo>
                    <a:pt x="1355" y="354"/>
                  </a:lnTo>
                  <a:lnTo>
                    <a:pt x="1355" y="354"/>
                  </a:lnTo>
                  <a:lnTo>
                    <a:pt x="1355" y="354"/>
                  </a:lnTo>
                  <a:lnTo>
                    <a:pt x="1356" y="354"/>
                  </a:lnTo>
                  <a:lnTo>
                    <a:pt x="1356" y="354"/>
                  </a:lnTo>
                  <a:lnTo>
                    <a:pt x="1356" y="354"/>
                  </a:lnTo>
                  <a:lnTo>
                    <a:pt x="1357" y="354"/>
                  </a:lnTo>
                  <a:lnTo>
                    <a:pt x="1357" y="354"/>
                  </a:lnTo>
                  <a:lnTo>
                    <a:pt x="1358" y="354"/>
                  </a:lnTo>
                  <a:lnTo>
                    <a:pt x="1358" y="354"/>
                  </a:lnTo>
                  <a:lnTo>
                    <a:pt x="1358" y="354"/>
                  </a:lnTo>
                  <a:lnTo>
                    <a:pt x="1358" y="354"/>
                  </a:lnTo>
                  <a:lnTo>
                    <a:pt x="1359" y="354"/>
                  </a:lnTo>
                  <a:lnTo>
                    <a:pt x="1359" y="354"/>
                  </a:lnTo>
                  <a:lnTo>
                    <a:pt x="1360" y="354"/>
                  </a:lnTo>
                  <a:lnTo>
                    <a:pt x="1360" y="354"/>
                  </a:lnTo>
                  <a:lnTo>
                    <a:pt x="1360" y="354"/>
                  </a:lnTo>
                  <a:lnTo>
                    <a:pt x="1360" y="354"/>
                  </a:lnTo>
                  <a:lnTo>
                    <a:pt x="1361" y="354"/>
                  </a:lnTo>
                  <a:lnTo>
                    <a:pt x="1361" y="354"/>
                  </a:lnTo>
                  <a:lnTo>
                    <a:pt x="1362" y="354"/>
                  </a:lnTo>
                  <a:lnTo>
                    <a:pt x="1362" y="354"/>
                  </a:lnTo>
                  <a:lnTo>
                    <a:pt x="1362" y="354"/>
                  </a:lnTo>
                  <a:lnTo>
                    <a:pt x="1362" y="354"/>
                  </a:lnTo>
                  <a:lnTo>
                    <a:pt x="1363" y="354"/>
                  </a:lnTo>
                  <a:lnTo>
                    <a:pt x="1363" y="354"/>
                  </a:lnTo>
                  <a:lnTo>
                    <a:pt x="1364" y="354"/>
                  </a:lnTo>
                  <a:lnTo>
                    <a:pt x="1364" y="354"/>
                  </a:lnTo>
                  <a:lnTo>
                    <a:pt x="1364" y="354"/>
                  </a:lnTo>
                  <a:lnTo>
                    <a:pt x="1364" y="354"/>
                  </a:lnTo>
                  <a:lnTo>
                    <a:pt x="1365" y="354"/>
                  </a:lnTo>
                  <a:lnTo>
                    <a:pt x="1365" y="354"/>
                  </a:lnTo>
                  <a:lnTo>
                    <a:pt x="1366" y="354"/>
                  </a:lnTo>
                  <a:lnTo>
                    <a:pt x="1366" y="354"/>
                  </a:lnTo>
                  <a:lnTo>
                    <a:pt x="1366" y="354"/>
                  </a:lnTo>
                  <a:lnTo>
                    <a:pt x="1367" y="354"/>
                  </a:lnTo>
                  <a:lnTo>
                    <a:pt x="1367" y="354"/>
                  </a:lnTo>
                  <a:lnTo>
                    <a:pt x="1367" y="354"/>
                  </a:lnTo>
                  <a:lnTo>
                    <a:pt x="1368" y="355"/>
                  </a:lnTo>
                  <a:lnTo>
                    <a:pt x="1368" y="355"/>
                  </a:lnTo>
                  <a:lnTo>
                    <a:pt x="1368" y="355"/>
                  </a:lnTo>
                  <a:lnTo>
                    <a:pt x="1368" y="355"/>
                  </a:lnTo>
                  <a:lnTo>
                    <a:pt x="1369" y="355"/>
                  </a:lnTo>
                  <a:lnTo>
                    <a:pt x="1369" y="355"/>
                  </a:lnTo>
                  <a:lnTo>
                    <a:pt x="1370" y="355"/>
                  </a:lnTo>
                  <a:lnTo>
                    <a:pt x="1370" y="355"/>
                  </a:lnTo>
                  <a:lnTo>
                    <a:pt x="1370" y="355"/>
                  </a:lnTo>
                  <a:lnTo>
                    <a:pt x="1371" y="355"/>
                  </a:lnTo>
                  <a:lnTo>
                    <a:pt x="1371" y="355"/>
                  </a:lnTo>
                  <a:lnTo>
                    <a:pt x="1371" y="355"/>
                  </a:lnTo>
                  <a:lnTo>
                    <a:pt x="1372" y="355"/>
                  </a:lnTo>
                  <a:lnTo>
                    <a:pt x="1372" y="355"/>
                  </a:lnTo>
                  <a:lnTo>
                    <a:pt x="1372" y="355"/>
                  </a:lnTo>
                  <a:lnTo>
                    <a:pt x="1373" y="355"/>
                  </a:lnTo>
                  <a:lnTo>
                    <a:pt x="1373" y="355"/>
                  </a:lnTo>
                  <a:lnTo>
                    <a:pt x="1373" y="355"/>
                  </a:lnTo>
                  <a:lnTo>
                    <a:pt x="1374" y="355"/>
                  </a:lnTo>
                  <a:lnTo>
                    <a:pt x="1374" y="355"/>
                  </a:lnTo>
                  <a:lnTo>
                    <a:pt x="1374" y="355"/>
                  </a:lnTo>
                  <a:lnTo>
                    <a:pt x="1374" y="355"/>
                  </a:lnTo>
                  <a:lnTo>
                    <a:pt x="1375" y="355"/>
                  </a:lnTo>
                  <a:lnTo>
                    <a:pt x="1375" y="355"/>
                  </a:lnTo>
                  <a:lnTo>
                    <a:pt x="1376" y="355"/>
                  </a:lnTo>
                  <a:lnTo>
                    <a:pt x="1376" y="355"/>
                  </a:lnTo>
                  <a:lnTo>
                    <a:pt x="1377" y="355"/>
                  </a:lnTo>
                  <a:lnTo>
                    <a:pt x="1377" y="355"/>
                  </a:lnTo>
                  <a:lnTo>
                    <a:pt x="1377" y="355"/>
                  </a:lnTo>
                  <a:lnTo>
                    <a:pt x="1377" y="355"/>
                  </a:lnTo>
                  <a:lnTo>
                    <a:pt x="1378" y="355"/>
                  </a:lnTo>
                  <a:lnTo>
                    <a:pt x="1378" y="355"/>
                  </a:lnTo>
                  <a:lnTo>
                    <a:pt x="1379" y="355"/>
                  </a:lnTo>
                  <a:lnTo>
                    <a:pt x="1379" y="355"/>
                  </a:lnTo>
                  <a:lnTo>
                    <a:pt x="1379" y="355"/>
                  </a:lnTo>
                  <a:lnTo>
                    <a:pt x="1379" y="355"/>
                  </a:lnTo>
                  <a:lnTo>
                    <a:pt x="1380" y="355"/>
                  </a:lnTo>
                  <a:lnTo>
                    <a:pt x="1380" y="355"/>
                  </a:lnTo>
                  <a:lnTo>
                    <a:pt x="1381" y="355"/>
                  </a:lnTo>
                  <a:lnTo>
                    <a:pt x="1381" y="355"/>
                  </a:lnTo>
                  <a:lnTo>
                    <a:pt x="1381" y="355"/>
                  </a:lnTo>
                  <a:lnTo>
                    <a:pt x="1381" y="355"/>
                  </a:lnTo>
                  <a:lnTo>
                    <a:pt x="1382" y="355"/>
                  </a:lnTo>
                  <a:lnTo>
                    <a:pt x="1382" y="355"/>
                  </a:lnTo>
                  <a:lnTo>
                    <a:pt x="1383" y="356"/>
                  </a:lnTo>
                  <a:lnTo>
                    <a:pt x="1383" y="356"/>
                  </a:lnTo>
                  <a:lnTo>
                    <a:pt x="1383" y="356"/>
                  </a:lnTo>
                  <a:lnTo>
                    <a:pt x="1383" y="356"/>
                  </a:lnTo>
                  <a:lnTo>
                    <a:pt x="1384" y="356"/>
                  </a:lnTo>
                  <a:lnTo>
                    <a:pt x="1384" y="356"/>
                  </a:lnTo>
                  <a:lnTo>
                    <a:pt x="1385" y="356"/>
                  </a:lnTo>
                  <a:lnTo>
                    <a:pt x="1385" y="356"/>
                  </a:lnTo>
                  <a:lnTo>
                    <a:pt x="1385" y="356"/>
                  </a:lnTo>
                  <a:lnTo>
                    <a:pt x="1386" y="356"/>
                  </a:lnTo>
                  <a:lnTo>
                    <a:pt x="1386" y="356"/>
                  </a:lnTo>
                  <a:lnTo>
                    <a:pt x="1386" y="356"/>
                  </a:lnTo>
                  <a:lnTo>
                    <a:pt x="1387" y="356"/>
                  </a:lnTo>
                  <a:lnTo>
                    <a:pt x="1387" y="356"/>
                  </a:lnTo>
                  <a:lnTo>
                    <a:pt x="1387" y="356"/>
                  </a:lnTo>
                  <a:lnTo>
                    <a:pt x="1387" y="356"/>
                  </a:lnTo>
                  <a:lnTo>
                    <a:pt x="1388" y="356"/>
                  </a:lnTo>
                  <a:lnTo>
                    <a:pt x="1388" y="356"/>
                  </a:lnTo>
                  <a:lnTo>
                    <a:pt x="1389" y="356"/>
                  </a:lnTo>
                  <a:lnTo>
                    <a:pt x="1389" y="356"/>
                  </a:lnTo>
                  <a:lnTo>
                    <a:pt x="1389" y="356"/>
                  </a:lnTo>
                  <a:lnTo>
                    <a:pt x="1390" y="356"/>
                  </a:lnTo>
                  <a:lnTo>
                    <a:pt x="1390" y="356"/>
                  </a:lnTo>
                  <a:lnTo>
                    <a:pt x="1390" y="356"/>
                  </a:lnTo>
                  <a:lnTo>
                    <a:pt x="1391" y="356"/>
                  </a:lnTo>
                  <a:lnTo>
                    <a:pt x="1391" y="356"/>
                  </a:lnTo>
                  <a:lnTo>
                    <a:pt x="1391" y="356"/>
                  </a:lnTo>
                  <a:lnTo>
                    <a:pt x="1392" y="356"/>
                  </a:lnTo>
                  <a:lnTo>
                    <a:pt x="1392" y="356"/>
                  </a:lnTo>
                  <a:lnTo>
                    <a:pt x="1392" y="356"/>
                  </a:lnTo>
                  <a:lnTo>
                    <a:pt x="1393" y="356"/>
                  </a:lnTo>
                  <a:lnTo>
                    <a:pt x="1393" y="356"/>
                  </a:lnTo>
                  <a:lnTo>
                    <a:pt x="1394" y="356"/>
                  </a:lnTo>
                  <a:lnTo>
                    <a:pt x="1394" y="356"/>
                  </a:lnTo>
                  <a:lnTo>
                    <a:pt x="1394" y="356"/>
                  </a:lnTo>
                  <a:lnTo>
                    <a:pt x="1394" y="356"/>
                  </a:lnTo>
                  <a:lnTo>
                    <a:pt x="1395" y="356"/>
                  </a:lnTo>
                  <a:lnTo>
                    <a:pt x="1395" y="356"/>
                  </a:lnTo>
                  <a:lnTo>
                    <a:pt x="1396" y="356"/>
                  </a:lnTo>
                  <a:lnTo>
                    <a:pt x="1396" y="356"/>
                  </a:lnTo>
                  <a:lnTo>
                    <a:pt x="1396" y="356"/>
                  </a:lnTo>
                  <a:lnTo>
                    <a:pt x="1396" y="356"/>
                  </a:lnTo>
                  <a:lnTo>
                    <a:pt x="1397" y="356"/>
                  </a:lnTo>
                  <a:lnTo>
                    <a:pt x="1397" y="356"/>
                  </a:lnTo>
                  <a:lnTo>
                    <a:pt x="1398" y="356"/>
                  </a:lnTo>
                  <a:lnTo>
                    <a:pt x="1398" y="356"/>
                  </a:lnTo>
                  <a:lnTo>
                    <a:pt x="1398" y="356"/>
                  </a:lnTo>
                  <a:lnTo>
                    <a:pt x="1398" y="357"/>
                  </a:lnTo>
                  <a:lnTo>
                    <a:pt x="1399" y="357"/>
                  </a:lnTo>
                  <a:lnTo>
                    <a:pt x="1399" y="357"/>
                  </a:lnTo>
                  <a:lnTo>
                    <a:pt x="1400" y="357"/>
                  </a:lnTo>
                  <a:lnTo>
                    <a:pt x="1400" y="357"/>
                  </a:lnTo>
                  <a:lnTo>
                    <a:pt x="1400" y="357"/>
                  </a:lnTo>
                  <a:lnTo>
                    <a:pt x="1400" y="357"/>
                  </a:lnTo>
                  <a:lnTo>
                    <a:pt x="1401" y="357"/>
                  </a:lnTo>
                  <a:lnTo>
                    <a:pt x="1401" y="357"/>
                  </a:lnTo>
                  <a:lnTo>
                    <a:pt x="1402" y="357"/>
                  </a:lnTo>
                  <a:lnTo>
                    <a:pt x="1402" y="357"/>
                  </a:lnTo>
                  <a:lnTo>
                    <a:pt x="1402" y="357"/>
                  </a:lnTo>
                  <a:lnTo>
                    <a:pt x="1403" y="357"/>
                  </a:lnTo>
                  <a:lnTo>
                    <a:pt x="1403" y="357"/>
                  </a:lnTo>
                  <a:lnTo>
                    <a:pt x="1403" y="357"/>
                  </a:lnTo>
                  <a:lnTo>
                    <a:pt x="1404" y="357"/>
                  </a:lnTo>
                  <a:lnTo>
                    <a:pt x="1404" y="357"/>
                  </a:lnTo>
                  <a:lnTo>
                    <a:pt x="1404" y="357"/>
                  </a:lnTo>
                  <a:lnTo>
                    <a:pt x="1404" y="357"/>
                  </a:lnTo>
                  <a:lnTo>
                    <a:pt x="1405" y="357"/>
                  </a:lnTo>
                  <a:lnTo>
                    <a:pt x="1405" y="357"/>
                  </a:lnTo>
                  <a:lnTo>
                    <a:pt x="1406" y="357"/>
                  </a:lnTo>
                  <a:lnTo>
                    <a:pt x="1406" y="357"/>
                  </a:lnTo>
                  <a:lnTo>
                    <a:pt x="1406" y="357"/>
                  </a:lnTo>
                  <a:lnTo>
                    <a:pt x="1407" y="357"/>
                  </a:lnTo>
                  <a:lnTo>
                    <a:pt x="1407" y="357"/>
                  </a:lnTo>
                  <a:lnTo>
                    <a:pt x="1407" y="357"/>
                  </a:lnTo>
                  <a:lnTo>
                    <a:pt x="1408" y="357"/>
                  </a:lnTo>
                  <a:lnTo>
                    <a:pt x="1408" y="357"/>
                  </a:lnTo>
                  <a:lnTo>
                    <a:pt x="1408" y="357"/>
                  </a:lnTo>
                  <a:lnTo>
                    <a:pt x="1409" y="357"/>
                  </a:lnTo>
                  <a:lnTo>
                    <a:pt x="1409" y="357"/>
                  </a:lnTo>
                  <a:lnTo>
                    <a:pt x="1409" y="357"/>
                  </a:lnTo>
                  <a:lnTo>
                    <a:pt x="1410" y="357"/>
                  </a:lnTo>
                  <a:lnTo>
                    <a:pt x="1410" y="357"/>
                  </a:lnTo>
                  <a:lnTo>
                    <a:pt x="1411" y="357"/>
                  </a:lnTo>
                  <a:lnTo>
                    <a:pt x="1411" y="357"/>
                  </a:lnTo>
                  <a:lnTo>
                    <a:pt x="1411" y="357"/>
                  </a:lnTo>
                  <a:lnTo>
                    <a:pt x="1411" y="357"/>
                  </a:lnTo>
                  <a:lnTo>
                    <a:pt x="1412" y="357"/>
                  </a:lnTo>
                  <a:lnTo>
                    <a:pt x="1412" y="357"/>
                  </a:lnTo>
                  <a:lnTo>
                    <a:pt x="1413" y="357"/>
                  </a:lnTo>
                  <a:lnTo>
                    <a:pt x="1413" y="357"/>
                  </a:lnTo>
                  <a:lnTo>
                    <a:pt x="1413" y="357"/>
                  </a:lnTo>
                  <a:lnTo>
                    <a:pt x="1413" y="357"/>
                  </a:lnTo>
                  <a:lnTo>
                    <a:pt x="1414" y="357"/>
                  </a:lnTo>
                  <a:lnTo>
                    <a:pt x="1414" y="357"/>
                  </a:lnTo>
                  <a:lnTo>
                    <a:pt x="1415" y="358"/>
                  </a:lnTo>
                  <a:lnTo>
                    <a:pt x="1415" y="358"/>
                  </a:lnTo>
                  <a:lnTo>
                    <a:pt x="1415" y="358"/>
                  </a:lnTo>
                  <a:lnTo>
                    <a:pt x="1415" y="358"/>
                  </a:lnTo>
                  <a:lnTo>
                    <a:pt x="1416" y="358"/>
                  </a:lnTo>
                  <a:lnTo>
                    <a:pt x="1416" y="358"/>
                  </a:lnTo>
                  <a:lnTo>
                    <a:pt x="1417" y="358"/>
                  </a:lnTo>
                  <a:lnTo>
                    <a:pt x="1417" y="358"/>
                  </a:lnTo>
                  <a:lnTo>
                    <a:pt x="1417" y="358"/>
                  </a:lnTo>
                  <a:lnTo>
                    <a:pt x="1417" y="358"/>
                  </a:lnTo>
                  <a:lnTo>
                    <a:pt x="1418" y="358"/>
                  </a:lnTo>
                  <a:lnTo>
                    <a:pt x="1418" y="358"/>
                  </a:lnTo>
                  <a:lnTo>
                    <a:pt x="1419" y="358"/>
                  </a:lnTo>
                  <a:lnTo>
                    <a:pt x="1419" y="358"/>
                  </a:lnTo>
                  <a:lnTo>
                    <a:pt x="1419" y="358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21" y="358"/>
                  </a:lnTo>
                  <a:lnTo>
                    <a:pt x="1421" y="358"/>
                  </a:lnTo>
                  <a:lnTo>
                    <a:pt x="1421" y="358"/>
                  </a:lnTo>
                  <a:lnTo>
                    <a:pt x="1422" y="358"/>
                  </a:lnTo>
                  <a:lnTo>
                    <a:pt x="1422" y="358"/>
                  </a:lnTo>
                  <a:lnTo>
                    <a:pt x="1422" y="358"/>
                  </a:lnTo>
                  <a:lnTo>
                    <a:pt x="1423" y="358"/>
                  </a:lnTo>
                  <a:lnTo>
                    <a:pt x="1423" y="358"/>
                  </a:lnTo>
                  <a:lnTo>
                    <a:pt x="1423" y="358"/>
                  </a:lnTo>
                  <a:lnTo>
                    <a:pt x="1423" y="358"/>
                  </a:lnTo>
                  <a:lnTo>
                    <a:pt x="1424" y="358"/>
                  </a:lnTo>
                  <a:lnTo>
                    <a:pt x="1424" y="358"/>
                  </a:lnTo>
                  <a:lnTo>
                    <a:pt x="1425" y="358"/>
                  </a:lnTo>
                  <a:lnTo>
                    <a:pt x="1425" y="358"/>
                  </a:lnTo>
                  <a:lnTo>
                    <a:pt x="1425" y="358"/>
                  </a:lnTo>
                  <a:lnTo>
                    <a:pt x="1426" y="358"/>
                  </a:lnTo>
                  <a:lnTo>
                    <a:pt x="1426" y="358"/>
                  </a:lnTo>
                  <a:lnTo>
                    <a:pt x="1426" y="358"/>
                  </a:lnTo>
                  <a:lnTo>
                    <a:pt x="1427" y="358"/>
                  </a:lnTo>
                  <a:lnTo>
                    <a:pt x="1427" y="358"/>
                  </a:lnTo>
                  <a:lnTo>
                    <a:pt x="1427" y="358"/>
                  </a:lnTo>
                  <a:lnTo>
                    <a:pt x="1428" y="358"/>
                  </a:lnTo>
                  <a:lnTo>
                    <a:pt x="1428" y="358"/>
                  </a:lnTo>
                  <a:lnTo>
                    <a:pt x="1428" y="358"/>
                  </a:lnTo>
                  <a:lnTo>
                    <a:pt x="1429" y="358"/>
                  </a:lnTo>
                  <a:lnTo>
                    <a:pt x="1429" y="358"/>
                  </a:lnTo>
                  <a:lnTo>
                    <a:pt x="1430" y="358"/>
                  </a:lnTo>
                  <a:lnTo>
                    <a:pt x="1430" y="358"/>
                  </a:lnTo>
                  <a:lnTo>
                    <a:pt x="1430" y="358"/>
                  </a:lnTo>
                  <a:lnTo>
                    <a:pt x="1430" y="358"/>
                  </a:lnTo>
                  <a:lnTo>
                    <a:pt x="1431" y="358"/>
                  </a:lnTo>
                  <a:lnTo>
                    <a:pt x="1431" y="358"/>
                  </a:lnTo>
                  <a:lnTo>
                    <a:pt x="1432" y="359"/>
                  </a:lnTo>
                  <a:lnTo>
                    <a:pt x="1432" y="359"/>
                  </a:lnTo>
                  <a:lnTo>
                    <a:pt x="1432" y="359"/>
                  </a:lnTo>
                  <a:lnTo>
                    <a:pt x="1432" y="359"/>
                  </a:lnTo>
                  <a:lnTo>
                    <a:pt x="1433" y="359"/>
                  </a:lnTo>
                  <a:lnTo>
                    <a:pt x="1433" y="359"/>
                  </a:lnTo>
                  <a:lnTo>
                    <a:pt x="1434" y="359"/>
                  </a:lnTo>
                  <a:lnTo>
                    <a:pt x="1434" y="359"/>
                  </a:lnTo>
                  <a:lnTo>
                    <a:pt x="1434" y="359"/>
                  </a:lnTo>
                  <a:lnTo>
                    <a:pt x="1434" y="359"/>
                  </a:lnTo>
                  <a:lnTo>
                    <a:pt x="1435" y="359"/>
                  </a:lnTo>
                  <a:lnTo>
                    <a:pt x="1435" y="359"/>
                  </a:lnTo>
                  <a:lnTo>
                    <a:pt x="1436" y="359"/>
                  </a:lnTo>
                  <a:lnTo>
                    <a:pt x="1436" y="359"/>
                  </a:lnTo>
                  <a:lnTo>
                    <a:pt x="1436" y="359"/>
                  </a:lnTo>
                  <a:lnTo>
                    <a:pt x="1437" y="359"/>
                  </a:lnTo>
                  <a:lnTo>
                    <a:pt x="1437" y="359"/>
                  </a:lnTo>
                  <a:lnTo>
                    <a:pt x="1437" y="359"/>
                  </a:lnTo>
                  <a:lnTo>
                    <a:pt x="1438" y="359"/>
                  </a:lnTo>
                  <a:lnTo>
                    <a:pt x="1438" y="359"/>
                  </a:lnTo>
                  <a:lnTo>
                    <a:pt x="1438" y="359"/>
                  </a:lnTo>
                  <a:lnTo>
                    <a:pt x="1439" y="359"/>
                  </a:lnTo>
                  <a:lnTo>
                    <a:pt x="1439" y="359"/>
                  </a:lnTo>
                  <a:lnTo>
                    <a:pt x="1439" y="359"/>
                  </a:lnTo>
                  <a:lnTo>
                    <a:pt x="1440" y="359"/>
                  </a:lnTo>
                  <a:lnTo>
                    <a:pt x="1440" y="359"/>
                  </a:lnTo>
                  <a:lnTo>
                    <a:pt x="1440" y="359"/>
                  </a:lnTo>
                  <a:lnTo>
                    <a:pt x="1441" y="359"/>
                  </a:lnTo>
                  <a:lnTo>
                    <a:pt x="1441" y="359"/>
                  </a:lnTo>
                  <a:lnTo>
                    <a:pt x="1441" y="359"/>
                  </a:lnTo>
                  <a:lnTo>
                    <a:pt x="1442" y="359"/>
                  </a:lnTo>
                  <a:lnTo>
                    <a:pt x="1442" y="359"/>
                  </a:lnTo>
                  <a:lnTo>
                    <a:pt x="1442" y="359"/>
                  </a:lnTo>
                  <a:lnTo>
                    <a:pt x="1443" y="359"/>
                  </a:lnTo>
                  <a:lnTo>
                    <a:pt x="1443" y="359"/>
                  </a:lnTo>
                  <a:lnTo>
                    <a:pt x="1443" y="359"/>
                  </a:lnTo>
                  <a:lnTo>
                    <a:pt x="1444" y="359"/>
                  </a:lnTo>
                  <a:lnTo>
                    <a:pt x="1444" y="359"/>
                  </a:lnTo>
                  <a:lnTo>
                    <a:pt x="1444" y="359"/>
                  </a:lnTo>
                  <a:lnTo>
                    <a:pt x="1445" y="359"/>
                  </a:lnTo>
                  <a:lnTo>
                    <a:pt x="1445" y="359"/>
                  </a:lnTo>
                  <a:lnTo>
                    <a:pt x="1445" y="359"/>
                  </a:lnTo>
                  <a:lnTo>
                    <a:pt x="1446" y="359"/>
                  </a:lnTo>
                  <a:lnTo>
                    <a:pt x="1446" y="359"/>
                  </a:lnTo>
                  <a:lnTo>
                    <a:pt x="1447" y="359"/>
                  </a:lnTo>
                  <a:lnTo>
                    <a:pt x="1447" y="359"/>
                  </a:lnTo>
                  <a:lnTo>
                    <a:pt x="1447" y="359"/>
                  </a:lnTo>
                  <a:lnTo>
                    <a:pt x="1447" y="359"/>
                  </a:lnTo>
                  <a:lnTo>
                    <a:pt x="1448" y="359"/>
                  </a:lnTo>
                  <a:lnTo>
                    <a:pt x="1448" y="359"/>
                  </a:lnTo>
                  <a:lnTo>
                    <a:pt x="1449" y="360"/>
                  </a:lnTo>
                  <a:lnTo>
                    <a:pt x="1449" y="360"/>
                  </a:lnTo>
                  <a:lnTo>
                    <a:pt x="1449" y="360"/>
                  </a:lnTo>
                  <a:lnTo>
                    <a:pt x="1449" y="360"/>
                  </a:lnTo>
                  <a:lnTo>
                    <a:pt x="1450" y="360"/>
                  </a:lnTo>
                  <a:lnTo>
                    <a:pt x="1450" y="360"/>
                  </a:lnTo>
                  <a:lnTo>
                    <a:pt x="1451" y="360"/>
                  </a:lnTo>
                  <a:lnTo>
                    <a:pt x="1451" y="360"/>
                  </a:lnTo>
                  <a:lnTo>
                    <a:pt x="1451" y="360"/>
                  </a:lnTo>
                  <a:lnTo>
                    <a:pt x="1451" y="360"/>
                  </a:lnTo>
                  <a:lnTo>
                    <a:pt x="1452" y="360"/>
                  </a:lnTo>
                  <a:lnTo>
                    <a:pt x="1452" y="360"/>
                  </a:lnTo>
                  <a:lnTo>
                    <a:pt x="1453" y="360"/>
                  </a:lnTo>
                  <a:lnTo>
                    <a:pt x="1453" y="360"/>
                  </a:lnTo>
                  <a:lnTo>
                    <a:pt x="1453" y="360"/>
                  </a:lnTo>
                  <a:lnTo>
                    <a:pt x="1453" y="360"/>
                  </a:lnTo>
                  <a:lnTo>
                    <a:pt x="1454" y="360"/>
                  </a:lnTo>
                  <a:lnTo>
                    <a:pt x="1454" y="360"/>
                  </a:lnTo>
                  <a:lnTo>
                    <a:pt x="1455" y="360"/>
                  </a:lnTo>
                  <a:lnTo>
                    <a:pt x="1455" y="360"/>
                  </a:lnTo>
                  <a:lnTo>
                    <a:pt x="1455" y="360"/>
                  </a:lnTo>
                  <a:lnTo>
                    <a:pt x="1456" y="360"/>
                  </a:lnTo>
                  <a:lnTo>
                    <a:pt x="1456" y="360"/>
                  </a:lnTo>
                  <a:lnTo>
                    <a:pt x="1456" y="360"/>
                  </a:lnTo>
                  <a:lnTo>
                    <a:pt x="1457" y="360"/>
                  </a:lnTo>
                  <a:lnTo>
                    <a:pt x="1457" y="360"/>
                  </a:lnTo>
                  <a:lnTo>
                    <a:pt x="1457" y="360"/>
                  </a:lnTo>
                  <a:lnTo>
                    <a:pt x="1458" y="360"/>
                  </a:lnTo>
                  <a:lnTo>
                    <a:pt x="1458" y="360"/>
                  </a:lnTo>
                  <a:lnTo>
                    <a:pt x="1458" y="360"/>
                  </a:lnTo>
                  <a:lnTo>
                    <a:pt x="1459" y="360"/>
                  </a:lnTo>
                  <a:lnTo>
                    <a:pt x="1459" y="360"/>
                  </a:lnTo>
                  <a:lnTo>
                    <a:pt x="1459" y="360"/>
                  </a:lnTo>
                  <a:lnTo>
                    <a:pt x="1459" y="360"/>
                  </a:lnTo>
                  <a:lnTo>
                    <a:pt x="1460" y="360"/>
                  </a:lnTo>
                  <a:lnTo>
                    <a:pt x="1460" y="360"/>
                  </a:lnTo>
                  <a:lnTo>
                    <a:pt x="1461" y="360"/>
                  </a:lnTo>
                  <a:lnTo>
                    <a:pt x="1461" y="360"/>
                  </a:lnTo>
                  <a:lnTo>
                    <a:pt x="1461" y="360"/>
                  </a:lnTo>
                  <a:lnTo>
                    <a:pt x="1462" y="360"/>
                  </a:lnTo>
                  <a:lnTo>
                    <a:pt x="1462" y="360"/>
                  </a:lnTo>
                  <a:lnTo>
                    <a:pt x="1462" y="360"/>
                  </a:lnTo>
                  <a:lnTo>
                    <a:pt x="1463" y="360"/>
                  </a:lnTo>
                  <a:lnTo>
                    <a:pt x="1463" y="360"/>
                  </a:lnTo>
                  <a:lnTo>
                    <a:pt x="1464" y="361"/>
                  </a:lnTo>
                  <a:lnTo>
                    <a:pt x="1464" y="361"/>
                  </a:lnTo>
                  <a:lnTo>
                    <a:pt x="1464" y="361"/>
                  </a:lnTo>
                  <a:lnTo>
                    <a:pt x="1464" y="361"/>
                  </a:lnTo>
                  <a:lnTo>
                    <a:pt x="1465" y="361"/>
                  </a:lnTo>
                  <a:lnTo>
                    <a:pt x="1465" y="361"/>
                  </a:lnTo>
                  <a:lnTo>
                    <a:pt x="1466" y="361"/>
                  </a:lnTo>
                  <a:lnTo>
                    <a:pt x="1466" y="361"/>
                  </a:lnTo>
                  <a:lnTo>
                    <a:pt x="1466" y="361"/>
                  </a:lnTo>
                  <a:lnTo>
                    <a:pt x="1466" y="361"/>
                  </a:lnTo>
                  <a:lnTo>
                    <a:pt x="1467" y="361"/>
                  </a:lnTo>
                  <a:lnTo>
                    <a:pt x="1467" y="361"/>
                  </a:lnTo>
                  <a:lnTo>
                    <a:pt x="1468" y="361"/>
                  </a:lnTo>
                  <a:lnTo>
                    <a:pt x="1468" y="361"/>
                  </a:lnTo>
                  <a:lnTo>
                    <a:pt x="1468" y="361"/>
                  </a:lnTo>
                  <a:lnTo>
                    <a:pt x="1468" y="361"/>
                  </a:lnTo>
                  <a:lnTo>
                    <a:pt x="1469" y="361"/>
                  </a:lnTo>
                  <a:lnTo>
                    <a:pt x="1469" y="361"/>
                  </a:lnTo>
                  <a:lnTo>
                    <a:pt x="1470" y="361"/>
                  </a:lnTo>
                  <a:lnTo>
                    <a:pt x="1470" y="361"/>
                  </a:lnTo>
                  <a:lnTo>
                    <a:pt x="1470" y="361"/>
                  </a:lnTo>
                  <a:lnTo>
                    <a:pt x="1470" y="361"/>
                  </a:lnTo>
                  <a:lnTo>
                    <a:pt x="1471" y="361"/>
                  </a:lnTo>
                  <a:lnTo>
                    <a:pt x="1471" y="361"/>
                  </a:lnTo>
                  <a:lnTo>
                    <a:pt x="1472" y="361"/>
                  </a:lnTo>
                  <a:lnTo>
                    <a:pt x="1472" y="361"/>
                  </a:lnTo>
                  <a:lnTo>
                    <a:pt x="1472" y="361"/>
                  </a:lnTo>
                  <a:lnTo>
                    <a:pt x="1472" y="361"/>
                  </a:lnTo>
                  <a:lnTo>
                    <a:pt x="1473" y="361"/>
                  </a:lnTo>
                  <a:lnTo>
                    <a:pt x="1473" y="361"/>
                  </a:lnTo>
                  <a:lnTo>
                    <a:pt x="1474" y="361"/>
                  </a:lnTo>
                  <a:lnTo>
                    <a:pt x="1474" y="361"/>
                  </a:lnTo>
                  <a:lnTo>
                    <a:pt x="1474" y="361"/>
                  </a:lnTo>
                  <a:lnTo>
                    <a:pt x="1475" y="361"/>
                  </a:lnTo>
                  <a:lnTo>
                    <a:pt x="1475" y="361"/>
                  </a:lnTo>
                  <a:lnTo>
                    <a:pt x="1475" y="361"/>
                  </a:lnTo>
                  <a:lnTo>
                    <a:pt x="1476" y="361"/>
                  </a:lnTo>
                  <a:lnTo>
                    <a:pt x="1476" y="361"/>
                  </a:lnTo>
                  <a:lnTo>
                    <a:pt x="1476" y="361"/>
                  </a:lnTo>
                  <a:lnTo>
                    <a:pt x="1477" y="361"/>
                  </a:lnTo>
                  <a:lnTo>
                    <a:pt x="1477" y="361"/>
                  </a:lnTo>
                  <a:lnTo>
                    <a:pt x="1477" y="361"/>
                  </a:lnTo>
                  <a:lnTo>
                    <a:pt x="1478" y="361"/>
                  </a:lnTo>
                  <a:lnTo>
                    <a:pt x="1478" y="361"/>
                  </a:lnTo>
                  <a:lnTo>
                    <a:pt x="1478" y="361"/>
                  </a:lnTo>
                  <a:lnTo>
                    <a:pt x="1479" y="361"/>
                  </a:lnTo>
                  <a:lnTo>
                    <a:pt x="1479" y="361"/>
                  </a:lnTo>
                  <a:lnTo>
                    <a:pt x="1479" y="361"/>
                  </a:lnTo>
                  <a:lnTo>
                    <a:pt x="1480" y="361"/>
                  </a:lnTo>
                  <a:lnTo>
                    <a:pt x="1480" y="361"/>
                  </a:lnTo>
                  <a:lnTo>
                    <a:pt x="1481" y="361"/>
                  </a:lnTo>
                  <a:lnTo>
                    <a:pt x="1481" y="361"/>
                  </a:lnTo>
                  <a:lnTo>
                    <a:pt x="1481" y="362"/>
                  </a:lnTo>
                  <a:lnTo>
                    <a:pt x="1481" y="362"/>
                  </a:lnTo>
                  <a:lnTo>
                    <a:pt x="1482" y="362"/>
                  </a:lnTo>
                  <a:lnTo>
                    <a:pt x="1482" y="362"/>
                  </a:lnTo>
                  <a:lnTo>
                    <a:pt x="1483" y="362"/>
                  </a:lnTo>
                  <a:lnTo>
                    <a:pt x="1483" y="362"/>
                  </a:lnTo>
                  <a:lnTo>
                    <a:pt x="1483" y="362"/>
                  </a:lnTo>
                  <a:lnTo>
                    <a:pt x="1483" y="362"/>
                  </a:lnTo>
                  <a:lnTo>
                    <a:pt x="1484" y="362"/>
                  </a:lnTo>
                  <a:lnTo>
                    <a:pt x="1484" y="362"/>
                  </a:lnTo>
                  <a:lnTo>
                    <a:pt x="1485" y="362"/>
                  </a:lnTo>
                  <a:lnTo>
                    <a:pt x="1485" y="362"/>
                  </a:lnTo>
                  <a:lnTo>
                    <a:pt x="1485" y="362"/>
                  </a:lnTo>
                  <a:lnTo>
                    <a:pt x="1485" y="362"/>
                  </a:lnTo>
                  <a:lnTo>
                    <a:pt x="1486" y="362"/>
                  </a:lnTo>
                  <a:lnTo>
                    <a:pt x="1486" y="362"/>
                  </a:lnTo>
                  <a:lnTo>
                    <a:pt x="1487" y="362"/>
                  </a:lnTo>
                  <a:lnTo>
                    <a:pt x="1487" y="362"/>
                  </a:lnTo>
                  <a:lnTo>
                    <a:pt x="1487" y="362"/>
                  </a:lnTo>
                  <a:lnTo>
                    <a:pt x="1487" y="362"/>
                  </a:lnTo>
                  <a:lnTo>
                    <a:pt x="1488" y="362"/>
                  </a:lnTo>
                  <a:lnTo>
                    <a:pt x="1488" y="362"/>
                  </a:lnTo>
                  <a:lnTo>
                    <a:pt x="1489" y="362"/>
                  </a:lnTo>
                  <a:lnTo>
                    <a:pt x="1489" y="362"/>
                  </a:lnTo>
                  <a:lnTo>
                    <a:pt x="1489" y="362"/>
                  </a:lnTo>
                  <a:lnTo>
                    <a:pt x="1489" y="362"/>
                  </a:lnTo>
                  <a:lnTo>
                    <a:pt x="1490" y="362"/>
                  </a:lnTo>
                  <a:lnTo>
                    <a:pt x="1490" y="362"/>
                  </a:lnTo>
                  <a:lnTo>
                    <a:pt x="1491" y="362"/>
                  </a:lnTo>
                  <a:lnTo>
                    <a:pt x="1491" y="362"/>
                  </a:lnTo>
                  <a:lnTo>
                    <a:pt x="1491" y="362"/>
                  </a:lnTo>
                  <a:lnTo>
                    <a:pt x="1492" y="362"/>
                  </a:lnTo>
                  <a:lnTo>
                    <a:pt x="1492" y="362"/>
                  </a:lnTo>
                  <a:lnTo>
                    <a:pt x="1492" y="362"/>
                  </a:lnTo>
                  <a:lnTo>
                    <a:pt x="1493" y="362"/>
                  </a:lnTo>
                  <a:lnTo>
                    <a:pt x="1493" y="362"/>
                  </a:lnTo>
                  <a:lnTo>
                    <a:pt x="1493" y="362"/>
                  </a:lnTo>
                  <a:lnTo>
                    <a:pt x="1494" y="362"/>
                  </a:lnTo>
                  <a:lnTo>
                    <a:pt x="1494" y="362"/>
                  </a:lnTo>
                  <a:lnTo>
                    <a:pt x="1494" y="362"/>
                  </a:lnTo>
                  <a:lnTo>
                    <a:pt x="1495" y="362"/>
                  </a:lnTo>
                  <a:lnTo>
                    <a:pt x="1495" y="362"/>
                  </a:lnTo>
                  <a:lnTo>
                    <a:pt x="1495" y="362"/>
                  </a:lnTo>
                  <a:lnTo>
                    <a:pt x="1495" y="362"/>
                  </a:lnTo>
                  <a:lnTo>
                    <a:pt x="1496" y="362"/>
                  </a:lnTo>
                  <a:lnTo>
                    <a:pt x="1496" y="362"/>
                  </a:lnTo>
                  <a:lnTo>
                    <a:pt x="1497" y="362"/>
                  </a:lnTo>
                  <a:lnTo>
                    <a:pt x="1497" y="362"/>
                  </a:lnTo>
                  <a:lnTo>
                    <a:pt x="1497" y="362"/>
                  </a:lnTo>
                  <a:lnTo>
                    <a:pt x="1498" y="362"/>
                  </a:lnTo>
                  <a:lnTo>
                    <a:pt x="1498" y="362"/>
                  </a:lnTo>
                  <a:lnTo>
                    <a:pt x="1498" y="362"/>
                  </a:lnTo>
                  <a:lnTo>
                    <a:pt x="1499" y="362"/>
                  </a:lnTo>
                  <a:lnTo>
                    <a:pt x="1499" y="362"/>
                  </a:lnTo>
                  <a:lnTo>
                    <a:pt x="1500" y="362"/>
                  </a:lnTo>
                  <a:lnTo>
                    <a:pt x="1500" y="362"/>
                  </a:lnTo>
                  <a:lnTo>
                    <a:pt x="1500" y="363"/>
                  </a:lnTo>
                  <a:lnTo>
                    <a:pt x="1500" y="363"/>
                  </a:lnTo>
                  <a:lnTo>
                    <a:pt x="1501" y="363"/>
                  </a:lnTo>
                  <a:lnTo>
                    <a:pt x="1501" y="363"/>
                  </a:lnTo>
                  <a:lnTo>
                    <a:pt x="1502" y="363"/>
                  </a:lnTo>
                  <a:lnTo>
                    <a:pt x="1502" y="363"/>
                  </a:lnTo>
                  <a:lnTo>
                    <a:pt x="1502" y="363"/>
                  </a:lnTo>
                  <a:lnTo>
                    <a:pt x="1502" y="363"/>
                  </a:lnTo>
                  <a:lnTo>
                    <a:pt x="1503" y="363"/>
                  </a:lnTo>
                  <a:lnTo>
                    <a:pt x="1503" y="363"/>
                  </a:lnTo>
                  <a:lnTo>
                    <a:pt x="1504" y="363"/>
                  </a:lnTo>
                  <a:lnTo>
                    <a:pt x="1504" y="363"/>
                  </a:lnTo>
                  <a:lnTo>
                    <a:pt x="1504" y="363"/>
                  </a:lnTo>
                  <a:lnTo>
                    <a:pt x="1504" y="363"/>
                  </a:lnTo>
                  <a:lnTo>
                    <a:pt x="1505" y="363"/>
                  </a:lnTo>
                  <a:lnTo>
                    <a:pt x="1505" y="363"/>
                  </a:lnTo>
                  <a:lnTo>
                    <a:pt x="1506" y="363"/>
                  </a:lnTo>
                  <a:lnTo>
                    <a:pt x="1506" y="363"/>
                  </a:lnTo>
                  <a:lnTo>
                    <a:pt x="1506" y="363"/>
                  </a:lnTo>
                  <a:lnTo>
                    <a:pt x="1506" y="363"/>
                  </a:lnTo>
                  <a:lnTo>
                    <a:pt x="1507" y="363"/>
                  </a:lnTo>
                  <a:lnTo>
                    <a:pt x="1507" y="363"/>
                  </a:lnTo>
                  <a:lnTo>
                    <a:pt x="1508" y="363"/>
                  </a:lnTo>
                  <a:lnTo>
                    <a:pt x="1508" y="363"/>
                  </a:lnTo>
                  <a:lnTo>
                    <a:pt x="1508" y="363"/>
                  </a:lnTo>
                  <a:lnTo>
                    <a:pt x="1508" y="363"/>
                  </a:lnTo>
                  <a:lnTo>
                    <a:pt x="1509" y="363"/>
                  </a:lnTo>
                  <a:lnTo>
                    <a:pt x="1509" y="363"/>
                  </a:lnTo>
                  <a:lnTo>
                    <a:pt x="1510" y="363"/>
                  </a:lnTo>
                  <a:lnTo>
                    <a:pt x="1510" y="363"/>
                  </a:lnTo>
                  <a:lnTo>
                    <a:pt x="1510" y="363"/>
                  </a:lnTo>
                  <a:lnTo>
                    <a:pt x="1511" y="363"/>
                  </a:lnTo>
                  <a:lnTo>
                    <a:pt x="1511" y="363"/>
                  </a:lnTo>
                  <a:lnTo>
                    <a:pt x="1511" y="363"/>
                  </a:lnTo>
                  <a:lnTo>
                    <a:pt x="1512" y="363"/>
                  </a:lnTo>
                  <a:lnTo>
                    <a:pt x="1512" y="363"/>
                  </a:lnTo>
                  <a:lnTo>
                    <a:pt x="1512" y="363"/>
                  </a:lnTo>
                  <a:lnTo>
                    <a:pt x="1513" y="363"/>
                  </a:lnTo>
                  <a:lnTo>
                    <a:pt x="1513" y="363"/>
                  </a:lnTo>
                  <a:lnTo>
                    <a:pt x="1513" y="363"/>
                  </a:lnTo>
                  <a:lnTo>
                    <a:pt x="1514" y="363"/>
                  </a:lnTo>
                  <a:lnTo>
                    <a:pt x="1514" y="363"/>
                  </a:lnTo>
                  <a:lnTo>
                    <a:pt x="1514" y="363"/>
                  </a:lnTo>
                  <a:lnTo>
                    <a:pt x="1514" y="363"/>
                  </a:lnTo>
                  <a:lnTo>
                    <a:pt x="1515" y="363"/>
                  </a:lnTo>
                  <a:lnTo>
                    <a:pt x="1515" y="363"/>
                  </a:lnTo>
                  <a:lnTo>
                    <a:pt x="1516" y="363"/>
                  </a:lnTo>
                  <a:lnTo>
                    <a:pt x="1516" y="363"/>
                  </a:lnTo>
                  <a:lnTo>
                    <a:pt x="1517" y="363"/>
                  </a:lnTo>
                  <a:lnTo>
                    <a:pt x="1517" y="363"/>
                  </a:lnTo>
                  <a:lnTo>
                    <a:pt x="1517" y="363"/>
                  </a:lnTo>
                  <a:lnTo>
                    <a:pt x="1517" y="363"/>
                  </a:lnTo>
                  <a:lnTo>
                    <a:pt x="1518" y="363"/>
                  </a:lnTo>
                  <a:lnTo>
                    <a:pt x="1518" y="363"/>
                  </a:lnTo>
                  <a:lnTo>
                    <a:pt x="1519" y="363"/>
                  </a:lnTo>
                  <a:lnTo>
                    <a:pt x="1519" y="363"/>
                  </a:lnTo>
                  <a:lnTo>
                    <a:pt x="1519" y="363"/>
                  </a:lnTo>
                  <a:lnTo>
                    <a:pt x="1519" y="363"/>
                  </a:lnTo>
                  <a:lnTo>
                    <a:pt x="1520" y="364"/>
                  </a:lnTo>
                  <a:lnTo>
                    <a:pt x="1520" y="364"/>
                  </a:lnTo>
                  <a:lnTo>
                    <a:pt x="1521" y="364"/>
                  </a:lnTo>
                  <a:lnTo>
                    <a:pt x="1521" y="364"/>
                  </a:lnTo>
                  <a:lnTo>
                    <a:pt x="1521" y="364"/>
                  </a:lnTo>
                  <a:lnTo>
                    <a:pt x="1521" y="364"/>
                  </a:lnTo>
                  <a:lnTo>
                    <a:pt x="1522" y="364"/>
                  </a:lnTo>
                  <a:lnTo>
                    <a:pt x="1522" y="364"/>
                  </a:lnTo>
                  <a:lnTo>
                    <a:pt x="1523" y="364"/>
                  </a:lnTo>
                  <a:lnTo>
                    <a:pt x="1523" y="364"/>
                  </a:lnTo>
                  <a:lnTo>
                    <a:pt x="1523" y="364"/>
                  </a:lnTo>
                  <a:lnTo>
                    <a:pt x="1523" y="364"/>
                  </a:lnTo>
                  <a:lnTo>
                    <a:pt x="1524" y="364"/>
                  </a:lnTo>
                  <a:lnTo>
                    <a:pt x="1524" y="364"/>
                  </a:lnTo>
                  <a:lnTo>
                    <a:pt x="1525" y="364"/>
                  </a:lnTo>
                  <a:lnTo>
                    <a:pt x="1525" y="364"/>
                  </a:lnTo>
                  <a:lnTo>
                    <a:pt x="1525" y="364"/>
                  </a:lnTo>
                  <a:lnTo>
                    <a:pt x="1526" y="364"/>
                  </a:lnTo>
                  <a:lnTo>
                    <a:pt x="1526" y="364"/>
                  </a:lnTo>
                  <a:lnTo>
                    <a:pt x="1526" y="364"/>
                  </a:lnTo>
                  <a:lnTo>
                    <a:pt x="1527" y="364"/>
                  </a:lnTo>
                  <a:lnTo>
                    <a:pt x="1527" y="364"/>
                  </a:lnTo>
                  <a:lnTo>
                    <a:pt x="1527" y="364"/>
                  </a:lnTo>
                  <a:lnTo>
                    <a:pt x="1528" y="364"/>
                  </a:lnTo>
                  <a:lnTo>
                    <a:pt x="1528" y="364"/>
                  </a:lnTo>
                  <a:lnTo>
                    <a:pt x="1528" y="364"/>
                  </a:lnTo>
                  <a:lnTo>
                    <a:pt x="1529" y="364"/>
                  </a:lnTo>
                  <a:lnTo>
                    <a:pt x="1529" y="364"/>
                  </a:lnTo>
                  <a:lnTo>
                    <a:pt x="1529" y="364"/>
                  </a:lnTo>
                  <a:lnTo>
                    <a:pt x="1530" y="364"/>
                  </a:lnTo>
                  <a:lnTo>
                    <a:pt x="1530" y="364"/>
                  </a:lnTo>
                  <a:lnTo>
                    <a:pt x="1530" y="364"/>
                  </a:lnTo>
                  <a:lnTo>
                    <a:pt x="1531" y="364"/>
                  </a:lnTo>
                  <a:lnTo>
                    <a:pt x="1531" y="364"/>
                  </a:lnTo>
                  <a:lnTo>
                    <a:pt x="1531" y="364"/>
                  </a:lnTo>
                  <a:lnTo>
                    <a:pt x="1531" y="364"/>
                  </a:lnTo>
                  <a:lnTo>
                    <a:pt x="1532" y="364"/>
                  </a:lnTo>
                  <a:lnTo>
                    <a:pt x="1532" y="364"/>
                  </a:lnTo>
                  <a:lnTo>
                    <a:pt x="1533" y="364"/>
                  </a:lnTo>
                  <a:lnTo>
                    <a:pt x="1533" y="364"/>
                  </a:lnTo>
                  <a:lnTo>
                    <a:pt x="1534" y="364"/>
                  </a:lnTo>
                  <a:lnTo>
                    <a:pt x="1534" y="364"/>
                  </a:lnTo>
                  <a:lnTo>
                    <a:pt x="1534" y="364"/>
                  </a:lnTo>
                  <a:lnTo>
                    <a:pt x="1534" y="364"/>
                  </a:lnTo>
                  <a:lnTo>
                    <a:pt x="1535" y="364"/>
                  </a:lnTo>
                  <a:lnTo>
                    <a:pt x="1535" y="364"/>
                  </a:lnTo>
                  <a:lnTo>
                    <a:pt x="1536" y="364"/>
                  </a:lnTo>
                  <a:lnTo>
                    <a:pt x="1536" y="364"/>
                  </a:lnTo>
                  <a:lnTo>
                    <a:pt x="1536" y="364"/>
                  </a:lnTo>
                  <a:lnTo>
                    <a:pt x="1536" y="364"/>
                  </a:lnTo>
                  <a:lnTo>
                    <a:pt x="1537" y="364"/>
                  </a:lnTo>
                  <a:lnTo>
                    <a:pt x="1537" y="364"/>
                  </a:lnTo>
                  <a:lnTo>
                    <a:pt x="1538" y="364"/>
                  </a:lnTo>
                  <a:lnTo>
                    <a:pt x="1538" y="364"/>
                  </a:lnTo>
                  <a:lnTo>
                    <a:pt x="1538" y="364"/>
                  </a:lnTo>
                  <a:lnTo>
                    <a:pt x="1538" y="364"/>
                  </a:lnTo>
                  <a:lnTo>
                    <a:pt x="1539" y="364"/>
                  </a:lnTo>
                  <a:lnTo>
                    <a:pt x="1539" y="364"/>
                  </a:lnTo>
                  <a:lnTo>
                    <a:pt x="1540" y="365"/>
                  </a:lnTo>
                  <a:lnTo>
                    <a:pt x="1540" y="365"/>
                  </a:lnTo>
                  <a:lnTo>
                    <a:pt x="1540" y="365"/>
                  </a:lnTo>
                  <a:lnTo>
                    <a:pt x="1540" y="365"/>
                  </a:lnTo>
                  <a:lnTo>
                    <a:pt x="1541" y="365"/>
                  </a:lnTo>
                  <a:lnTo>
                    <a:pt x="1541" y="365"/>
                  </a:lnTo>
                  <a:lnTo>
                    <a:pt x="1542" y="365"/>
                  </a:lnTo>
                  <a:lnTo>
                    <a:pt x="1542" y="365"/>
                  </a:lnTo>
                  <a:lnTo>
                    <a:pt x="1542" y="365"/>
                  </a:lnTo>
                  <a:lnTo>
                    <a:pt x="1543" y="365"/>
                  </a:lnTo>
                  <a:lnTo>
                    <a:pt x="1543" y="365"/>
                  </a:lnTo>
                  <a:lnTo>
                    <a:pt x="1543" y="365"/>
                  </a:lnTo>
                  <a:lnTo>
                    <a:pt x="1544" y="365"/>
                  </a:lnTo>
                  <a:lnTo>
                    <a:pt x="1544" y="365"/>
                  </a:lnTo>
                  <a:lnTo>
                    <a:pt x="1544" y="365"/>
                  </a:lnTo>
                  <a:lnTo>
                    <a:pt x="1544" y="365"/>
                  </a:lnTo>
                  <a:lnTo>
                    <a:pt x="1545" y="365"/>
                  </a:lnTo>
                  <a:lnTo>
                    <a:pt x="1545" y="365"/>
                  </a:lnTo>
                  <a:lnTo>
                    <a:pt x="1546" y="365"/>
                  </a:lnTo>
                  <a:lnTo>
                    <a:pt x="1546" y="365"/>
                  </a:lnTo>
                  <a:lnTo>
                    <a:pt x="1546" y="365"/>
                  </a:lnTo>
                  <a:lnTo>
                    <a:pt x="1547" y="365"/>
                  </a:lnTo>
                  <a:lnTo>
                    <a:pt x="1547" y="365"/>
                  </a:lnTo>
                  <a:lnTo>
                    <a:pt x="1547" y="365"/>
                  </a:lnTo>
                  <a:lnTo>
                    <a:pt x="1548" y="365"/>
                  </a:lnTo>
                  <a:lnTo>
                    <a:pt x="1548" y="365"/>
                  </a:lnTo>
                  <a:lnTo>
                    <a:pt x="1548" y="365"/>
                  </a:lnTo>
                  <a:lnTo>
                    <a:pt x="1549" y="365"/>
                  </a:lnTo>
                  <a:lnTo>
                    <a:pt x="1549" y="365"/>
                  </a:lnTo>
                  <a:lnTo>
                    <a:pt x="1549" y="365"/>
                  </a:lnTo>
                  <a:lnTo>
                    <a:pt x="1550" y="365"/>
                  </a:lnTo>
                  <a:lnTo>
                    <a:pt x="1550" y="365"/>
                  </a:lnTo>
                  <a:lnTo>
                    <a:pt x="1550" y="365"/>
                  </a:lnTo>
                  <a:lnTo>
                    <a:pt x="1550" y="365"/>
                  </a:lnTo>
                  <a:lnTo>
                    <a:pt x="1551" y="365"/>
                  </a:lnTo>
                  <a:lnTo>
                    <a:pt x="1551" y="365"/>
                  </a:lnTo>
                  <a:lnTo>
                    <a:pt x="1552" y="365"/>
                  </a:lnTo>
                  <a:lnTo>
                    <a:pt x="1552" y="365"/>
                  </a:lnTo>
                  <a:lnTo>
                    <a:pt x="1553" y="365"/>
                  </a:lnTo>
                  <a:lnTo>
                    <a:pt x="1553" y="365"/>
                  </a:lnTo>
                  <a:lnTo>
                    <a:pt x="1553" y="365"/>
                  </a:lnTo>
                  <a:lnTo>
                    <a:pt x="1553" y="365"/>
                  </a:lnTo>
                  <a:lnTo>
                    <a:pt x="1554" y="365"/>
                  </a:lnTo>
                  <a:lnTo>
                    <a:pt x="1554" y="365"/>
                  </a:lnTo>
                  <a:lnTo>
                    <a:pt x="1555" y="365"/>
                  </a:lnTo>
                  <a:lnTo>
                    <a:pt x="1555" y="365"/>
                  </a:lnTo>
                  <a:lnTo>
                    <a:pt x="1555" y="365"/>
                  </a:lnTo>
                  <a:lnTo>
                    <a:pt x="1555" y="365"/>
                  </a:lnTo>
                  <a:lnTo>
                    <a:pt x="1556" y="365"/>
                  </a:lnTo>
                  <a:lnTo>
                    <a:pt x="1556" y="365"/>
                  </a:lnTo>
                  <a:lnTo>
                    <a:pt x="1557" y="365"/>
                  </a:lnTo>
                  <a:lnTo>
                    <a:pt x="1557" y="365"/>
                  </a:lnTo>
                  <a:lnTo>
                    <a:pt x="1557" y="365"/>
                  </a:lnTo>
                  <a:lnTo>
                    <a:pt x="1557" y="365"/>
                  </a:lnTo>
                  <a:lnTo>
                    <a:pt x="1558" y="365"/>
                  </a:lnTo>
                  <a:lnTo>
                    <a:pt x="1558" y="365"/>
                  </a:lnTo>
                  <a:lnTo>
                    <a:pt x="1559" y="365"/>
                  </a:lnTo>
                  <a:lnTo>
                    <a:pt x="1559" y="365"/>
                  </a:lnTo>
                  <a:lnTo>
                    <a:pt x="1559" y="365"/>
                  </a:lnTo>
                  <a:lnTo>
                    <a:pt x="1559" y="365"/>
                  </a:lnTo>
                  <a:lnTo>
                    <a:pt x="1560" y="366"/>
                  </a:lnTo>
                  <a:lnTo>
                    <a:pt x="1560" y="366"/>
                  </a:lnTo>
                  <a:lnTo>
                    <a:pt x="1561" y="366"/>
                  </a:lnTo>
                  <a:lnTo>
                    <a:pt x="1561" y="366"/>
                  </a:lnTo>
                  <a:lnTo>
                    <a:pt x="1561" y="366"/>
                  </a:lnTo>
                  <a:lnTo>
                    <a:pt x="1562" y="366"/>
                  </a:lnTo>
                  <a:lnTo>
                    <a:pt x="1562" y="366"/>
                  </a:lnTo>
                  <a:lnTo>
                    <a:pt x="1562" y="366"/>
                  </a:lnTo>
                  <a:lnTo>
                    <a:pt x="1563" y="366"/>
                  </a:lnTo>
                  <a:lnTo>
                    <a:pt x="1563" y="366"/>
                  </a:lnTo>
                  <a:lnTo>
                    <a:pt x="1563" y="366"/>
                  </a:lnTo>
                  <a:lnTo>
                    <a:pt x="1564" y="366"/>
                  </a:lnTo>
                  <a:lnTo>
                    <a:pt x="1564" y="366"/>
                  </a:lnTo>
                  <a:lnTo>
                    <a:pt x="1564" y="366"/>
                  </a:lnTo>
                  <a:lnTo>
                    <a:pt x="1565" y="366"/>
                  </a:lnTo>
                  <a:lnTo>
                    <a:pt x="1565" y="366"/>
                  </a:lnTo>
                  <a:lnTo>
                    <a:pt x="1565" y="366"/>
                  </a:lnTo>
                  <a:lnTo>
                    <a:pt x="1566" y="366"/>
                  </a:lnTo>
                  <a:lnTo>
                    <a:pt x="1566" y="366"/>
                  </a:lnTo>
                  <a:lnTo>
                    <a:pt x="1566" y="366"/>
                  </a:lnTo>
                  <a:lnTo>
                    <a:pt x="1567" y="366"/>
                  </a:lnTo>
                  <a:lnTo>
                    <a:pt x="1567" y="366"/>
                  </a:lnTo>
                  <a:lnTo>
                    <a:pt x="1567" y="366"/>
                  </a:lnTo>
                  <a:lnTo>
                    <a:pt x="1568" y="366"/>
                  </a:lnTo>
                  <a:lnTo>
                    <a:pt x="1568" y="366"/>
                  </a:lnTo>
                  <a:lnTo>
                    <a:pt x="1568" y="366"/>
                  </a:lnTo>
                  <a:lnTo>
                    <a:pt x="1569" y="366"/>
                  </a:lnTo>
                  <a:lnTo>
                    <a:pt x="1569" y="366"/>
                  </a:lnTo>
                  <a:lnTo>
                    <a:pt x="1570" y="366"/>
                  </a:lnTo>
                  <a:lnTo>
                    <a:pt x="1570" y="366"/>
                  </a:lnTo>
                  <a:lnTo>
                    <a:pt x="1570" y="366"/>
                  </a:lnTo>
                  <a:lnTo>
                    <a:pt x="1570" y="366"/>
                  </a:lnTo>
                  <a:lnTo>
                    <a:pt x="1571" y="366"/>
                  </a:lnTo>
                  <a:lnTo>
                    <a:pt x="1571" y="366"/>
                  </a:lnTo>
                  <a:lnTo>
                    <a:pt x="1572" y="366"/>
                  </a:lnTo>
                  <a:lnTo>
                    <a:pt x="1572" y="366"/>
                  </a:lnTo>
                  <a:lnTo>
                    <a:pt x="1572" y="366"/>
                  </a:lnTo>
                  <a:lnTo>
                    <a:pt x="1572" y="366"/>
                  </a:lnTo>
                  <a:lnTo>
                    <a:pt x="1573" y="366"/>
                  </a:lnTo>
                  <a:lnTo>
                    <a:pt x="1573" y="366"/>
                  </a:lnTo>
                  <a:lnTo>
                    <a:pt x="1574" y="366"/>
                  </a:lnTo>
                  <a:lnTo>
                    <a:pt x="1574" y="366"/>
                  </a:lnTo>
                  <a:lnTo>
                    <a:pt x="1574" y="366"/>
                  </a:lnTo>
                  <a:lnTo>
                    <a:pt x="1574" y="366"/>
                  </a:lnTo>
                  <a:lnTo>
                    <a:pt x="1575" y="366"/>
                  </a:lnTo>
                  <a:lnTo>
                    <a:pt x="1575" y="366"/>
                  </a:lnTo>
                  <a:lnTo>
                    <a:pt x="1576" y="366"/>
                  </a:lnTo>
                  <a:lnTo>
                    <a:pt x="1576" y="366"/>
                  </a:lnTo>
                  <a:lnTo>
                    <a:pt x="1576" y="366"/>
                  </a:lnTo>
                  <a:lnTo>
                    <a:pt x="1576" y="366"/>
                  </a:lnTo>
                  <a:lnTo>
                    <a:pt x="1577" y="366"/>
                  </a:lnTo>
                  <a:lnTo>
                    <a:pt x="1577" y="366"/>
                  </a:lnTo>
                  <a:lnTo>
                    <a:pt x="1578" y="366"/>
                  </a:lnTo>
                  <a:lnTo>
                    <a:pt x="1578" y="366"/>
                  </a:lnTo>
                  <a:lnTo>
                    <a:pt x="1578" y="366"/>
                  </a:lnTo>
                  <a:lnTo>
                    <a:pt x="1579" y="366"/>
                  </a:lnTo>
                  <a:lnTo>
                    <a:pt x="1579" y="366"/>
                  </a:lnTo>
                  <a:lnTo>
                    <a:pt x="1579" y="366"/>
                  </a:lnTo>
                  <a:lnTo>
                    <a:pt x="1580" y="366"/>
                  </a:lnTo>
                  <a:lnTo>
                    <a:pt x="1580" y="366"/>
                  </a:lnTo>
                  <a:lnTo>
                    <a:pt x="1580" y="366"/>
                  </a:lnTo>
                  <a:lnTo>
                    <a:pt x="1580" y="366"/>
                  </a:lnTo>
                  <a:lnTo>
                    <a:pt x="1581" y="366"/>
                  </a:lnTo>
                  <a:lnTo>
                    <a:pt x="1581" y="366"/>
                  </a:lnTo>
                  <a:lnTo>
                    <a:pt x="1582" y="367"/>
                  </a:lnTo>
                  <a:lnTo>
                    <a:pt x="1582" y="367"/>
                  </a:lnTo>
                  <a:lnTo>
                    <a:pt x="1582" y="367"/>
                  </a:lnTo>
                  <a:lnTo>
                    <a:pt x="1583" y="367"/>
                  </a:lnTo>
                  <a:lnTo>
                    <a:pt x="1583" y="367"/>
                  </a:lnTo>
                  <a:lnTo>
                    <a:pt x="1583" y="367"/>
                  </a:lnTo>
                  <a:lnTo>
                    <a:pt x="1584" y="367"/>
                  </a:lnTo>
                  <a:lnTo>
                    <a:pt x="1584" y="367"/>
                  </a:lnTo>
                  <a:lnTo>
                    <a:pt x="1584" y="367"/>
                  </a:lnTo>
                  <a:lnTo>
                    <a:pt x="1585" y="367"/>
                  </a:lnTo>
                  <a:lnTo>
                    <a:pt x="1585" y="367"/>
                  </a:lnTo>
                  <a:lnTo>
                    <a:pt x="1585" y="367"/>
                  </a:lnTo>
                  <a:lnTo>
                    <a:pt x="1586" y="367"/>
                  </a:lnTo>
                  <a:lnTo>
                    <a:pt x="1586" y="367"/>
                  </a:lnTo>
                  <a:lnTo>
                    <a:pt x="1587" y="367"/>
                  </a:lnTo>
                  <a:lnTo>
                    <a:pt x="1587" y="367"/>
                  </a:lnTo>
                  <a:lnTo>
                    <a:pt x="1587" y="367"/>
                  </a:lnTo>
                  <a:lnTo>
                    <a:pt x="1587" y="367"/>
                  </a:lnTo>
                  <a:lnTo>
                    <a:pt x="1588" y="367"/>
                  </a:lnTo>
                  <a:lnTo>
                    <a:pt x="1588" y="367"/>
                  </a:lnTo>
                  <a:lnTo>
                    <a:pt x="1589" y="367"/>
                  </a:lnTo>
                  <a:lnTo>
                    <a:pt x="1589" y="367"/>
                  </a:lnTo>
                  <a:lnTo>
                    <a:pt x="1589" y="367"/>
                  </a:lnTo>
                  <a:lnTo>
                    <a:pt x="1589" y="367"/>
                  </a:lnTo>
                  <a:lnTo>
                    <a:pt x="1590" y="367"/>
                  </a:lnTo>
                  <a:lnTo>
                    <a:pt x="1590" y="367"/>
                  </a:lnTo>
                  <a:lnTo>
                    <a:pt x="1591" y="367"/>
                  </a:lnTo>
                  <a:lnTo>
                    <a:pt x="1591" y="367"/>
                  </a:lnTo>
                  <a:lnTo>
                    <a:pt x="1591" y="367"/>
                  </a:lnTo>
                  <a:lnTo>
                    <a:pt x="1591" y="367"/>
                  </a:lnTo>
                  <a:lnTo>
                    <a:pt x="1592" y="367"/>
                  </a:lnTo>
                  <a:lnTo>
                    <a:pt x="1592" y="367"/>
                  </a:lnTo>
                  <a:lnTo>
                    <a:pt x="1593" y="367"/>
                  </a:lnTo>
                  <a:lnTo>
                    <a:pt x="1593" y="367"/>
                  </a:lnTo>
                  <a:lnTo>
                    <a:pt x="1593" y="367"/>
                  </a:lnTo>
                  <a:lnTo>
                    <a:pt x="1593" y="367"/>
                  </a:lnTo>
                  <a:lnTo>
                    <a:pt x="1594" y="367"/>
                  </a:lnTo>
                  <a:lnTo>
                    <a:pt x="1594" y="367"/>
                  </a:lnTo>
                  <a:lnTo>
                    <a:pt x="1595" y="367"/>
                  </a:lnTo>
                  <a:lnTo>
                    <a:pt x="1595" y="367"/>
                  </a:lnTo>
                  <a:lnTo>
                    <a:pt x="1595" y="367"/>
                  </a:lnTo>
                  <a:lnTo>
                    <a:pt x="1596" y="367"/>
                  </a:lnTo>
                  <a:lnTo>
                    <a:pt x="1596" y="367"/>
                  </a:lnTo>
                  <a:lnTo>
                    <a:pt x="1596" y="367"/>
                  </a:lnTo>
                  <a:lnTo>
                    <a:pt x="1597" y="367"/>
                  </a:lnTo>
                  <a:lnTo>
                    <a:pt x="1597" y="367"/>
                  </a:lnTo>
                  <a:lnTo>
                    <a:pt x="1597" y="367"/>
                  </a:lnTo>
                  <a:lnTo>
                    <a:pt x="1598" y="367"/>
                  </a:lnTo>
                  <a:lnTo>
                    <a:pt x="1598" y="367"/>
                  </a:lnTo>
                  <a:lnTo>
                    <a:pt x="1598" y="367"/>
                  </a:lnTo>
                  <a:lnTo>
                    <a:pt x="1599" y="367"/>
                  </a:lnTo>
                  <a:lnTo>
                    <a:pt x="1599" y="367"/>
                  </a:lnTo>
                  <a:lnTo>
                    <a:pt x="1599" y="367"/>
                  </a:lnTo>
                  <a:lnTo>
                    <a:pt x="1599" y="367"/>
                  </a:lnTo>
                  <a:lnTo>
                    <a:pt x="1600" y="367"/>
                  </a:lnTo>
                  <a:lnTo>
                    <a:pt x="1600" y="367"/>
                  </a:lnTo>
                  <a:lnTo>
                    <a:pt x="1601" y="367"/>
                  </a:lnTo>
                  <a:lnTo>
                    <a:pt x="1601" y="367"/>
                  </a:lnTo>
                  <a:lnTo>
                    <a:pt x="1601" y="367"/>
                  </a:lnTo>
                  <a:lnTo>
                    <a:pt x="1602" y="367"/>
                  </a:lnTo>
                  <a:lnTo>
                    <a:pt x="1602" y="367"/>
                  </a:lnTo>
                  <a:lnTo>
                    <a:pt x="1602" y="367"/>
                  </a:lnTo>
                  <a:lnTo>
                    <a:pt x="1603" y="367"/>
                  </a:lnTo>
                  <a:lnTo>
                    <a:pt x="1603" y="367"/>
                  </a:lnTo>
                  <a:lnTo>
                    <a:pt x="1603" y="367"/>
                  </a:lnTo>
                  <a:lnTo>
                    <a:pt x="1604" y="367"/>
                  </a:lnTo>
                  <a:lnTo>
                    <a:pt x="1604" y="368"/>
                  </a:lnTo>
                  <a:lnTo>
                    <a:pt x="1604" y="368"/>
                  </a:lnTo>
                  <a:lnTo>
                    <a:pt x="1605" y="368"/>
                  </a:lnTo>
                  <a:lnTo>
                    <a:pt x="1605" y="368"/>
                  </a:lnTo>
                  <a:lnTo>
                    <a:pt x="1606" y="368"/>
                  </a:lnTo>
                  <a:lnTo>
                    <a:pt x="1606" y="368"/>
                  </a:lnTo>
                  <a:lnTo>
                    <a:pt x="1606" y="368"/>
                  </a:lnTo>
                  <a:lnTo>
                    <a:pt x="1606" y="368"/>
                  </a:lnTo>
                  <a:lnTo>
                    <a:pt x="1607" y="368"/>
                  </a:lnTo>
                  <a:lnTo>
                    <a:pt x="1607" y="368"/>
                  </a:lnTo>
                  <a:lnTo>
                    <a:pt x="1608" y="368"/>
                  </a:lnTo>
                  <a:lnTo>
                    <a:pt x="1608" y="368"/>
                  </a:lnTo>
                  <a:lnTo>
                    <a:pt x="1608" y="368"/>
                  </a:lnTo>
                  <a:lnTo>
                    <a:pt x="1608" y="368"/>
                  </a:lnTo>
                  <a:lnTo>
                    <a:pt x="1609" y="368"/>
                  </a:lnTo>
                  <a:lnTo>
                    <a:pt x="1609" y="368"/>
                  </a:lnTo>
                  <a:lnTo>
                    <a:pt x="1610" y="368"/>
                  </a:lnTo>
                  <a:lnTo>
                    <a:pt x="1610" y="368"/>
                  </a:lnTo>
                  <a:lnTo>
                    <a:pt x="1610" y="368"/>
                  </a:lnTo>
                  <a:lnTo>
                    <a:pt x="1610" y="368"/>
                  </a:lnTo>
                  <a:lnTo>
                    <a:pt x="1611" y="368"/>
                  </a:lnTo>
                  <a:lnTo>
                    <a:pt x="1611" y="368"/>
                  </a:lnTo>
                  <a:lnTo>
                    <a:pt x="1612" y="368"/>
                  </a:lnTo>
                  <a:lnTo>
                    <a:pt x="1612" y="368"/>
                  </a:lnTo>
                  <a:lnTo>
                    <a:pt x="1612" y="368"/>
                  </a:lnTo>
                  <a:lnTo>
                    <a:pt x="1613" y="368"/>
                  </a:lnTo>
                  <a:lnTo>
                    <a:pt x="1613" y="368"/>
                  </a:lnTo>
                  <a:lnTo>
                    <a:pt x="1613" y="368"/>
                  </a:lnTo>
                  <a:lnTo>
                    <a:pt x="1614" y="368"/>
                  </a:lnTo>
                  <a:lnTo>
                    <a:pt x="1614" y="368"/>
                  </a:lnTo>
                  <a:lnTo>
                    <a:pt x="1614" y="368"/>
                  </a:lnTo>
                  <a:lnTo>
                    <a:pt x="1615" y="368"/>
                  </a:lnTo>
                  <a:lnTo>
                    <a:pt x="1615" y="368"/>
                  </a:lnTo>
                  <a:lnTo>
                    <a:pt x="1615" y="368"/>
                  </a:lnTo>
                  <a:lnTo>
                    <a:pt x="1616" y="368"/>
                  </a:lnTo>
                  <a:lnTo>
                    <a:pt x="1616" y="368"/>
                  </a:lnTo>
                  <a:lnTo>
                    <a:pt x="1616" y="368"/>
                  </a:lnTo>
                  <a:lnTo>
                    <a:pt x="1616" y="368"/>
                  </a:lnTo>
                  <a:lnTo>
                    <a:pt x="1617" y="368"/>
                  </a:lnTo>
                  <a:lnTo>
                    <a:pt x="1617" y="368"/>
                  </a:lnTo>
                  <a:lnTo>
                    <a:pt x="1618" y="368"/>
                  </a:lnTo>
                  <a:lnTo>
                    <a:pt x="1618" y="368"/>
                  </a:lnTo>
                  <a:lnTo>
                    <a:pt x="1618" y="368"/>
                  </a:lnTo>
                  <a:lnTo>
                    <a:pt x="1619" y="368"/>
                  </a:lnTo>
                  <a:lnTo>
                    <a:pt x="1619" y="368"/>
                  </a:lnTo>
                  <a:lnTo>
                    <a:pt x="1619" y="368"/>
                  </a:lnTo>
                  <a:lnTo>
                    <a:pt x="1620" y="368"/>
                  </a:lnTo>
                  <a:lnTo>
                    <a:pt x="1620" y="368"/>
                  </a:lnTo>
                  <a:lnTo>
                    <a:pt x="1620" y="368"/>
                  </a:lnTo>
                  <a:lnTo>
                    <a:pt x="1621" y="368"/>
                  </a:lnTo>
                  <a:lnTo>
                    <a:pt x="1621" y="368"/>
                  </a:lnTo>
                  <a:lnTo>
                    <a:pt x="1621" y="368"/>
                  </a:lnTo>
                  <a:lnTo>
                    <a:pt x="1622" y="368"/>
                  </a:lnTo>
                  <a:lnTo>
                    <a:pt x="1622" y="368"/>
                  </a:lnTo>
                  <a:lnTo>
                    <a:pt x="1623" y="368"/>
                  </a:lnTo>
                  <a:lnTo>
                    <a:pt x="1623" y="368"/>
                  </a:lnTo>
                  <a:lnTo>
                    <a:pt x="1623" y="369"/>
                  </a:lnTo>
                  <a:lnTo>
                    <a:pt x="1623" y="369"/>
                  </a:lnTo>
                  <a:lnTo>
                    <a:pt x="1624" y="369"/>
                  </a:lnTo>
                  <a:lnTo>
                    <a:pt x="1624" y="369"/>
                  </a:lnTo>
                  <a:lnTo>
                    <a:pt x="1625" y="369"/>
                  </a:lnTo>
                  <a:lnTo>
                    <a:pt x="1625" y="369"/>
                  </a:lnTo>
                  <a:lnTo>
                    <a:pt x="1625" y="369"/>
                  </a:lnTo>
                  <a:lnTo>
                    <a:pt x="1625" y="369"/>
                  </a:lnTo>
                  <a:lnTo>
                    <a:pt x="1626" y="369"/>
                  </a:lnTo>
                  <a:lnTo>
                    <a:pt x="1626" y="369"/>
                  </a:lnTo>
                  <a:lnTo>
                    <a:pt x="1627" y="369"/>
                  </a:lnTo>
                  <a:lnTo>
                    <a:pt x="1627" y="369"/>
                  </a:lnTo>
                  <a:lnTo>
                    <a:pt x="1627" y="369"/>
                  </a:lnTo>
                  <a:lnTo>
                    <a:pt x="1627" y="369"/>
                  </a:lnTo>
                  <a:lnTo>
                    <a:pt x="1628" y="369"/>
                  </a:lnTo>
                  <a:lnTo>
                    <a:pt x="1628" y="369"/>
                  </a:lnTo>
                  <a:lnTo>
                    <a:pt x="1629" y="369"/>
                  </a:lnTo>
                  <a:lnTo>
                    <a:pt x="1629" y="369"/>
                  </a:lnTo>
                  <a:lnTo>
                    <a:pt x="1629" y="369"/>
                  </a:lnTo>
                  <a:lnTo>
                    <a:pt x="1629" y="369"/>
                  </a:lnTo>
                  <a:lnTo>
                    <a:pt x="1630" y="369"/>
                  </a:lnTo>
                  <a:lnTo>
                    <a:pt x="1630" y="369"/>
                  </a:lnTo>
                  <a:lnTo>
                    <a:pt x="1631" y="369"/>
                  </a:lnTo>
                  <a:lnTo>
                    <a:pt x="1631" y="369"/>
                  </a:lnTo>
                  <a:lnTo>
                    <a:pt x="1631" y="369"/>
                  </a:lnTo>
                  <a:lnTo>
                    <a:pt x="1632" y="369"/>
                  </a:lnTo>
                  <a:lnTo>
                    <a:pt x="1632" y="369"/>
                  </a:lnTo>
                  <a:lnTo>
                    <a:pt x="1632" y="369"/>
                  </a:lnTo>
                  <a:lnTo>
                    <a:pt x="1633" y="369"/>
                  </a:lnTo>
                  <a:lnTo>
                    <a:pt x="1633" y="369"/>
                  </a:lnTo>
                  <a:lnTo>
                    <a:pt x="1633" y="369"/>
                  </a:lnTo>
                  <a:lnTo>
                    <a:pt x="1634" y="369"/>
                  </a:lnTo>
                  <a:lnTo>
                    <a:pt x="1634" y="369"/>
                  </a:lnTo>
                  <a:lnTo>
                    <a:pt x="1634" y="369"/>
                  </a:lnTo>
                  <a:lnTo>
                    <a:pt x="1635" y="369"/>
                  </a:lnTo>
                  <a:lnTo>
                    <a:pt x="1635" y="369"/>
                  </a:lnTo>
                  <a:lnTo>
                    <a:pt x="1635" y="369"/>
                  </a:lnTo>
                  <a:lnTo>
                    <a:pt x="1635" y="369"/>
                  </a:lnTo>
                  <a:lnTo>
                    <a:pt x="1636" y="369"/>
                  </a:lnTo>
                  <a:lnTo>
                    <a:pt x="1636" y="369"/>
                  </a:lnTo>
                  <a:lnTo>
                    <a:pt x="1637" y="369"/>
                  </a:lnTo>
                  <a:lnTo>
                    <a:pt x="1637" y="369"/>
                  </a:lnTo>
                  <a:lnTo>
                    <a:pt x="1637" y="369"/>
                  </a:lnTo>
                  <a:lnTo>
                    <a:pt x="1638" y="369"/>
                  </a:lnTo>
                  <a:lnTo>
                    <a:pt x="1638" y="369"/>
                  </a:lnTo>
                  <a:lnTo>
                    <a:pt x="1638" y="369"/>
                  </a:lnTo>
                  <a:lnTo>
                    <a:pt x="1639" y="369"/>
                  </a:lnTo>
                  <a:lnTo>
                    <a:pt x="1639" y="369"/>
                  </a:lnTo>
                  <a:lnTo>
                    <a:pt x="1640" y="369"/>
                  </a:lnTo>
                  <a:lnTo>
                    <a:pt x="1640" y="369"/>
                  </a:lnTo>
                  <a:lnTo>
                    <a:pt x="1640" y="369"/>
                  </a:lnTo>
                  <a:lnTo>
                    <a:pt x="1640" y="369"/>
                  </a:lnTo>
                  <a:lnTo>
                    <a:pt x="1641" y="369"/>
                  </a:lnTo>
                  <a:lnTo>
                    <a:pt x="1641" y="369"/>
                  </a:lnTo>
                  <a:lnTo>
                    <a:pt x="1642" y="369"/>
                  </a:lnTo>
                  <a:lnTo>
                    <a:pt x="1642" y="369"/>
                  </a:lnTo>
                  <a:lnTo>
                    <a:pt x="1642" y="369"/>
                  </a:lnTo>
                  <a:lnTo>
                    <a:pt x="1642" y="369"/>
                  </a:lnTo>
                  <a:lnTo>
                    <a:pt x="1643" y="369"/>
                  </a:lnTo>
                  <a:lnTo>
                    <a:pt x="1643" y="369"/>
                  </a:lnTo>
                  <a:lnTo>
                    <a:pt x="1644" y="369"/>
                  </a:lnTo>
                  <a:lnTo>
                    <a:pt x="1644" y="369"/>
                  </a:lnTo>
                  <a:lnTo>
                    <a:pt x="1644" y="369"/>
                  </a:lnTo>
                  <a:lnTo>
                    <a:pt x="1644" y="369"/>
                  </a:lnTo>
                  <a:lnTo>
                    <a:pt x="1645" y="369"/>
                  </a:lnTo>
                  <a:lnTo>
                    <a:pt x="1645" y="369"/>
                  </a:lnTo>
                  <a:lnTo>
                    <a:pt x="1646" y="369"/>
                  </a:lnTo>
                  <a:lnTo>
                    <a:pt x="1646" y="369"/>
                  </a:lnTo>
                  <a:lnTo>
                    <a:pt x="1646" y="369"/>
                  </a:lnTo>
                  <a:lnTo>
                    <a:pt x="1646" y="369"/>
                  </a:lnTo>
                  <a:lnTo>
                    <a:pt x="1647" y="370"/>
                  </a:lnTo>
                  <a:lnTo>
                    <a:pt x="1647" y="370"/>
                  </a:lnTo>
                  <a:lnTo>
                    <a:pt x="1648" y="370"/>
                  </a:lnTo>
                  <a:lnTo>
                    <a:pt x="1648" y="370"/>
                  </a:lnTo>
                  <a:lnTo>
                    <a:pt x="1648" y="370"/>
                  </a:lnTo>
                  <a:lnTo>
                    <a:pt x="1649" y="370"/>
                  </a:lnTo>
                  <a:lnTo>
                    <a:pt x="1649" y="370"/>
                  </a:lnTo>
                  <a:lnTo>
                    <a:pt x="1649" y="370"/>
                  </a:lnTo>
                  <a:lnTo>
                    <a:pt x="1650" y="370"/>
                  </a:lnTo>
                  <a:lnTo>
                    <a:pt x="1650" y="370"/>
                  </a:lnTo>
                  <a:lnTo>
                    <a:pt x="1650" y="370"/>
                  </a:lnTo>
                  <a:lnTo>
                    <a:pt x="1651" y="370"/>
                  </a:lnTo>
                  <a:lnTo>
                    <a:pt x="1651" y="370"/>
                  </a:lnTo>
                  <a:lnTo>
                    <a:pt x="1651" y="370"/>
                  </a:lnTo>
                  <a:lnTo>
                    <a:pt x="1652" y="370"/>
                  </a:lnTo>
                  <a:lnTo>
                    <a:pt x="1652" y="370"/>
                  </a:lnTo>
                  <a:lnTo>
                    <a:pt x="1652" y="370"/>
                  </a:lnTo>
                  <a:lnTo>
                    <a:pt x="1653" y="370"/>
                  </a:lnTo>
                  <a:lnTo>
                    <a:pt x="1653" y="370"/>
                  </a:lnTo>
                  <a:lnTo>
                    <a:pt x="1653" y="370"/>
                  </a:lnTo>
                  <a:lnTo>
                    <a:pt x="1654" y="370"/>
                  </a:lnTo>
                  <a:lnTo>
                    <a:pt x="1654" y="370"/>
                  </a:lnTo>
                  <a:lnTo>
                    <a:pt x="1654" y="370"/>
                  </a:lnTo>
                  <a:lnTo>
                    <a:pt x="1655" y="370"/>
                  </a:lnTo>
                  <a:lnTo>
                    <a:pt x="1655" y="370"/>
                  </a:lnTo>
                  <a:lnTo>
                    <a:pt x="1655" y="370"/>
                  </a:lnTo>
                  <a:lnTo>
                    <a:pt x="1656" y="370"/>
                  </a:lnTo>
                  <a:lnTo>
                    <a:pt x="1656" y="370"/>
                  </a:lnTo>
                  <a:lnTo>
                    <a:pt x="1657" y="370"/>
                  </a:lnTo>
                  <a:lnTo>
                    <a:pt x="1657" y="370"/>
                  </a:lnTo>
                  <a:lnTo>
                    <a:pt x="1657" y="370"/>
                  </a:lnTo>
                  <a:lnTo>
                    <a:pt x="1657" y="370"/>
                  </a:lnTo>
                  <a:lnTo>
                    <a:pt x="1658" y="370"/>
                  </a:lnTo>
                  <a:lnTo>
                    <a:pt x="1658" y="370"/>
                  </a:lnTo>
                  <a:lnTo>
                    <a:pt x="1659" y="370"/>
                  </a:lnTo>
                  <a:lnTo>
                    <a:pt x="1659" y="370"/>
                  </a:lnTo>
                  <a:lnTo>
                    <a:pt x="1659" y="370"/>
                  </a:lnTo>
                  <a:lnTo>
                    <a:pt x="1659" y="370"/>
                  </a:lnTo>
                  <a:lnTo>
                    <a:pt x="1660" y="370"/>
                  </a:lnTo>
                  <a:lnTo>
                    <a:pt x="1660" y="370"/>
                  </a:lnTo>
                  <a:lnTo>
                    <a:pt x="1661" y="370"/>
                  </a:lnTo>
                  <a:lnTo>
                    <a:pt x="1661" y="370"/>
                  </a:lnTo>
                  <a:lnTo>
                    <a:pt x="1661" y="370"/>
                  </a:lnTo>
                  <a:lnTo>
                    <a:pt x="1661" y="370"/>
                  </a:lnTo>
                  <a:lnTo>
                    <a:pt x="1662" y="370"/>
                  </a:lnTo>
                  <a:lnTo>
                    <a:pt x="1662" y="370"/>
                  </a:lnTo>
                  <a:lnTo>
                    <a:pt x="1663" y="370"/>
                  </a:lnTo>
                  <a:lnTo>
                    <a:pt x="1663" y="370"/>
                  </a:lnTo>
                  <a:lnTo>
                    <a:pt x="1663" y="370"/>
                  </a:lnTo>
                  <a:lnTo>
                    <a:pt x="1663" y="370"/>
                  </a:lnTo>
                  <a:lnTo>
                    <a:pt x="1664" y="370"/>
                  </a:lnTo>
                  <a:lnTo>
                    <a:pt x="1664" y="370"/>
                  </a:lnTo>
                  <a:lnTo>
                    <a:pt x="1665" y="370"/>
                  </a:lnTo>
                  <a:lnTo>
                    <a:pt x="1665" y="370"/>
                  </a:lnTo>
                  <a:lnTo>
                    <a:pt x="1665" y="370"/>
                  </a:lnTo>
                  <a:lnTo>
                    <a:pt x="1665" y="370"/>
                  </a:lnTo>
                  <a:lnTo>
                    <a:pt x="1666" y="370"/>
                  </a:lnTo>
                  <a:lnTo>
                    <a:pt x="1666" y="370"/>
                  </a:lnTo>
                  <a:lnTo>
                    <a:pt x="1667" y="370"/>
                  </a:lnTo>
                  <a:lnTo>
                    <a:pt x="1667" y="370"/>
                  </a:lnTo>
                  <a:lnTo>
                    <a:pt x="1667" y="370"/>
                  </a:lnTo>
                  <a:lnTo>
                    <a:pt x="1668" y="370"/>
                  </a:lnTo>
                  <a:lnTo>
                    <a:pt x="1668" y="370"/>
                  </a:lnTo>
                  <a:lnTo>
                    <a:pt x="1668" y="370"/>
                  </a:lnTo>
                  <a:lnTo>
                    <a:pt x="1669" y="370"/>
                  </a:lnTo>
                  <a:lnTo>
                    <a:pt x="1669" y="370"/>
                  </a:lnTo>
                  <a:lnTo>
                    <a:pt x="1669" y="370"/>
                  </a:lnTo>
                  <a:lnTo>
                    <a:pt x="1670" y="370"/>
                  </a:lnTo>
                  <a:lnTo>
                    <a:pt x="1670" y="370"/>
                  </a:lnTo>
                  <a:lnTo>
                    <a:pt x="1670" y="370"/>
                  </a:lnTo>
                  <a:lnTo>
                    <a:pt x="1671" y="370"/>
                  </a:lnTo>
                  <a:lnTo>
                    <a:pt x="1671" y="370"/>
                  </a:lnTo>
                  <a:lnTo>
                    <a:pt x="1671" y="371"/>
                  </a:lnTo>
                  <a:lnTo>
                    <a:pt x="1671" y="371"/>
                  </a:lnTo>
                  <a:lnTo>
                    <a:pt x="1672" y="371"/>
                  </a:lnTo>
                  <a:lnTo>
                    <a:pt x="1672" y="371"/>
                  </a:lnTo>
                  <a:lnTo>
                    <a:pt x="1673" y="371"/>
                  </a:lnTo>
                  <a:lnTo>
                    <a:pt x="1673" y="371"/>
                  </a:lnTo>
                  <a:lnTo>
                    <a:pt x="1673" y="371"/>
                  </a:lnTo>
                  <a:lnTo>
                    <a:pt x="1674" y="371"/>
                  </a:lnTo>
                  <a:lnTo>
                    <a:pt x="1674" y="371"/>
                  </a:lnTo>
                  <a:lnTo>
                    <a:pt x="1674" y="371"/>
                  </a:lnTo>
                  <a:lnTo>
                    <a:pt x="1675" y="371"/>
                  </a:lnTo>
                  <a:lnTo>
                    <a:pt x="1675" y="371"/>
                  </a:lnTo>
                  <a:lnTo>
                    <a:pt x="1676" y="371"/>
                  </a:lnTo>
                  <a:lnTo>
                    <a:pt x="1676" y="371"/>
                  </a:lnTo>
                  <a:lnTo>
                    <a:pt x="1676" y="371"/>
                  </a:lnTo>
                  <a:lnTo>
                    <a:pt x="1676" y="371"/>
                  </a:lnTo>
                  <a:lnTo>
                    <a:pt x="1677" y="371"/>
                  </a:lnTo>
                  <a:lnTo>
                    <a:pt x="1677" y="371"/>
                  </a:lnTo>
                  <a:lnTo>
                    <a:pt x="1678" y="371"/>
                  </a:lnTo>
                  <a:lnTo>
                    <a:pt x="1678" y="371"/>
                  </a:lnTo>
                  <a:lnTo>
                    <a:pt x="1678" y="371"/>
                  </a:lnTo>
                  <a:lnTo>
                    <a:pt x="1678" y="371"/>
                  </a:lnTo>
                  <a:lnTo>
                    <a:pt x="1679" y="371"/>
                  </a:lnTo>
                  <a:lnTo>
                    <a:pt x="1679" y="371"/>
                  </a:lnTo>
                  <a:lnTo>
                    <a:pt x="1680" y="371"/>
                  </a:lnTo>
                  <a:lnTo>
                    <a:pt x="1680" y="371"/>
                  </a:lnTo>
                  <a:lnTo>
                    <a:pt x="1680" y="371"/>
                  </a:lnTo>
                  <a:lnTo>
                    <a:pt x="1680" y="371"/>
                  </a:lnTo>
                  <a:lnTo>
                    <a:pt x="1681" y="371"/>
                  </a:lnTo>
                  <a:lnTo>
                    <a:pt x="1681" y="371"/>
                  </a:lnTo>
                  <a:lnTo>
                    <a:pt x="1682" y="371"/>
                  </a:lnTo>
                  <a:lnTo>
                    <a:pt x="1682" y="371"/>
                  </a:lnTo>
                  <a:lnTo>
                    <a:pt x="1682" y="371"/>
                  </a:lnTo>
                  <a:lnTo>
                    <a:pt x="1682" y="371"/>
                  </a:lnTo>
                  <a:lnTo>
                    <a:pt x="1683" y="371"/>
                  </a:lnTo>
                  <a:lnTo>
                    <a:pt x="1683" y="371"/>
                  </a:lnTo>
                  <a:lnTo>
                    <a:pt x="1684" y="371"/>
                  </a:lnTo>
                  <a:lnTo>
                    <a:pt x="1684" y="371"/>
                  </a:lnTo>
                  <a:lnTo>
                    <a:pt x="1684" y="371"/>
                  </a:lnTo>
                  <a:lnTo>
                    <a:pt x="1685" y="371"/>
                  </a:lnTo>
                  <a:lnTo>
                    <a:pt x="1685" y="371"/>
                  </a:lnTo>
                  <a:lnTo>
                    <a:pt x="1685" y="371"/>
                  </a:lnTo>
                  <a:lnTo>
                    <a:pt x="1686" y="371"/>
                  </a:lnTo>
                  <a:lnTo>
                    <a:pt x="1686" y="371"/>
                  </a:lnTo>
                  <a:lnTo>
                    <a:pt x="1686" y="371"/>
                  </a:lnTo>
                  <a:lnTo>
                    <a:pt x="1687" y="371"/>
                  </a:lnTo>
                  <a:lnTo>
                    <a:pt x="1687" y="371"/>
                  </a:lnTo>
                  <a:lnTo>
                    <a:pt x="1687" y="371"/>
                  </a:lnTo>
                  <a:lnTo>
                    <a:pt x="1688" y="371"/>
                  </a:lnTo>
                  <a:lnTo>
                    <a:pt x="1688" y="371"/>
                  </a:lnTo>
                  <a:lnTo>
                    <a:pt x="1688" y="371"/>
                  </a:lnTo>
                  <a:lnTo>
                    <a:pt x="1689" y="371"/>
                  </a:lnTo>
                  <a:lnTo>
                    <a:pt x="1689" y="371"/>
                  </a:lnTo>
                  <a:lnTo>
                    <a:pt x="1689" y="371"/>
                  </a:lnTo>
                  <a:lnTo>
                    <a:pt x="1690" y="371"/>
                  </a:lnTo>
                  <a:lnTo>
                    <a:pt x="1690" y="371"/>
                  </a:lnTo>
                  <a:lnTo>
                    <a:pt x="1690" y="371"/>
                  </a:lnTo>
                  <a:lnTo>
                    <a:pt x="1691" y="371"/>
                  </a:lnTo>
                  <a:lnTo>
                    <a:pt x="1691" y="371"/>
                  </a:lnTo>
                  <a:lnTo>
                    <a:pt x="1691" y="371"/>
                  </a:lnTo>
                  <a:lnTo>
                    <a:pt x="1692" y="371"/>
                  </a:lnTo>
                  <a:lnTo>
                    <a:pt x="1692" y="371"/>
                  </a:lnTo>
                  <a:lnTo>
                    <a:pt x="1693" y="371"/>
                  </a:lnTo>
                  <a:lnTo>
                    <a:pt x="1693" y="371"/>
                  </a:lnTo>
                  <a:lnTo>
                    <a:pt x="1693" y="371"/>
                  </a:lnTo>
                  <a:lnTo>
                    <a:pt x="1693" y="371"/>
                  </a:lnTo>
                  <a:lnTo>
                    <a:pt x="1694" y="371"/>
                  </a:lnTo>
                  <a:lnTo>
                    <a:pt x="1694" y="371"/>
                  </a:lnTo>
                  <a:lnTo>
                    <a:pt x="1695" y="371"/>
                  </a:lnTo>
                  <a:lnTo>
                    <a:pt x="1695" y="371"/>
                  </a:lnTo>
                  <a:lnTo>
                    <a:pt x="1695" y="371"/>
                  </a:lnTo>
                  <a:lnTo>
                    <a:pt x="1695" y="371"/>
                  </a:lnTo>
                  <a:lnTo>
                    <a:pt x="1696" y="371"/>
                  </a:lnTo>
                  <a:lnTo>
                    <a:pt x="1696" y="371"/>
                  </a:lnTo>
                  <a:lnTo>
                    <a:pt x="1697" y="371"/>
                  </a:lnTo>
                  <a:lnTo>
                    <a:pt x="1697" y="371"/>
                  </a:lnTo>
                  <a:lnTo>
                    <a:pt x="1697" y="372"/>
                  </a:lnTo>
                  <a:lnTo>
                    <a:pt x="1697" y="372"/>
                  </a:lnTo>
                  <a:lnTo>
                    <a:pt x="1698" y="372"/>
                  </a:lnTo>
                  <a:lnTo>
                    <a:pt x="1698" y="372"/>
                  </a:lnTo>
                  <a:lnTo>
                    <a:pt x="1699" y="372"/>
                  </a:lnTo>
                  <a:lnTo>
                    <a:pt x="1699" y="372"/>
                  </a:lnTo>
                  <a:lnTo>
                    <a:pt x="1699" y="372"/>
                  </a:lnTo>
                  <a:lnTo>
                    <a:pt x="1699" y="372"/>
                  </a:lnTo>
                  <a:lnTo>
                    <a:pt x="1700" y="372"/>
                  </a:lnTo>
                  <a:lnTo>
                    <a:pt x="1700" y="372"/>
                  </a:lnTo>
                  <a:lnTo>
                    <a:pt x="1701" y="372"/>
                  </a:lnTo>
                  <a:lnTo>
                    <a:pt x="1701" y="372"/>
                  </a:lnTo>
                  <a:lnTo>
                    <a:pt x="1701" y="372"/>
                  </a:lnTo>
                  <a:lnTo>
                    <a:pt x="1701" y="372"/>
                  </a:lnTo>
                  <a:lnTo>
                    <a:pt x="1702" y="372"/>
                  </a:lnTo>
                  <a:lnTo>
                    <a:pt x="1702" y="372"/>
                  </a:lnTo>
                  <a:lnTo>
                    <a:pt x="1703" y="372"/>
                  </a:lnTo>
                  <a:lnTo>
                    <a:pt x="1703" y="372"/>
                  </a:lnTo>
                  <a:lnTo>
                    <a:pt x="1703" y="372"/>
                  </a:lnTo>
                  <a:lnTo>
                    <a:pt x="1704" y="372"/>
                  </a:lnTo>
                  <a:lnTo>
                    <a:pt x="1704" y="372"/>
                  </a:lnTo>
                  <a:lnTo>
                    <a:pt x="1704" y="372"/>
                  </a:lnTo>
                  <a:lnTo>
                    <a:pt x="1705" y="372"/>
                  </a:lnTo>
                  <a:lnTo>
                    <a:pt x="1705" y="372"/>
                  </a:lnTo>
                  <a:lnTo>
                    <a:pt x="1705" y="372"/>
                  </a:lnTo>
                  <a:lnTo>
                    <a:pt x="1706" y="372"/>
                  </a:lnTo>
                  <a:lnTo>
                    <a:pt x="1706" y="372"/>
                  </a:lnTo>
                  <a:lnTo>
                    <a:pt x="1706" y="372"/>
                  </a:lnTo>
                  <a:lnTo>
                    <a:pt x="1707" y="372"/>
                  </a:lnTo>
                  <a:lnTo>
                    <a:pt x="1707" y="372"/>
                  </a:lnTo>
                  <a:lnTo>
                    <a:pt x="1707" y="372"/>
                  </a:lnTo>
                  <a:lnTo>
                    <a:pt x="1707" y="372"/>
                  </a:lnTo>
                  <a:lnTo>
                    <a:pt x="1708" y="372"/>
                  </a:lnTo>
                  <a:lnTo>
                    <a:pt x="1708" y="372"/>
                  </a:lnTo>
                  <a:lnTo>
                    <a:pt x="1709" y="372"/>
                  </a:lnTo>
                  <a:lnTo>
                    <a:pt x="1709" y="372"/>
                  </a:lnTo>
                  <a:lnTo>
                    <a:pt x="1710" y="372"/>
                  </a:lnTo>
                  <a:lnTo>
                    <a:pt x="1710" y="372"/>
                  </a:lnTo>
                  <a:lnTo>
                    <a:pt x="1710" y="372"/>
                  </a:lnTo>
                  <a:lnTo>
                    <a:pt x="1710" y="372"/>
                  </a:lnTo>
                  <a:lnTo>
                    <a:pt x="1711" y="372"/>
                  </a:lnTo>
                  <a:lnTo>
                    <a:pt x="1711" y="372"/>
                  </a:lnTo>
                  <a:lnTo>
                    <a:pt x="1712" y="372"/>
                  </a:lnTo>
                  <a:lnTo>
                    <a:pt x="1712" y="372"/>
                  </a:lnTo>
                  <a:lnTo>
                    <a:pt x="1712" y="372"/>
                  </a:lnTo>
                  <a:lnTo>
                    <a:pt x="1712" y="372"/>
                  </a:lnTo>
                  <a:lnTo>
                    <a:pt x="1713" y="372"/>
                  </a:lnTo>
                  <a:lnTo>
                    <a:pt x="1713" y="372"/>
                  </a:lnTo>
                  <a:lnTo>
                    <a:pt x="1714" y="372"/>
                  </a:lnTo>
                  <a:lnTo>
                    <a:pt x="1714" y="372"/>
                  </a:lnTo>
                  <a:lnTo>
                    <a:pt x="1714" y="372"/>
                  </a:lnTo>
                  <a:lnTo>
                    <a:pt x="1714" y="372"/>
                  </a:lnTo>
                  <a:lnTo>
                    <a:pt x="1715" y="372"/>
                  </a:lnTo>
                  <a:lnTo>
                    <a:pt x="1715" y="372"/>
                  </a:lnTo>
                  <a:lnTo>
                    <a:pt x="1716" y="372"/>
                  </a:lnTo>
                  <a:lnTo>
                    <a:pt x="1716" y="372"/>
                  </a:lnTo>
                  <a:lnTo>
                    <a:pt x="1716" y="372"/>
                  </a:lnTo>
                  <a:lnTo>
                    <a:pt x="1716" y="372"/>
                  </a:lnTo>
                  <a:lnTo>
                    <a:pt x="1717" y="372"/>
                  </a:lnTo>
                  <a:lnTo>
                    <a:pt x="1717" y="372"/>
                  </a:lnTo>
                  <a:lnTo>
                    <a:pt x="1718" y="372"/>
                  </a:lnTo>
                  <a:lnTo>
                    <a:pt x="1718" y="372"/>
                  </a:lnTo>
                  <a:lnTo>
                    <a:pt x="1718" y="372"/>
                  </a:lnTo>
                  <a:lnTo>
                    <a:pt x="1719" y="372"/>
                  </a:lnTo>
                  <a:lnTo>
                    <a:pt x="1719" y="372"/>
                  </a:lnTo>
                  <a:lnTo>
                    <a:pt x="1719" y="372"/>
                  </a:lnTo>
                  <a:lnTo>
                    <a:pt x="1720" y="372"/>
                  </a:lnTo>
                  <a:lnTo>
                    <a:pt x="1720" y="372"/>
                  </a:lnTo>
                  <a:lnTo>
                    <a:pt x="1720" y="372"/>
                  </a:lnTo>
                  <a:lnTo>
                    <a:pt x="1720" y="372"/>
                  </a:lnTo>
                  <a:lnTo>
                    <a:pt x="1721" y="372"/>
                  </a:lnTo>
                  <a:lnTo>
                    <a:pt x="1721" y="372"/>
                  </a:lnTo>
                  <a:lnTo>
                    <a:pt x="1722" y="372"/>
                  </a:lnTo>
                  <a:lnTo>
                    <a:pt x="1722" y="372"/>
                  </a:lnTo>
                  <a:lnTo>
                    <a:pt x="1722" y="372"/>
                  </a:lnTo>
                  <a:lnTo>
                    <a:pt x="1723" y="372"/>
                  </a:lnTo>
                  <a:lnTo>
                    <a:pt x="1723" y="372"/>
                  </a:lnTo>
                  <a:lnTo>
                    <a:pt x="1723" y="372"/>
                  </a:lnTo>
                  <a:lnTo>
                    <a:pt x="1724" y="373"/>
                  </a:lnTo>
                  <a:lnTo>
                    <a:pt x="1724" y="373"/>
                  </a:lnTo>
                  <a:lnTo>
                    <a:pt x="1724" y="373"/>
                  </a:lnTo>
                  <a:lnTo>
                    <a:pt x="1725" y="373"/>
                  </a:lnTo>
                  <a:lnTo>
                    <a:pt x="1725" y="373"/>
                  </a:lnTo>
                  <a:lnTo>
                    <a:pt x="1725" y="373"/>
                  </a:lnTo>
                  <a:lnTo>
                    <a:pt x="1726" y="373"/>
                  </a:lnTo>
                  <a:lnTo>
                    <a:pt x="1726" y="373"/>
                  </a:lnTo>
                  <a:lnTo>
                    <a:pt x="1726" y="373"/>
                  </a:lnTo>
                  <a:lnTo>
                    <a:pt x="1726" y="373"/>
                  </a:lnTo>
                  <a:lnTo>
                    <a:pt x="1727" y="373"/>
                  </a:lnTo>
                  <a:lnTo>
                    <a:pt x="1727" y="373"/>
                  </a:lnTo>
                  <a:lnTo>
                    <a:pt x="1728" y="373"/>
                  </a:lnTo>
                  <a:lnTo>
                    <a:pt x="1728" y="373"/>
                  </a:lnTo>
                  <a:lnTo>
                    <a:pt x="1729" y="373"/>
                  </a:lnTo>
                  <a:lnTo>
                    <a:pt x="1729" y="373"/>
                  </a:lnTo>
                  <a:lnTo>
                    <a:pt x="1729" y="373"/>
                  </a:lnTo>
                  <a:lnTo>
                    <a:pt x="1729" y="373"/>
                  </a:lnTo>
                  <a:lnTo>
                    <a:pt x="1730" y="373"/>
                  </a:lnTo>
                  <a:lnTo>
                    <a:pt x="1730" y="373"/>
                  </a:lnTo>
                  <a:lnTo>
                    <a:pt x="1731" y="373"/>
                  </a:lnTo>
                  <a:lnTo>
                    <a:pt x="1731" y="373"/>
                  </a:lnTo>
                  <a:lnTo>
                    <a:pt x="1731" y="373"/>
                  </a:lnTo>
                  <a:lnTo>
                    <a:pt x="1731" y="373"/>
                  </a:lnTo>
                  <a:lnTo>
                    <a:pt x="1732" y="373"/>
                  </a:lnTo>
                  <a:lnTo>
                    <a:pt x="1732" y="373"/>
                  </a:lnTo>
                  <a:lnTo>
                    <a:pt x="1733" y="373"/>
                  </a:lnTo>
                  <a:lnTo>
                    <a:pt x="1733" y="373"/>
                  </a:lnTo>
                  <a:lnTo>
                    <a:pt x="1733" y="373"/>
                  </a:lnTo>
                  <a:lnTo>
                    <a:pt x="1733" y="373"/>
                  </a:lnTo>
                  <a:lnTo>
                    <a:pt x="1734" y="373"/>
                  </a:lnTo>
                  <a:lnTo>
                    <a:pt x="1734" y="373"/>
                  </a:lnTo>
                  <a:lnTo>
                    <a:pt x="1735" y="373"/>
                  </a:lnTo>
                  <a:lnTo>
                    <a:pt x="1735" y="373"/>
                  </a:lnTo>
                  <a:lnTo>
                    <a:pt x="1735" y="373"/>
                  </a:lnTo>
                  <a:lnTo>
                    <a:pt x="1735" y="373"/>
                  </a:lnTo>
                  <a:lnTo>
                    <a:pt x="1736" y="373"/>
                  </a:lnTo>
                  <a:lnTo>
                    <a:pt x="1736" y="373"/>
                  </a:lnTo>
                  <a:lnTo>
                    <a:pt x="1737" y="373"/>
                  </a:lnTo>
                  <a:lnTo>
                    <a:pt x="1737" y="373"/>
                  </a:lnTo>
                  <a:lnTo>
                    <a:pt x="1737" y="373"/>
                  </a:lnTo>
                  <a:lnTo>
                    <a:pt x="1737" y="373"/>
                  </a:lnTo>
                  <a:lnTo>
                    <a:pt x="1738" y="373"/>
                  </a:lnTo>
                  <a:lnTo>
                    <a:pt x="1738" y="373"/>
                  </a:lnTo>
                  <a:lnTo>
                    <a:pt x="1739" y="373"/>
                  </a:lnTo>
                  <a:lnTo>
                    <a:pt x="1739" y="373"/>
                  </a:lnTo>
                  <a:lnTo>
                    <a:pt x="1739" y="373"/>
                  </a:lnTo>
                  <a:lnTo>
                    <a:pt x="1740" y="373"/>
                  </a:lnTo>
                  <a:lnTo>
                    <a:pt x="1740" y="373"/>
                  </a:lnTo>
                  <a:lnTo>
                    <a:pt x="1740" y="373"/>
                  </a:lnTo>
                  <a:lnTo>
                    <a:pt x="1741" y="373"/>
                  </a:lnTo>
                  <a:lnTo>
                    <a:pt x="1741" y="373"/>
                  </a:lnTo>
                  <a:lnTo>
                    <a:pt x="1741" y="373"/>
                  </a:lnTo>
                  <a:lnTo>
                    <a:pt x="1742" y="373"/>
                  </a:lnTo>
                  <a:lnTo>
                    <a:pt x="1742" y="373"/>
                  </a:lnTo>
                  <a:lnTo>
                    <a:pt x="1742" y="373"/>
                  </a:lnTo>
                  <a:lnTo>
                    <a:pt x="1743" y="373"/>
                  </a:lnTo>
                  <a:lnTo>
                    <a:pt x="1743" y="373"/>
                  </a:lnTo>
                  <a:lnTo>
                    <a:pt x="1743" y="373"/>
                  </a:lnTo>
                  <a:lnTo>
                    <a:pt x="1743" y="373"/>
                  </a:lnTo>
                  <a:lnTo>
                    <a:pt x="1744" y="373"/>
                  </a:lnTo>
                  <a:lnTo>
                    <a:pt x="1744" y="373"/>
                  </a:lnTo>
                  <a:lnTo>
                    <a:pt x="1745" y="373"/>
                  </a:lnTo>
                  <a:lnTo>
                    <a:pt x="1745" y="373"/>
                  </a:lnTo>
                  <a:lnTo>
                    <a:pt x="1746" y="373"/>
                  </a:lnTo>
                  <a:lnTo>
                    <a:pt x="1746" y="373"/>
                  </a:lnTo>
                  <a:lnTo>
                    <a:pt x="1746" y="373"/>
                  </a:lnTo>
                  <a:lnTo>
                    <a:pt x="1746" y="373"/>
                  </a:lnTo>
                  <a:lnTo>
                    <a:pt x="1747" y="373"/>
                  </a:lnTo>
                  <a:lnTo>
                    <a:pt x="1747" y="373"/>
                  </a:lnTo>
                  <a:lnTo>
                    <a:pt x="1748" y="373"/>
                  </a:lnTo>
                  <a:lnTo>
                    <a:pt x="1748" y="373"/>
                  </a:lnTo>
                  <a:lnTo>
                    <a:pt x="1748" y="373"/>
                  </a:lnTo>
                  <a:lnTo>
                    <a:pt x="1748" y="373"/>
                  </a:lnTo>
                  <a:lnTo>
                    <a:pt x="1749" y="373"/>
                  </a:lnTo>
                  <a:lnTo>
                    <a:pt x="1749" y="373"/>
                  </a:lnTo>
                  <a:lnTo>
                    <a:pt x="1750" y="373"/>
                  </a:lnTo>
                  <a:lnTo>
                    <a:pt x="1750" y="373"/>
                  </a:lnTo>
                  <a:lnTo>
                    <a:pt x="1750" y="373"/>
                  </a:lnTo>
                  <a:lnTo>
                    <a:pt x="1750" y="373"/>
                  </a:lnTo>
                  <a:lnTo>
                    <a:pt x="1751" y="373"/>
                  </a:lnTo>
                  <a:lnTo>
                    <a:pt x="1751" y="373"/>
                  </a:lnTo>
                  <a:lnTo>
                    <a:pt x="1752" y="374"/>
                  </a:lnTo>
                  <a:lnTo>
                    <a:pt x="1752" y="374"/>
                  </a:lnTo>
                  <a:lnTo>
                    <a:pt x="1752" y="374"/>
                  </a:lnTo>
                  <a:lnTo>
                    <a:pt x="1752" y="374"/>
                  </a:lnTo>
                  <a:lnTo>
                    <a:pt x="1753" y="374"/>
                  </a:lnTo>
                  <a:lnTo>
                    <a:pt x="1753" y="374"/>
                  </a:lnTo>
                  <a:lnTo>
                    <a:pt x="1754" y="374"/>
                  </a:lnTo>
                  <a:lnTo>
                    <a:pt x="1754" y="374"/>
                  </a:lnTo>
                  <a:lnTo>
                    <a:pt x="1754" y="374"/>
                  </a:lnTo>
                  <a:lnTo>
                    <a:pt x="1755" y="374"/>
                  </a:lnTo>
                  <a:lnTo>
                    <a:pt x="1755" y="374"/>
                  </a:lnTo>
                  <a:lnTo>
                    <a:pt x="1755" y="374"/>
                  </a:lnTo>
                  <a:lnTo>
                    <a:pt x="1756" y="374"/>
                  </a:lnTo>
                  <a:lnTo>
                    <a:pt x="1756" y="374"/>
                  </a:lnTo>
                  <a:lnTo>
                    <a:pt x="1756" y="374"/>
                  </a:lnTo>
                  <a:lnTo>
                    <a:pt x="1756" y="374"/>
                  </a:lnTo>
                  <a:lnTo>
                    <a:pt x="1757" y="374"/>
                  </a:lnTo>
                  <a:lnTo>
                    <a:pt x="1757" y="374"/>
                  </a:lnTo>
                  <a:lnTo>
                    <a:pt x="1758" y="374"/>
                  </a:lnTo>
                  <a:lnTo>
                    <a:pt x="1758" y="374"/>
                  </a:lnTo>
                  <a:lnTo>
                    <a:pt x="1758" y="374"/>
                  </a:lnTo>
                  <a:lnTo>
                    <a:pt x="1759" y="374"/>
                  </a:lnTo>
                  <a:lnTo>
                    <a:pt x="1759" y="374"/>
                  </a:lnTo>
                  <a:lnTo>
                    <a:pt x="1759" y="374"/>
                  </a:lnTo>
                  <a:lnTo>
                    <a:pt x="1760" y="374"/>
                  </a:lnTo>
                  <a:lnTo>
                    <a:pt x="1760" y="374"/>
                  </a:lnTo>
                  <a:lnTo>
                    <a:pt x="1760" y="374"/>
                  </a:lnTo>
                  <a:lnTo>
                    <a:pt x="1761" y="374"/>
                  </a:lnTo>
                  <a:lnTo>
                    <a:pt x="1761" y="374"/>
                  </a:lnTo>
                  <a:lnTo>
                    <a:pt x="1761" y="374"/>
                  </a:lnTo>
                  <a:lnTo>
                    <a:pt x="1762" y="374"/>
                  </a:lnTo>
                  <a:lnTo>
                    <a:pt x="1762" y="374"/>
                  </a:lnTo>
                  <a:lnTo>
                    <a:pt x="1763" y="374"/>
                  </a:lnTo>
                  <a:lnTo>
                    <a:pt x="1763" y="374"/>
                  </a:lnTo>
                  <a:lnTo>
                    <a:pt x="1763" y="374"/>
                  </a:lnTo>
                  <a:lnTo>
                    <a:pt x="1763" y="374"/>
                  </a:lnTo>
                  <a:lnTo>
                    <a:pt x="1764" y="374"/>
                  </a:lnTo>
                  <a:lnTo>
                    <a:pt x="1764" y="374"/>
                  </a:lnTo>
                  <a:lnTo>
                    <a:pt x="1765" y="374"/>
                  </a:lnTo>
                  <a:lnTo>
                    <a:pt x="1765" y="374"/>
                  </a:lnTo>
                  <a:lnTo>
                    <a:pt x="1765" y="374"/>
                  </a:lnTo>
                  <a:lnTo>
                    <a:pt x="1765" y="374"/>
                  </a:lnTo>
                  <a:lnTo>
                    <a:pt x="1766" y="374"/>
                  </a:lnTo>
                  <a:lnTo>
                    <a:pt x="1766" y="374"/>
                  </a:lnTo>
                  <a:lnTo>
                    <a:pt x="1767" y="374"/>
                  </a:lnTo>
                  <a:lnTo>
                    <a:pt x="1767" y="374"/>
                  </a:lnTo>
                  <a:lnTo>
                    <a:pt x="1767" y="374"/>
                  </a:lnTo>
                  <a:lnTo>
                    <a:pt x="1767" y="374"/>
                  </a:lnTo>
                  <a:lnTo>
                    <a:pt x="1768" y="374"/>
                  </a:lnTo>
                  <a:lnTo>
                    <a:pt x="1768" y="374"/>
                  </a:lnTo>
                  <a:lnTo>
                    <a:pt x="1769" y="374"/>
                  </a:lnTo>
                  <a:lnTo>
                    <a:pt x="1769" y="374"/>
                  </a:lnTo>
                  <a:lnTo>
                    <a:pt x="1769" y="374"/>
                  </a:lnTo>
                  <a:lnTo>
                    <a:pt x="1769" y="374"/>
                  </a:lnTo>
                  <a:lnTo>
                    <a:pt x="1770" y="374"/>
                  </a:lnTo>
                  <a:lnTo>
                    <a:pt x="1770" y="374"/>
                  </a:lnTo>
                  <a:lnTo>
                    <a:pt x="1771" y="374"/>
                  </a:lnTo>
                  <a:lnTo>
                    <a:pt x="1771" y="374"/>
                  </a:lnTo>
                  <a:lnTo>
                    <a:pt x="1771" y="374"/>
                  </a:lnTo>
                  <a:lnTo>
                    <a:pt x="1772" y="374"/>
                  </a:lnTo>
                  <a:lnTo>
                    <a:pt x="1772" y="374"/>
                  </a:lnTo>
                  <a:lnTo>
                    <a:pt x="1772" y="374"/>
                  </a:lnTo>
                  <a:lnTo>
                    <a:pt x="1773" y="374"/>
                  </a:lnTo>
                  <a:lnTo>
                    <a:pt x="1773" y="374"/>
                  </a:lnTo>
                  <a:lnTo>
                    <a:pt x="1773" y="374"/>
                  </a:lnTo>
                  <a:lnTo>
                    <a:pt x="1774" y="374"/>
                  </a:lnTo>
                  <a:lnTo>
                    <a:pt x="1774" y="374"/>
                  </a:lnTo>
                  <a:lnTo>
                    <a:pt x="1774" y="374"/>
                  </a:lnTo>
                  <a:lnTo>
                    <a:pt x="1775" y="374"/>
                  </a:lnTo>
                  <a:lnTo>
                    <a:pt x="1775" y="374"/>
                  </a:lnTo>
                  <a:lnTo>
                    <a:pt x="1775" y="374"/>
                  </a:lnTo>
                  <a:lnTo>
                    <a:pt x="1776" y="374"/>
                  </a:lnTo>
                  <a:lnTo>
                    <a:pt x="1776" y="374"/>
                  </a:lnTo>
                  <a:lnTo>
                    <a:pt x="1776" y="374"/>
                  </a:lnTo>
                  <a:lnTo>
                    <a:pt x="1777" y="374"/>
                  </a:lnTo>
                  <a:lnTo>
                    <a:pt x="1777" y="374"/>
                  </a:lnTo>
                  <a:lnTo>
                    <a:pt x="1777" y="374"/>
                  </a:lnTo>
                  <a:lnTo>
                    <a:pt x="1778" y="374"/>
                  </a:lnTo>
                  <a:lnTo>
                    <a:pt x="1778" y="374"/>
                  </a:lnTo>
                  <a:lnTo>
                    <a:pt x="1778" y="374"/>
                  </a:lnTo>
                  <a:lnTo>
                    <a:pt x="1779" y="374"/>
                  </a:lnTo>
                  <a:lnTo>
                    <a:pt x="1779" y="374"/>
                  </a:lnTo>
                  <a:lnTo>
                    <a:pt x="1779" y="374"/>
                  </a:lnTo>
                  <a:lnTo>
                    <a:pt x="1780" y="374"/>
                  </a:lnTo>
                  <a:lnTo>
                    <a:pt x="1780" y="374"/>
                  </a:lnTo>
                  <a:lnTo>
                    <a:pt x="1780" y="374"/>
                  </a:lnTo>
                  <a:lnTo>
                    <a:pt x="1781" y="375"/>
                  </a:lnTo>
                  <a:lnTo>
                    <a:pt x="1781" y="375"/>
                  </a:lnTo>
                  <a:lnTo>
                    <a:pt x="1782" y="375"/>
                  </a:lnTo>
                  <a:lnTo>
                    <a:pt x="1782" y="375"/>
                  </a:lnTo>
                  <a:lnTo>
                    <a:pt x="1782" y="375"/>
                  </a:lnTo>
                  <a:lnTo>
                    <a:pt x="1782" y="375"/>
                  </a:lnTo>
                  <a:lnTo>
                    <a:pt x="1783" y="375"/>
                  </a:lnTo>
                  <a:lnTo>
                    <a:pt x="1783" y="375"/>
                  </a:lnTo>
                  <a:lnTo>
                    <a:pt x="1784" y="375"/>
                  </a:lnTo>
                  <a:lnTo>
                    <a:pt x="1784" y="375"/>
                  </a:lnTo>
                  <a:lnTo>
                    <a:pt x="1784" y="375"/>
                  </a:lnTo>
                  <a:lnTo>
                    <a:pt x="1784" y="375"/>
                  </a:lnTo>
                  <a:lnTo>
                    <a:pt x="1785" y="375"/>
                  </a:lnTo>
                  <a:lnTo>
                    <a:pt x="1785" y="375"/>
                  </a:lnTo>
                  <a:lnTo>
                    <a:pt x="1786" y="375"/>
                  </a:lnTo>
                  <a:lnTo>
                    <a:pt x="1786" y="375"/>
                  </a:lnTo>
                  <a:lnTo>
                    <a:pt x="1786" y="375"/>
                  </a:lnTo>
                  <a:lnTo>
                    <a:pt x="1786" y="375"/>
                  </a:lnTo>
                  <a:lnTo>
                    <a:pt x="1787" y="375"/>
                  </a:lnTo>
                  <a:lnTo>
                    <a:pt x="1787" y="375"/>
                  </a:lnTo>
                  <a:lnTo>
                    <a:pt x="1788" y="375"/>
                  </a:lnTo>
                  <a:lnTo>
                    <a:pt x="1788" y="375"/>
                  </a:lnTo>
                  <a:lnTo>
                    <a:pt x="1788" y="375"/>
                  </a:lnTo>
                  <a:lnTo>
                    <a:pt x="1788" y="375"/>
                  </a:lnTo>
                  <a:lnTo>
                    <a:pt x="1789" y="375"/>
                  </a:lnTo>
                  <a:lnTo>
                    <a:pt x="1789" y="375"/>
                  </a:lnTo>
                  <a:lnTo>
                    <a:pt x="1790" y="375"/>
                  </a:lnTo>
                  <a:lnTo>
                    <a:pt x="1790" y="375"/>
                  </a:lnTo>
                  <a:lnTo>
                    <a:pt x="1790" y="375"/>
                  </a:lnTo>
                  <a:lnTo>
                    <a:pt x="1791" y="375"/>
                  </a:lnTo>
                  <a:lnTo>
                    <a:pt x="1791" y="375"/>
                  </a:lnTo>
                  <a:lnTo>
                    <a:pt x="1791" y="375"/>
                  </a:lnTo>
                  <a:lnTo>
                    <a:pt x="1792" y="375"/>
                  </a:lnTo>
                  <a:lnTo>
                    <a:pt x="1792" y="375"/>
                  </a:lnTo>
                  <a:lnTo>
                    <a:pt x="1792" y="375"/>
                  </a:lnTo>
                  <a:lnTo>
                    <a:pt x="1792" y="375"/>
                  </a:lnTo>
                  <a:lnTo>
                    <a:pt x="1793" y="375"/>
                  </a:lnTo>
                  <a:lnTo>
                    <a:pt x="1793" y="375"/>
                  </a:lnTo>
                  <a:lnTo>
                    <a:pt x="1794" y="375"/>
                  </a:lnTo>
                  <a:lnTo>
                    <a:pt x="1794" y="375"/>
                  </a:lnTo>
                  <a:lnTo>
                    <a:pt x="1794" y="375"/>
                  </a:lnTo>
                  <a:lnTo>
                    <a:pt x="1795" y="375"/>
                  </a:lnTo>
                  <a:lnTo>
                    <a:pt x="1795" y="375"/>
                  </a:lnTo>
                  <a:lnTo>
                    <a:pt x="1795" y="375"/>
                  </a:lnTo>
                  <a:lnTo>
                    <a:pt x="1796" y="375"/>
                  </a:lnTo>
                  <a:lnTo>
                    <a:pt x="1796" y="375"/>
                  </a:lnTo>
                  <a:lnTo>
                    <a:pt x="1796" y="375"/>
                  </a:lnTo>
                  <a:lnTo>
                    <a:pt x="1797" y="375"/>
                  </a:lnTo>
                  <a:lnTo>
                    <a:pt x="1797" y="375"/>
                  </a:lnTo>
                  <a:lnTo>
                    <a:pt x="1797" y="375"/>
                  </a:lnTo>
                  <a:lnTo>
                    <a:pt x="1798" y="375"/>
                  </a:lnTo>
                  <a:lnTo>
                    <a:pt x="1798" y="375"/>
                  </a:lnTo>
                  <a:lnTo>
                    <a:pt x="1799" y="375"/>
                  </a:lnTo>
                  <a:lnTo>
                    <a:pt x="1799" y="375"/>
                  </a:lnTo>
                  <a:lnTo>
                    <a:pt x="1799" y="375"/>
                  </a:lnTo>
                  <a:lnTo>
                    <a:pt x="1799" y="375"/>
                  </a:lnTo>
                  <a:lnTo>
                    <a:pt x="1800" y="375"/>
                  </a:lnTo>
                  <a:lnTo>
                    <a:pt x="1800" y="375"/>
                  </a:lnTo>
                  <a:lnTo>
                    <a:pt x="1801" y="375"/>
                  </a:lnTo>
                  <a:lnTo>
                    <a:pt x="1801" y="375"/>
                  </a:lnTo>
                  <a:lnTo>
                    <a:pt x="1801" y="375"/>
                  </a:lnTo>
                  <a:lnTo>
                    <a:pt x="1801" y="375"/>
                  </a:lnTo>
                  <a:lnTo>
                    <a:pt x="1802" y="375"/>
                  </a:lnTo>
                  <a:lnTo>
                    <a:pt x="1802" y="375"/>
                  </a:lnTo>
                  <a:lnTo>
                    <a:pt x="1803" y="375"/>
                  </a:lnTo>
                  <a:lnTo>
                    <a:pt x="1803" y="375"/>
                  </a:lnTo>
                  <a:lnTo>
                    <a:pt x="1803" y="375"/>
                  </a:lnTo>
                  <a:lnTo>
                    <a:pt x="1803" y="375"/>
                  </a:lnTo>
                  <a:lnTo>
                    <a:pt x="1804" y="375"/>
                  </a:lnTo>
                  <a:lnTo>
                    <a:pt x="1804" y="375"/>
                  </a:lnTo>
                  <a:lnTo>
                    <a:pt x="1805" y="375"/>
                  </a:lnTo>
                  <a:lnTo>
                    <a:pt x="1805" y="375"/>
                  </a:lnTo>
                  <a:lnTo>
                    <a:pt x="1805" y="375"/>
                  </a:lnTo>
                  <a:lnTo>
                    <a:pt x="1805" y="375"/>
                  </a:lnTo>
                  <a:lnTo>
                    <a:pt x="1806" y="375"/>
                  </a:lnTo>
                  <a:lnTo>
                    <a:pt x="1806" y="375"/>
                  </a:lnTo>
                  <a:lnTo>
                    <a:pt x="1807" y="375"/>
                  </a:lnTo>
                  <a:lnTo>
                    <a:pt x="1807" y="375"/>
                  </a:lnTo>
                  <a:lnTo>
                    <a:pt x="1807" y="375"/>
                  </a:lnTo>
                  <a:lnTo>
                    <a:pt x="1808" y="375"/>
                  </a:lnTo>
                  <a:lnTo>
                    <a:pt x="1808" y="375"/>
                  </a:lnTo>
                  <a:lnTo>
                    <a:pt x="1808" y="375"/>
                  </a:lnTo>
                  <a:lnTo>
                    <a:pt x="1809" y="375"/>
                  </a:lnTo>
                  <a:lnTo>
                    <a:pt x="1809" y="375"/>
                  </a:lnTo>
                  <a:lnTo>
                    <a:pt x="1809" y="375"/>
                  </a:lnTo>
                  <a:lnTo>
                    <a:pt x="1810" y="375"/>
                  </a:lnTo>
                  <a:lnTo>
                    <a:pt x="1810" y="375"/>
                  </a:lnTo>
                  <a:lnTo>
                    <a:pt x="1810" y="375"/>
                  </a:lnTo>
                  <a:lnTo>
                    <a:pt x="1811" y="376"/>
                  </a:lnTo>
                  <a:lnTo>
                    <a:pt x="1811" y="376"/>
                  </a:lnTo>
                  <a:lnTo>
                    <a:pt x="1811" y="376"/>
                  </a:lnTo>
                  <a:lnTo>
                    <a:pt x="1812" y="376"/>
                  </a:lnTo>
                  <a:lnTo>
                    <a:pt x="1812" y="376"/>
                  </a:lnTo>
                  <a:lnTo>
                    <a:pt x="1812" y="376"/>
                  </a:lnTo>
                  <a:lnTo>
                    <a:pt x="1813" y="376"/>
                  </a:lnTo>
                  <a:lnTo>
                    <a:pt x="1813" y="376"/>
                  </a:lnTo>
                  <a:lnTo>
                    <a:pt x="1813" y="376"/>
                  </a:lnTo>
                  <a:lnTo>
                    <a:pt x="1814" y="376"/>
                  </a:lnTo>
                  <a:lnTo>
                    <a:pt x="1814" y="376"/>
                  </a:lnTo>
                  <a:lnTo>
                    <a:pt x="1814" y="376"/>
                  </a:lnTo>
                  <a:lnTo>
                    <a:pt x="1815" y="376"/>
                  </a:lnTo>
                  <a:lnTo>
                    <a:pt x="1815" y="376"/>
                  </a:lnTo>
                  <a:lnTo>
                    <a:pt x="1816" y="376"/>
                  </a:lnTo>
                  <a:lnTo>
                    <a:pt x="1816" y="376"/>
                  </a:lnTo>
                  <a:lnTo>
                    <a:pt x="1816" y="376"/>
                  </a:lnTo>
                  <a:lnTo>
                    <a:pt x="1816" y="376"/>
                  </a:lnTo>
                  <a:lnTo>
                    <a:pt x="1817" y="376"/>
                  </a:lnTo>
                  <a:lnTo>
                    <a:pt x="1817" y="376"/>
                  </a:lnTo>
                  <a:lnTo>
                    <a:pt x="1818" y="376"/>
                  </a:lnTo>
                  <a:lnTo>
                    <a:pt x="1818" y="376"/>
                  </a:lnTo>
                  <a:lnTo>
                    <a:pt x="1818" y="376"/>
                  </a:lnTo>
                  <a:lnTo>
                    <a:pt x="1818" y="376"/>
                  </a:lnTo>
                  <a:lnTo>
                    <a:pt x="1819" y="376"/>
                  </a:lnTo>
                  <a:lnTo>
                    <a:pt x="1819" y="376"/>
                  </a:lnTo>
                  <a:lnTo>
                    <a:pt x="1820" y="376"/>
                  </a:lnTo>
                  <a:lnTo>
                    <a:pt x="1820" y="376"/>
                  </a:lnTo>
                  <a:lnTo>
                    <a:pt x="1820" y="376"/>
                  </a:lnTo>
                  <a:lnTo>
                    <a:pt x="1820" y="376"/>
                  </a:lnTo>
                  <a:lnTo>
                    <a:pt x="1821" y="376"/>
                  </a:lnTo>
                  <a:lnTo>
                    <a:pt x="1821" y="376"/>
                  </a:lnTo>
                  <a:lnTo>
                    <a:pt x="1822" y="376"/>
                  </a:lnTo>
                  <a:lnTo>
                    <a:pt x="1822" y="376"/>
                  </a:lnTo>
                  <a:lnTo>
                    <a:pt x="1822" y="376"/>
                  </a:lnTo>
                  <a:lnTo>
                    <a:pt x="1822" y="376"/>
                  </a:lnTo>
                  <a:lnTo>
                    <a:pt x="1823" y="376"/>
                  </a:lnTo>
                  <a:lnTo>
                    <a:pt x="1823" y="376"/>
                  </a:lnTo>
                  <a:lnTo>
                    <a:pt x="1824" y="376"/>
                  </a:lnTo>
                  <a:lnTo>
                    <a:pt x="1824" y="376"/>
                  </a:lnTo>
                  <a:lnTo>
                    <a:pt x="1824" y="376"/>
                  </a:lnTo>
                  <a:lnTo>
                    <a:pt x="1825" y="376"/>
                  </a:lnTo>
                  <a:lnTo>
                    <a:pt x="1825" y="376"/>
                  </a:lnTo>
                  <a:lnTo>
                    <a:pt x="1825" y="376"/>
                  </a:lnTo>
                  <a:lnTo>
                    <a:pt x="1826" y="376"/>
                  </a:lnTo>
                  <a:lnTo>
                    <a:pt x="1826" y="376"/>
                  </a:lnTo>
                  <a:lnTo>
                    <a:pt x="1826" y="376"/>
                  </a:lnTo>
                  <a:lnTo>
                    <a:pt x="1827" y="376"/>
                  </a:lnTo>
                  <a:lnTo>
                    <a:pt x="1827" y="376"/>
                  </a:lnTo>
                  <a:lnTo>
                    <a:pt x="1827" y="376"/>
                  </a:lnTo>
                  <a:lnTo>
                    <a:pt x="1828" y="376"/>
                  </a:lnTo>
                  <a:lnTo>
                    <a:pt x="1828" y="376"/>
                  </a:lnTo>
                  <a:lnTo>
                    <a:pt x="1828" y="376"/>
                  </a:lnTo>
                  <a:lnTo>
                    <a:pt x="1828" y="376"/>
                  </a:lnTo>
                  <a:lnTo>
                    <a:pt x="1829" y="376"/>
                  </a:lnTo>
                  <a:lnTo>
                    <a:pt x="1829" y="376"/>
                  </a:lnTo>
                  <a:lnTo>
                    <a:pt x="1830" y="376"/>
                  </a:lnTo>
                  <a:lnTo>
                    <a:pt x="1830" y="376"/>
                  </a:lnTo>
                  <a:lnTo>
                    <a:pt x="1830" y="376"/>
                  </a:lnTo>
                  <a:lnTo>
                    <a:pt x="1831" y="376"/>
                  </a:lnTo>
                  <a:lnTo>
                    <a:pt x="1831" y="376"/>
                  </a:lnTo>
                  <a:lnTo>
                    <a:pt x="1831" y="376"/>
                  </a:lnTo>
                  <a:lnTo>
                    <a:pt x="1832" y="376"/>
                  </a:lnTo>
                  <a:lnTo>
                    <a:pt x="1832" y="376"/>
                  </a:lnTo>
                  <a:lnTo>
                    <a:pt x="1832" y="376"/>
                  </a:lnTo>
                  <a:lnTo>
                    <a:pt x="1833" y="376"/>
                  </a:lnTo>
                  <a:lnTo>
                    <a:pt x="1833" y="376"/>
                  </a:lnTo>
                  <a:lnTo>
                    <a:pt x="1833" y="376"/>
                  </a:lnTo>
                  <a:lnTo>
                    <a:pt x="1834" y="376"/>
                  </a:lnTo>
                  <a:lnTo>
                    <a:pt x="1834" y="376"/>
                  </a:lnTo>
                  <a:lnTo>
                    <a:pt x="1835" y="376"/>
                  </a:lnTo>
                  <a:lnTo>
                    <a:pt x="1835" y="376"/>
                  </a:lnTo>
                  <a:lnTo>
                    <a:pt x="1835" y="376"/>
                  </a:lnTo>
                  <a:lnTo>
                    <a:pt x="1835" y="376"/>
                  </a:lnTo>
                  <a:lnTo>
                    <a:pt x="1836" y="376"/>
                  </a:lnTo>
                  <a:lnTo>
                    <a:pt x="1836" y="376"/>
                  </a:lnTo>
                  <a:lnTo>
                    <a:pt x="1837" y="376"/>
                  </a:lnTo>
                  <a:lnTo>
                    <a:pt x="1837" y="376"/>
                  </a:lnTo>
                  <a:lnTo>
                    <a:pt x="1837" y="376"/>
                  </a:lnTo>
                  <a:lnTo>
                    <a:pt x="1837" y="376"/>
                  </a:lnTo>
                  <a:lnTo>
                    <a:pt x="1838" y="376"/>
                  </a:lnTo>
                  <a:lnTo>
                    <a:pt x="1838" y="376"/>
                  </a:lnTo>
                  <a:lnTo>
                    <a:pt x="1839" y="376"/>
                  </a:lnTo>
                  <a:lnTo>
                    <a:pt x="1839" y="376"/>
                  </a:lnTo>
                  <a:lnTo>
                    <a:pt x="1839" y="376"/>
                  </a:lnTo>
                  <a:lnTo>
                    <a:pt x="1839" y="376"/>
                  </a:lnTo>
                  <a:lnTo>
                    <a:pt x="1840" y="376"/>
                  </a:lnTo>
                  <a:lnTo>
                    <a:pt x="1840" y="376"/>
                  </a:lnTo>
                  <a:lnTo>
                    <a:pt x="1841" y="376"/>
                  </a:lnTo>
                  <a:lnTo>
                    <a:pt x="1841" y="376"/>
                  </a:lnTo>
                  <a:lnTo>
                    <a:pt x="1841" y="376"/>
                  </a:lnTo>
                  <a:lnTo>
                    <a:pt x="1841" y="376"/>
                  </a:lnTo>
                  <a:lnTo>
                    <a:pt x="1842" y="376"/>
                  </a:lnTo>
                  <a:lnTo>
                    <a:pt x="1842" y="376"/>
                  </a:lnTo>
                  <a:lnTo>
                    <a:pt x="1843" y="377"/>
                  </a:lnTo>
                  <a:lnTo>
                    <a:pt x="1843" y="377"/>
                  </a:lnTo>
                  <a:lnTo>
                    <a:pt x="1843" y="377"/>
                  </a:lnTo>
                  <a:lnTo>
                    <a:pt x="1844" y="377"/>
                  </a:lnTo>
                  <a:lnTo>
                    <a:pt x="1844" y="377"/>
                  </a:lnTo>
                  <a:lnTo>
                    <a:pt x="1844" y="377"/>
                  </a:lnTo>
                  <a:lnTo>
                    <a:pt x="1845" y="377"/>
                  </a:lnTo>
                  <a:lnTo>
                    <a:pt x="1845" y="377"/>
                  </a:lnTo>
                  <a:lnTo>
                    <a:pt x="1845" y="377"/>
                  </a:lnTo>
                  <a:lnTo>
                    <a:pt x="1846" y="377"/>
                  </a:lnTo>
                  <a:lnTo>
                    <a:pt x="1846" y="377"/>
                  </a:lnTo>
                  <a:lnTo>
                    <a:pt x="1846" y="377"/>
                  </a:lnTo>
                  <a:lnTo>
                    <a:pt x="1847" y="377"/>
                  </a:lnTo>
                  <a:lnTo>
                    <a:pt x="1847" y="377"/>
                  </a:lnTo>
                  <a:lnTo>
                    <a:pt x="1847" y="377"/>
                  </a:lnTo>
                  <a:lnTo>
                    <a:pt x="1847" y="377"/>
                  </a:lnTo>
                  <a:lnTo>
                    <a:pt x="1848" y="377"/>
                  </a:lnTo>
                  <a:lnTo>
                    <a:pt x="1848" y="377"/>
                  </a:lnTo>
                  <a:lnTo>
                    <a:pt x="1849" y="377"/>
                  </a:lnTo>
                  <a:lnTo>
                    <a:pt x="1849" y="377"/>
                  </a:lnTo>
                  <a:lnTo>
                    <a:pt x="1849" y="377"/>
                  </a:lnTo>
                  <a:lnTo>
                    <a:pt x="1850" y="377"/>
                  </a:lnTo>
                  <a:lnTo>
                    <a:pt x="1850" y="377"/>
                  </a:lnTo>
                  <a:lnTo>
                    <a:pt x="1850" y="377"/>
                  </a:lnTo>
                  <a:lnTo>
                    <a:pt x="1851" y="377"/>
                  </a:lnTo>
                  <a:lnTo>
                    <a:pt x="1851" y="377"/>
                  </a:lnTo>
                  <a:lnTo>
                    <a:pt x="1852" y="377"/>
                  </a:lnTo>
                  <a:lnTo>
                    <a:pt x="1852" y="377"/>
                  </a:lnTo>
                  <a:lnTo>
                    <a:pt x="1852" y="377"/>
                  </a:lnTo>
                  <a:lnTo>
                    <a:pt x="1852" y="377"/>
                  </a:lnTo>
                  <a:lnTo>
                    <a:pt x="1853" y="377"/>
                  </a:lnTo>
                  <a:lnTo>
                    <a:pt x="1853" y="377"/>
                  </a:lnTo>
                  <a:lnTo>
                    <a:pt x="1854" y="377"/>
                  </a:lnTo>
                  <a:lnTo>
                    <a:pt x="1854" y="377"/>
                  </a:lnTo>
                  <a:lnTo>
                    <a:pt x="1854" y="377"/>
                  </a:lnTo>
                  <a:lnTo>
                    <a:pt x="1854" y="377"/>
                  </a:lnTo>
                  <a:lnTo>
                    <a:pt x="1855" y="377"/>
                  </a:lnTo>
                  <a:lnTo>
                    <a:pt x="1855" y="377"/>
                  </a:lnTo>
                  <a:lnTo>
                    <a:pt x="1856" y="377"/>
                  </a:lnTo>
                  <a:lnTo>
                    <a:pt x="1856" y="377"/>
                  </a:lnTo>
                  <a:lnTo>
                    <a:pt x="1856" y="377"/>
                  </a:lnTo>
                  <a:lnTo>
                    <a:pt x="1856" y="377"/>
                  </a:lnTo>
                  <a:lnTo>
                    <a:pt x="1857" y="377"/>
                  </a:lnTo>
                  <a:lnTo>
                    <a:pt x="1857" y="377"/>
                  </a:lnTo>
                  <a:lnTo>
                    <a:pt x="1858" y="377"/>
                  </a:lnTo>
                  <a:lnTo>
                    <a:pt x="1858" y="377"/>
                  </a:lnTo>
                  <a:lnTo>
                    <a:pt x="1858" y="377"/>
                  </a:lnTo>
                  <a:lnTo>
                    <a:pt x="1858" y="377"/>
                  </a:lnTo>
                  <a:lnTo>
                    <a:pt x="1859" y="377"/>
                  </a:lnTo>
                  <a:lnTo>
                    <a:pt x="1859" y="377"/>
                  </a:lnTo>
                  <a:lnTo>
                    <a:pt x="1860" y="377"/>
                  </a:lnTo>
                  <a:lnTo>
                    <a:pt x="1860" y="377"/>
                  </a:lnTo>
                  <a:lnTo>
                    <a:pt x="1860" y="377"/>
                  </a:lnTo>
                  <a:lnTo>
                    <a:pt x="1861" y="377"/>
                  </a:lnTo>
                  <a:lnTo>
                    <a:pt x="1861" y="377"/>
                  </a:lnTo>
                  <a:lnTo>
                    <a:pt x="1861" y="377"/>
                  </a:lnTo>
                  <a:lnTo>
                    <a:pt x="1862" y="377"/>
                  </a:lnTo>
                  <a:lnTo>
                    <a:pt x="1862" y="377"/>
                  </a:lnTo>
                  <a:lnTo>
                    <a:pt x="1862" y="377"/>
                  </a:lnTo>
                  <a:lnTo>
                    <a:pt x="1863" y="377"/>
                  </a:lnTo>
                  <a:lnTo>
                    <a:pt x="1863" y="377"/>
                  </a:lnTo>
                  <a:lnTo>
                    <a:pt x="1863" y="377"/>
                  </a:lnTo>
                  <a:lnTo>
                    <a:pt x="1864" y="377"/>
                  </a:lnTo>
                  <a:lnTo>
                    <a:pt x="1864" y="377"/>
                  </a:lnTo>
                  <a:lnTo>
                    <a:pt x="1864" y="377"/>
                  </a:lnTo>
                  <a:lnTo>
                    <a:pt x="1864" y="377"/>
                  </a:lnTo>
                  <a:lnTo>
                    <a:pt x="1865" y="377"/>
                  </a:lnTo>
                  <a:lnTo>
                    <a:pt x="1865" y="377"/>
                  </a:lnTo>
                  <a:lnTo>
                    <a:pt x="1866" y="377"/>
                  </a:lnTo>
                  <a:lnTo>
                    <a:pt x="1866" y="377"/>
                  </a:lnTo>
                  <a:lnTo>
                    <a:pt x="1866" y="377"/>
                  </a:lnTo>
                  <a:lnTo>
                    <a:pt x="1867" y="377"/>
                  </a:lnTo>
                  <a:lnTo>
                    <a:pt x="1867" y="377"/>
                  </a:lnTo>
                  <a:lnTo>
                    <a:pt x="1867" y="377"/>
                  </a:lnTo>
                  <a:lnTo>
                    <a:pt x="1868" y="377"/>
                  </a:lnTo>
                  <a:lnTo>
                    <a:pt x="1868" y="377"/>
                  </a:lnTo>
                  <a:lnTo>
                    <a:pt x="1869" y="377"/>
                  </a:lnTo>
                  <a:lnTo>
                    <a:pt x="1869" y="377"/>
                  </a:lnTo>
                  <a:lnTo>
                    <a:pt x="1869" y="377"/>
                  </a:lnTo>
                  <a:lnTo>
                    <a:pt x="1869" y="377"/>
                  </a:lnTo>
                  <a:lnTo>
                    <a:pt x="1870" y="377"/>
                  </a:lnTo>
                  <a:lnTo>
                    <a:pt x="1870" y="377"/>
                  </a:lnTo>
                  <a:lnTo>
                    <a:pt x="1871" y="378"/>
                  </a:lnTo>
                  <a:lnTo>
                    <a:pt x="1871" y="378"/>
                  </a:lnTo>
                  <a:lnTo>
                    <a:pt x="1871" y="378"/>
                  </a:lnTo>
                  <a:lnTo>
                    <a:pt x="1871" y="378"/>
                  </a:lnTo>
                  <a:lnTo>
                    <a:pt x="1872" y="378"/>
                  </a:lnTo>
                  <a:lnTo>
                    <a:pt x="1872" y="378"/>
                  </a:lnTo>
                  <a:lnTo>
                    <a:pt x="1873" y="378"/>
                  </a:lnTo>
                  <a:lnTo>
                    <a:pt x="1873" y="378"/>
                  </a:lnTo>
                  <a:lnTo>
                    <a:pt x="1873" y="378"/>
                  </a:lnTo>
                  <a:lnTo>
                    <a:pt x="1873" y="378"/>
                  </a:lnTo>
                  <a:lnTo>
                    <a:pt x="1874" y="378"/>
                  </a:lnTo>
                  <a:lnTo>
                    <a:pt x="1874" y="378"/>
                  </a:lnTo>
                  <a:lnTo>
                    <a:pt x="1875" y="378"/>
                  </a:lnTo>
                  <a:lnTo>
                    <a:pt x="1875" y="378"/>
                  </a:lnTo>
                  <a:lnTo>
                    <a:pt x="1875" y="378"/>
                  </a:lnTo>
                  <a:lnTo>
                    <a:pt x="1875" y="378"/>
                  </a:lnTo>
                  <a:lnTo>
                    <a:pt x="1876" y="378"/>
                  </a:lnTo>
                  <a:lnTo>
                    <a:pt x="1876" y="378"/>
                  </a:lnTo>
                  <a:lnTo>
                    <a:pt x="1877" y="378"/>
                  </a:lnTo>
                  <a:lnTo>
                    <a:pt x="1877" y="378"/>
                  </a:lnTo>
                  <a:lnTo>
                    <a:pt x="1877" y="378"/>
                  </a:lnTo>
                  <a:lnTo>
                    <a:pt x="1877" y="378"/>
                  </a:lnTo>
                  <a:lnTo>
                    <a:pt x="1878" y="378"/>
                  </a:lnTo>
                  <a:lnTo>
                    <a:pt x="1878" y="378"/>
                  </a:lnTo>
                  <a:lnTo>
                    <a:pt x="1879" y="378"/>
                  </a:lnTo>
                  <a:lnTo>
                    <a:pt x="1879" y="378"/>
                  </a:lnTo>
                  <a:lnTo>
                    <a:pt x="1879" y="378"/>
                  </a:lnTo>
                  <a:lnTo>
                    <a:pt x="1880" y="378"/>
                  </a:lnTo>
                  <a:lnTo>
                    <a:pt x="1880" y="378"/>
                  </a:lnTo>
                  <a:lnTo>
                    <a:pt x="1880" y="378"/>
                  </a:lnTo>
                  <a:lnTo>
                    <a:pt x="1881" y="378"/>
                  </a:lnTo>
                  <a:lnTo>
                    <a:pt x="1881" y="378"/>
                  </a:lnTo>
                  <a:lnTo>
                    <a:pt x="1881" y="378"/>
                  </a:lnTo>
                  <a:lnTo>
                    <a:pt x="1882" y="378"/>
                  </a:lnTo>
                  <a:lnTo>
                    <a:pt x="1882" y="378"/>
                  </a:lnTo>
                  <a:lnTo>
                    <a:pt x="1882" y="378"/>
                  </a:lnTo>
                  <a:lnTo>
                    <a:pt x="1883" y="378"/>
                  </a:lnTo>
                  <a:lnTo>
                    <a:pt x="1883" y="378"/>
                  </a:lnTo>
                  <a:lnTo>
                    <a:pt x="1883" y="378"/>
                  </a:lnTo>
                  <a:lnTo>
                    <a:pt x="1883" y="378"/>
                  </a:lnTo>
                  <a:lnTo>
                    <a:pt x="1884" y="378"/>
                  </a:lnTo>
                  <a:lnTo>
                    <a:pt x="1884" y="378"/>
                  </a:lnTo>
                  <a:lnTo>
                    <a:pt x="1885" y="378"/>
                  </a:lnTo>
                  <a:lnTo>
                    <a:pt x="1885" y="378"/>
                  </a:lnTo>
                  <a:lnTo>
                    <a:pt x="1886" y="378"/>
                  </a:lnTo>
                  <a:lnTo>
                    <a:pt x="1886" y="378"/>
                  </a:lnTo>
                  <a:lnTo>
                    <a:pt x="1886" y="378"/>
                  </a:lnTo>
                  <a:lnTo>
                    <a:pt x="1886" y="378"/>
                  </a:lnTo>
                  <a:lnTo>
                    <a:pt x="1887" y="378"/>
                  </a:lnTo>
                  <a:lnTo>
                    <a:pt x="1887" y="378"/>
                  </a:lnTo>
                  <a:lnTo>
                    <a:pt x="1888" y="378"/>
                  </a:lnTo>
                  <a:lnTo>
                    <a:pt x="1888" y="378"/>
                  </a:lnTo>
                  <a:lnTo>
                    <a:pt x="1888" y="378"/>
                  </a:lnTo>
                  <a:lnTo>
                    <a:pt x="1888" y="378"/>
                  </a:lnTo>
                  <a:lnTo>
                    <a:pt x="1889" y="378"/>
                  </a:lnTo>
                  <a:lnTo>
                    <a:pt x="1889" y="378"/>
                  </a:lnTo>
                  <a:lnTo>
                    <a:pt x="1890" y="378"/>
                  </a:lnTo>
                  <a:lnTo>
                    <a:pt x="1890" y="378"/>
                  </a:lnTo>
                  <a:lnTo>
                    <a:pt x="1890" y="378"/>
                  </a:lnTo>
                  <a:lnTo>
                    <a:pt x="1890" y="378"/>
                  </a:lnTo>
                  <a:lnTo>
                    <a:pt x="1891" y="378"/>
                  </a:lnTo>
                  <a:lnTo>
                    <a:pt x="1891" y="378"/>
                  </a:lnTo>
                  <a:lnTo>
                    <a:pt x="1892" y="378"/>
                  </a:lnTo>
                  <a:lnTo>
                    <a:pt x="1892" y="378"/>
                  </a:lnTo>
                  <a:lnTo>
                    <a:pt x="1892" y="378"/>
                  </a:lnTo>
                  <a:lnTo>
                    <a:pt x="1892" y="378"/>
                  </a:lnTo>
                  <a:lnTo>
                    <a:pt x="1893" y="378"/>
                  </a:lnTo>
                  <a:lnTo>
                    <a:pt x="1893" y="378"/>
                  </a:lnTo>
                  <a:lnTo>
                    <a:pt x="1894" y="378"/>
                  </a:lnTo>
                  <a:lnTo>
                    <a:pt x="1894" y="378"/>
                  </a:lnTo>
                  <a:lnTo>
                    <a:pt x="1894" y="378"/>
                  </a:lnTo>
                  <a:lnTo>
                    <a:pt x="1895" y="378"/>
                  </a:lnTo>
                  <a:lnTo>
                    <a:pt x="1895" y="378"/>
                  </a:lnTo>
                  <a:lnTo>
                    <a:pt x="1895" y="378"/>
                  </a:lnTo>
                  <a:lnTo>
                    <a:pt x="1896" y="378"/>
                  </a:lnTo>
                  <a:lnTo>
                    <a:pt x="1896" y="378"/>
                  </a:lnTo>
                  <a:lnTo>
                    <a:pt x="1896" y="378"/>
                  </a:lnTo>
                  <a:lnTo>
                    <a:pt x="1897" y="378"/>
                  </a:lnTo>
                  <a:lnTo>
                    <a:pt x="1897" y="378"/>
                  </a:lnTo>
                  <a:lnTo>
                    <a:pt x="1897" y="378"/>
                  </a:lnTo>
                  <a:lnTo>
                    <a:pt x="1898" y="378"/>
                  </a:lnTo>
                  <a:lnTo>
                    <a:pt x="1898" y="378"/>
                  </a:lnTo>
                  <a:lnTo>
                    <a:pt x="1898" y="378"/>
                  </a:lnTo>
                  <a:lnTo>
                    <a:pt x="1899" y="378"/>
                  </a:lnTo>
                  <a:lnTo>
                    <a:pt x="1899" y="378"/>
                  </a:lnTo>
                  <a:lnTo>
                    <a:pt x="1899" y="378"/>
                  </a:lnTo>
                  <a:lnTo>
                    <a:pt x="1900" y="378"/>
                  </a:lnTo>
                  <a:lnTo>
                    <a:pt x="1900" y="378"/>
                  </a:lnTo>
                  <a:lnTo>
                    <a:pt x="1900" y="378"/>
                  </a:lnTo>
                  <a:lnTo>
                    <a:pt x="1901" y="378"/>
                  </a:lnTo>
                  <a:lnTo>
                    <a:pt x="1901" y="378"/>
                  </a:lnTo>
                  <a:lnTo>
                    <a:pt x="1901" y="378"/>
                  </a:lnTo>
                  <a:lnTo>
                    <a:pt x="1902" y="378"/>
                  </a:lnTo>
                  <a:lnTo>
                    <a:pt x="1902" y="378"/>
                  </a:lnTo>
                  <a:lnTo>
                    <a:pt x="1902" y="378"/>
                  </a:lnTo>
                  <a:lnTo>
                    <a:pt x="1903" y="378"/>
                  </a:lnTo>
                  <a:lnTo>
                    <a:pt x="1903" y="378"/>
                  </a:lnTo>
                  <a:lnTo>
                    <a:pt x="1903" y="378"/>
                  </a:lnTo>
                  <a:lnTo>
                    <a:pt x="1904" y="378"/>
                  </a:lnTo>
                  <a:lnTo>
                    <a:pt x="1904" y="378"/>
                  </a:lnTo>
                  <a:lnTo>
                    <a:pt x="1905" y="379"/>
                  </a:lnTo>
                  <a:lnTo>
                    <a:pt x="1905" y="379"/>
                  </a:lnTo>
                  <a:lnTo>
                    <a:pt x="1905" y="379"/>
                  </a:lnTo>
                  <a:lnTo>
                    <a:pt x="1905" y="379"/>
                  </a:lnTo>
                  <a:lnTo>
                    <a:pt x="1906" y="379"/>
                  </a:lnTo>
                  <a:lnTo>
                    <a:pt x="1906" y="379"/>
                  </a:lnTo>
                  <a:lnTo>
                    <a:pt x="1907" y="379"/>
                  </a:lnTo>
                  <a:lnTo>
                    <a:pt x="1907" y="379"/>
                  </a:lnTo>
                  <a:lnTo>
                    <a:pt x="1907" y="379"/>
                  </a:lnTo>
                  <a:lnTo>
                    <a:pt x="1907" y="379"/>
                  </a:lnTo>
                  <a:lnTo>
                    <a:pt x="1908" y="379"/>
                  </a:lnTo>
                  <a:lnTo>
                    <a:pt x="1908" y="379"/>
                  </a:lnTo>
                  <a:lnTo>
                    <a:pt x="1909" y="379"/>
                  </a:lnTo>
                  <a:lnTo>
                    <a:pt x="1909" y="379"/>
                  </a:lnTo>
                  <a:lnTo>
                    <a:pt x="1909" y="379"/>
                  </a:lnTo>
                  <a:lnTo>
                    <a:pt x="1909" y="379"/>
                  </a:lnTo>
                  <a:lnTo>
                    <a:pt x="1910" y="379"/>
                  </a:lnTo>
                  <a:lnTo>
                    <a:pt x="1910" y="379"/>
                  </a:lnTo>
                  <a:lnTo>
                    <a:pt x="1911" y="379"/>
                  </a:lnTo>
                  <a:lnTo>
                    <a:pt x="1911" y="379"/>
                  </a:lnTo>
                  <a:lnTo>
                    <a:pt x="1911" y="379"/>
                  </a:lnTo>
                  <a:lnTo>
                    <a:pt x="1911" y="379"/>
                  </a:lnTo>
                  <a:lnTo>
                    <a:pt x="1912" y="379"/>
                  </a:lnTo>
                  <a:lnTo>
                    <a:pt x="1912" y="379"/>
                  </a:lnTo>
                  <a:lnTo>
                    <a:pt x="1913" y="379"/>
                  </a:lnTo>
                  <a:lnTo>
                    <a:pt x="1913" y="379"/>
                  </a:lnTo>
                  <a:lnTo>
                    <a:pt x="1913" y="379"/>
                  </a:lnTo>
                  <a:lnTo>
                    <a:pt x="1913" y="379"/>
                  </a:lnTo>
                  <a:lnTo>
                    <a:pt x="1914" y="379"/>
                  </a:lnTo>
                  <a:lnTo>
                    <a:pt x="1914" y="379"/>
                  </a:lnTo>
                  <a:lnTo>
                    <a:pt x="1915" y="379"/>
                  </a:lnTo>
                  <a:lnTo>
                    <a:pt x="1915" y="379"/>
                  </a:lnTo>
                  <a:lnTo>
                    <a:pt x="1915" y="379"/>
                  </a:lnTo>
                  <a:lnTo>
                    <a:pt x="1916" y="379"/>
                  </a:lnTo>
                  <a:lnTo>
                    <a:pt x="1916" y="379"/>
                  </a:lnTo>
                  <a:lnTo>
                    <a:pt x="1916" y="379"/>
                  </a:lnTo>
                  <a:lnTo>
                    <a:pt x="1917" y="379"/>
                  </a:lnTo>
                  <a:lnTo>
                    <a:pt x="1917" y="379"/>
                  </a:lnTo>
                  <a:lnTo>
                    <a:pt x="1917" y="379"/>
                  </a:lnTo>
                  <a:lnTo>
                    <a:pt x="1918" y="379"/>
                  </a:lnTo>
                  <a:lnTo>
                    <a:pt x="1918" y="379"/>
                  </a:lnTo>
                  <a:lnTo>
                    <a:pt x="1918" y="379"/>
                  </a:lnTo>
                  <a:lnTo>
                    <a:pt x="1919" y="379"/>
                  </a:lnTo>
                  <a:lnTo>
                    <a:pt x="1919" y="379"/>
                  </a:lnTo>
                  <a:lnTo>
                    <a:pt x="1919" y="379"/>
                  </a:lnTo>
                  <a:lnTo>
                    <a:pt x="1919" y="379"/>
                  </a:lnTo>
                  <a:lnTo>
                    <a:pt x="1920" y="379"/>
                  </a:lnTo>
                  <a:lnTo>
                    <a:pt x="1920" y="379"/>
                  </a:lnTo>
                  <a:lnTo>
                    <a:pt x="1921" y="379"/>
                  </a:lnTo>
                  <a:lnTo>
                    <a:pt x="1921" y="379"/>
                  </a:lnTo>
                  <a:lnTo>
                    <a:pt x="1922" y="379"/>
                  </a:lnTo>
                  <a:lnTo>
                    <a:pt x="1922" y="379"/>
                  </a:lnTo>
                  <a:lnTo>
                    <a:pt x="1922" y="379"/>
                  </a:lnTo>
                  <a:lnTo>
                    <a:pt x="1922" y="379"/>
                  </a:lnTo>
                  <a:lnTo>
                    <a:pt x="1923" y="379"/>
                  </a:lnTo>
                  <a:lnTo>
                    <a:pt x="1923" y="379"/>
                  </a:lnTo>
                  <a:lnTo>
                    <a:pt x="1924" y="379"/>
                  </a:lnTo>
                  <a:lnTo>
                    <a:pt x="1924" y="379"/>
                  </a:lnTo>
                  <a:lnTo>
                    <a:pt x="1924" y="379"/>
                  </a:lnTo>
                  <a:lnTo>
                    <a:pt x="1924" y="379"/>
                  </a:lnTo>
                  <a:lnTo>
                    <a:pt x="1925" y="379"/>
                  </a:lnTo>
                  <a:lnTo>
                    <a:pt x="1925" y="379"/>
                  </a:lnTo>
                  <a:lnTo>
                    <a:pt x="1926" y="379"/>
                  </a:lnTo>
                  <a:lnTo>
                    <a:pt x="1926" y="379"/>
                  </a:lnTo>
                  <a:lnTo>
                    <a:pt x="1926" y="379"/>
                  </a:lnTo>
                  <a:lnTo>
                    <a:pt x="1926" y="379"/>
                  </a:lnTo>
                  <a:lnTo>
                    <a:pt x="1927" y="379"/>
                  </a:lnTo>
                  <a:lnTo>
                    <a:pt x="1927" y="379"/>
                  </a:lnTo>
                  <a:lnTo>
                    <a:pt x="1928" y="379"/>
                  </a:lnTo>
                  <a:lnTo>
                    <a:pt x="1928" y="379"/>
                  </a:lnTo>
                  <a:lnTo>
                    <a:pt x="1928" y="379"/>
                  </a:lnTo>
                  <a:lnTo>
                    <a:pt x="1928" y="379"/>
                  </a:lnTo>
                  <a:lnTo>
                    <a:pt x="1929" y="379"/>
                  </a:lnTo>
                  <a:lnTo>
                    <a:pt x="1929" y="379"/>
                  </a:lnTo>
                  <a:lnTo>
                    <a:pt x="1930" y="379"/>
                  </a:lnTo>
                  <a:lnTo>
                    <a:pt x="1930" y="379"/>
                  </a:lnTo>
                  <a:lnTo>
                    <a:pt x="1930" y="379"/>
                  </a:lnTo>
                  <a:lnTo>
                    <a:pt x="1931" y="379"/>
                  </a:lnTo>
                  <a:lnTo>
                    <a:pt x="1931" y="379"/>
                  </a:lnTo>
                  <a:lnTo>
                    <a:pt x="1931" y="379"/>
                  </a:lnTo>
                  <a:lnTo>
                    <a:pt x="1932" y="379"/>
                  </a:lnTo>
                  <a:lnTo>
                    <a:pt x="1932" y="379"/>
                  </a:lnTo>
                  <a:lnTo>
                    <a:pt x="1932" y="379"/>
                  </a:lnTo>
                  <a:lnTo>
                    <a:pt x="1932" y="379"/>
                  </a:lnTo>
                  <a:lnTo>
                    <a:pt x="1933" y="379"/>
                  </a:lnTo>
                  <a:lnTo>
                    <a:pt x="1933" y="379"/>
                  </a:lnTo>
                  <a:lnTo>
                    <a:pt x="1934" y="379"/>
                  </a:lnTo>
                  <a:lnTo>
                    <a:pt x="1934" y="379"/>
                  </a:lnTo>
                  <a:lnTo>
                    <a:pt x="1934" y="379"/>
                  </a:lnTo>
                  <a:lnTo>
                    <a:pt x="1935" y="379"/>
                  </a:lnTo>
                  <a:lnTo>
                    <a:pt x="1935" y="379"/>
                  </a:lnTo>
                  <a:lnTo>
                    <a:pt x="1935" y="379"/>
                  </a:lnTo>
                  <a:lnTo>
                    <a:pt x="1936" y="379"/>
                  </a:lnTo>
                  <a:lnTo>
                    <a:pt x="1936" y="379"/>
                  </a:lnTo>
                  <a:lnTo>
                    <a:pt x="1936" y="379"/>
                  </a:lnTo>
                  <a:lnTo>
                    <a:pt x="1937" y="379"/>
                  </a:lnTo>
                  <a:lnTo>
                    <a:pt x="1937" y="379"/>
                  </a:lnTo>
                  <a:lnTo>
                    <a:pt x="1937" y="379"/>
                  </a:lnTo>
                  <a:lnTo>
                    <a:pt x="1938" y="379"/>
                  </a:lnTo>
                  <a:lnTo>
                    <a:pt x="1938" y="379"/>
                  </a:lnTo>
                  <a:lnTo>
                    <a:pt x="1939" y="379"/>
                  </a:lnTo>
                  <a:lnTo>
                    <a:pt x="1939" y="379"/>
                  </a:lnTo>
                  <a:lnTo>
                    <a:pt x="1939" y="379"/>
                  </a:lnTo>
                  <a:lnTo>
                    <a:pt x="1939" y="379"/>
                  </a:lnTo>
                  <a:lnTo>
                    <a:pt x="1940" y="379"/>
                  </a:lnTo>
                  <a:lnTo>
                    <a:pt x="1940" y="379"/>
                  </a:lnTo>
                  <a:lnTo>
                    <a:pt x="1941" y="379"/>
                  </a:lnTo>
                  <a:lnTo>
                    <a:pt x="1941" y="379"/>
                  </a:lnTo>
                  <a:lnTo>
                    <a:pt x="1941" y="380"/>
                  </a:lnTo>
                  <a:lnTo>
                    <a:pt x="1941" y="380"/>
                  </a:lnTo>
                  <a:lnTo>
                    <a:pt x="1942" y="380"/>
                  </a:lnTo>
                  <a:lnTo>
                    <a:pt x="1942" y="380"/>
                  </a:lnTo>
                  <a:lnTo>
                    <a:pt x="1943" y="380"/>
                  </a:lnTo>
                  <a:lnTo>
                    <a:pt x="1943" y="380"/>
                  </a:lnTo>
                  <a:lnTo>
                    <a:pt x="1943" y="380"/>
                  </a:lnTo>
                  <a:lnTo>
                    <a:pt x="1943" y="380"/>
                  </a:lnTo>
                  <a:lnTo>
                    <a:pt x="1944" y="380"/>
                  </a:lnTo>
                  <a:lnTo>
                    <a:pt x="1944" y="380"/>
                  </a:lnTo>
                  <a:lnTo>
                    <a:pt x="1945" y="380"/>
                  </a:lnTo>
                  <a:lnTo>
                    <a:pt x="1945" y="380"/>
                  </a:lnTo>
                  <a:lnTo>
                    <a:pt x="1945" y="380"/>
                  </a:lnTo>
                  <a:lnTo>
                    <a:pt x="1945" y="380"/>
                  </a:lnTo>
                  <a:lnTo>
                    <a:pt x="1946" y="380"/>
                  </a:lnTo>
                  <a:lnTo>
                    <a:pt x="1946" y="380"/>
                  </a:lnTo>
                  <a:lnTo>
                    <a:pt x="1947" y="380"/>
                  </a:lnTo>
                  <a:lnTo>
                    <a:pt x="1947" y="380"/>
                  </a:lnTo>
                  <a:lnTo>
                    <a:pt x="1947" y="380"/>
                  </a:lnTo>
                  <a:lnTo>
                    <a:pt x="1948" y="380"/>
                  </a:lnTo>
                  <a:lnTo>
                    <a:pt x="1948" y="380"/>
                  </a:lnTo>
                  <a:lnTo>
                    <a:pt x="1948" y="380"/>
                  </a:lnTo>
                  <a:lnTo>
                    <a:pt x="1949" y="380"/>
                  </a:lnTo>
                  <a:lnTo>
                    <a:pt x="1949" y="380"/>
                  </a:lnTo>
                  <a:lnTo>
                    <a:pt x="1949" y="380"/>
                  </a:lnTo>
                  <a:lnTo>
                    <a:pt x="1949" y="380"/>
                  </a:lnTo>
                  <a:lnTo>
                    <a:pt x="1950" y="380"/>
                  </a:lnTo>
                  <a:lnTo>
                    <a:pt x="1950" y="380"/>
                  </a:lnTo>
                  <a:lnTo>
                    <a:pt x="1951" y="380"/>
                  </a:lnTo>
                  <a:lnTo>
                    <a:pt x="1951" y="380"/>
                  </a:lnTo>
                  <a:lnTo>
                    <a:pt x="1951" y="380"/>
                  </a:lnTo>
                  <a:lnTo>
                    <a:pt x="1952" y="380"/>
                  </a:lnTo>
                  <a:lnTo>
                    <a:pt x="1952" y="380"/>
                  </a:lnTo>
                  <a:lnTo>
                    <a:pt x="1952" y="380"/>
                  </a:lnTo>
                  <a:lnTo>
                    <a:pt x="1953" y="380"/>
                  </a:lnTo>
                  <a:lnTo>
                    <a:pt x="1953" y="380"/>
                  </a:lnTo>
                  <a:lnTo>
                    <a:pt x="1953" y="380"/>
                  </a:lnTo>
                  <a:lnTo>
                    <a:pt x="1954" y="380"/>
                  </a:lnTo>
                  <a:lnTo>
                    <a:pt x="1954" y="380"/>
                  </a:lnTo>
                  <a:lnTo>
                    <a:pt x="1954" y="380"/>
                  </a:lnTo>
                  <a:lnTo>
                    <a:pt x="1955" y="380"/>
                  </a:lnTo>
                  <a:lnTo>
                    <a:pt x="1955" y="380"/>
                  </a:lnTo>
                  <a:lnTo>
                    <a:pt x="1955" y="380"/>
                  </a:lnTo>
                  <a:lnTo>
                    <a:pt x="1955" y="380"/>
                  </a:lnTo>
                  <a:lnTo>
                    <a:pt x="1956" y="380"/>
                  </a:lnTo>
                  <a:lnTo>
                    <a:pt x="1956" y="380"/>
                  </a:lnTo>
                  <a:lnTo>
                    <a:pt x="1957" y="380"/>
                  </a:lnTo>
                  <a:lnTo>
                    <a:pt x="1957" y="380"/>
                  </a:lnTo>
                  <a:lnTo>
                    <a:pt x="1958" y="380"/>
                  </a:lnTo>
                  <a:lnTo>
                    <a:pt x="1958" y="380"/>
                  </a:lnTo>
                  <a:lnTo>
                    <a:pt x="1958" y="380"/>
                  </a:lnTo>
                  <a:lnTo>
                    <a:pt x="1958" y="380"/>
                  </a:lnTo>
                  <a:lnTo>
                    <a:pt x="1959" y="380"/>
                  </a:lnTo>
                  <a:lnTo>
                    <a:pt x="1959" y="380"/>
                  </a:lnTo>
                  <a:lnTo>
                    <a:pt x="1960" y="380"/>
                  </a:lnTo>
                  <a:lnTo>
                    <a:pt x="1960" y="380"/>
                  </a:lnTo>
                  <a:lnTo>
                    <a:pt x="1960" y="380"/>
                  </a:lnTo>
                  <a:lnTo>
                    <a:pt x="1960" y="380"/>
                  </a:lnTo>
                  <a:lnTo>
                    <a:pt x="1961" y="380"/>
                  </a:lnTo>
                  <a:lnTo>
                    <a:pt x="1961" y="380"/>
                  </a:lnTo>
                  <a:lnTo>
                    <a:pt x="1962" y="380"/>
                  </a:lnTo>
                  <a:lnTo>
                    <a:pt x="1962" y="380"/>
                  </a:lnTo>
                  <a:lnTo>
                    <a:pt x="1962" y="380"/>
                  </a:lnTo>
                  <a:lnTo>
                    <a:pt x="1962" y="380"/>
                  </a:lnTo>
                  <a:lnTo>
                    <a:pt x="1963" y="380"/>
                  </a:lnTo>
                  <a:lnTo>
                    <a:pt x="1963" y="380"/>
                  </a:lnTo>
                  <a:lnTo>
                    <a:pt x="1964" y="380"/>
                  </a:lnTo>
                  <a:lnTo>
                    <a:pt x="1964" y="380"/>
                  </a:lnTo>
                  <a:lnTo>
                    <a:pt x="1964" y="380"/>
                  </a:lnTo>
                  <a:lnTo>
                    <a:pt x="1964" y="380"/>
                  </a:lnTo>
                  <a:lnTo>
                    <a:pt x="1965" y="380"/>
                  </a:lnTo>
                  <a:lnTo>
                    <a:pt x="1965" y="380"/>
                  </a:lnTo>
                  <a:lnTo>
                    <a:pt x="1966" y="380"/>
                  </a:lnTo>
                  <a:lnTo>
                    <a:pt x="1966" y="380"/>
                  </a:lnTo>
                  <a:lnTo>
                    <a:pt x="1966" y="380"/>
                  </a:lnTo>
                  <a:lnTo>
                    <a:pt x="1967" y="380"/>
                  </a:lnTo>
                  <a:lnTo>
                    <a:pt x="1967" y="380"/>
                  </a:lnTo>
                  <a:lnTo>
                    <a:pt x="1967" y="380"/>
                  </a:lnTo>
                  <a:lnTo>
                    <a:pt x="1968" y="380"/>
                  </a:lnTo>
                  <a:lnTo>
                    <a:pt x="1968" y="380"/>
                  </a:lnTo>
                  <a:lnTo>
                    <a:pt x="1968" y="380"/>
                  </a:lnTo>
                  <a:lnTo>
                    <a:pt x="1968" y="380"/>
                  </a:lnTo>
                  <a:lnTo>
                    <a:pt x="1969" y="380"/>
                  </a:lnTo>
                  <a:lnTo>
                    <a:pt x="1969" y="380"/>
                  </a:lnTo>
                  <a:lnTo>
                    <a:pt x="1970" y="380"/>
                  </a:lnTo>
                  <a:lnTo>
                    <a:pt x="1970" y="380"/>
                  </a:lnTo>
                  <a:lnTo>
                    <a:pt x="1970" y="380"/>
                  </a:lnTo>
                  <a:lnTo>
                    <a:pt x="1971" y="380"/>
                  </a:lnTo>
                  <a:lnTo>
                    <a:pt x="1971" y="380"/>
                  </a:lnTo>
                  <a:lnTo>
                    <a:pt x="1971" y="380"/>
                  </a:lnTo>
                  <a:lnTo>
                    <a:pt x="1972" y="380"/>
                  </a:lnTo>
                  <a:lnTo>
                    <a:pt x="1972" y="380"/>
                  </a:lnTo>
                  <a:lnTo>
                    <a:pt x="1972" y="380"/>
                  </a:lnTo>
                  <a:lnTo>
                    <a:pt x="1973" y="380"/>
                  </a:lnTo>
                  <a:lnTo>
                    <a:pt x="1973" y="380"/>
                  </a:lnTo>
                  <a:lnTo>
                    <a:pt x="1973" y="380"/>
                  </a:lnTo>
                  <a:lnTo>
                    <a:pt x="1974" y="380"/>
                  </a:lnTo>
                  <a:lnTo>
                    <a:pt x="1974" y="380"/>
                  </a:lnTo>
                  <a:lnTo>
                    <a:pt x="1975" y="380"/>
                  </a:lnTo>
                  <a:lnTo>
                    <a:pt x="1975" y="380"/>
                  </a:lnTo>
                  <a:lnTo>
                    <a:pt x="1975" y="380"/>
                  </a:lnTo>
                  <a:lnTo>
                    <a:pt x="1975" y="380"/>
                  </a:lnTo>
                  <a:lnTo>
                    <a:pt x="1976" y="380"/>
                  </a:lnTo>
                  <a:lnTo>
                    <a:pt x="1976" y="380"/>
                  </a:lnTo>
                  <a:lnTo>
                    <a:pt x="1977" y="380"/>
                  </a:lnTo>
                  <a:lnTo>
                    <a:pt x="1977" y="380"/>
                  </a:lnTo>
                  <a:lnTo>
                    <a:pt x="1977" y="380"/>
                  </a:lnTo>
                  <a:lnTo>
                    <a:pt x="1977" y="380"/>
                  </a:lnTo>
                  <a:lnTo>
                    <a:pt x="1978" y="380"/>
                  </a:lnTo>
                  <a:lnTo>
                    <a:pt x="1978" y="380"/>
                  </a:lnTo>
                  <a:lnTo>
                    <a:pt x="1979" y="380"/>
                  </a:lnTo>
                  <a:lnTo>
                    <a:pt x="1979" y="380"/>
                  </a:lnTo>
                  <a:lnTo>
                    <a:pt x="1979" y="381"/>
                  </a:lnTo>
                  <a:lnTo>
                    <a:pt x="1979" y="381"/>
                  </a:lnTo>
                  <a:lnTo>
                    <a:pt x="1980" y="381"/>
                  </a:lnTo>
                  <a:lnTo>
                    <a:pt x="1980" y="381"/>
                  </a:lnTo>
                  <a:lnTo>
                    <a:pt x="1981" y="381"/>
                  </a:lnTo>
                  <a:lnTo>
                    <a:pt x="1981" y="381"/>
                  </a:lnTo>
                  <a:lnTo>
                    <a:pt x="1981" y="381"/>
                  </a:lnTo>
                  <a:lnTo>
                    <a:pt x="1981" y="381"/>
                  </a:lnTo>
                  <a:lnTo>
                    <a:pt x="1982" y="381"/>
                  </a:lnTo>
                  <a:lnTo>
                    <a:pt x="1982" y="381"/>
                  </a:lnTo>
                  <a:lnTo>
                    <a:pt x="1983" y="381"/>
                  </a:lnTo>
                  <a:lnTo>
                    <a:pt x="1983" y="381"/>
                  </a:lnTo>
                  <a:lnTo>
                    <a:pt x="1983" y="381"/>
                  </a:lnTo>
                  <a:lnTo>
                    <a:pt x="1984" y="381"/>
                  </a:lnTo>
                  <a:lnTo>
                    <a:pt x="1984" y="381"/>
                  </a:lnTo>
                  <a:lnTo>
                    <a:pt x="1984" y="381"/>
                  </a:lnTo>
                  <a:lnTo>
                    <a:pt x="1985" y="381"/>
                  </a:lnTo>
                  <a:lnTo>
                    <a:pt x="1985" y="381"/>
                  </a:lnTo>
                  <a:lnTo>
                    <a:pt x="1985" y="381"/>
                  </a:lnTo>
                  <a:lnTo>
                    <a:pt x="1986" y="381"/>
                  </a:lnTo>
                  <a:lnTo>
                    <a:pt x="1986" y="381"/>
                  </a:lnTo>
                  <a:lnTo>
                    <a:pt x="1986" y="381"/>
                  </a:lnTo>
                  <a:lnTo>
                    <a:pt x="1987" y="381"/>
                  </a:lnTo>
                  <a:lnTo>
                    <a:pt x="1987" y="381"/>
                  </a:lnTo>
                  <a:lnTo>
                    <a:pt x="1987" y="381"/>
                  </a:lnTo>
                  <a:lnTo>
                    <a:pt x="1988" y="381"/>
                  </a:lnTo>
                  <a:lnTo>
                    <a:pt x="1988" y="381"/>
                  </a:lnTo>
                  <a:lnTo>
                    <a:pt x="1988" y="381"/>
                  </a:lnTo>
                  <a:lnTo>
                    <a:pt x="1989" y="381"/>
                  </a:lnTo>
                  <a:lnTo>
                    <a:pt x="1989" y="381"/>
                  </a:lnTo>
                  <a:lnTo>
                    <a:pt x="1989" y="381"/>
                  </a:lnTo>
                  <a:lnTo>
                    <a:pt x="1990" y="381"/>
                  </a:lnTo>
                  <a:lnTo>
                    <a:pt x="1990" y="381"/>
                  </a:lnTo>
                  <a:lnTo>
                    <a:pt x="1990" y="381"/>
                  </a:lnTo>
                  <a:lnTo>
                    <a:pt x="1991" y="381"/>
                  </a:lnTo>
                  <a:lnTo>
                    <a:pt x="1991" y="381"/>
                  </a:lnTo>
                  <a:lnTo>
                    <a:pt x="1992" y="381"/>
                  </a:lnTo>
                  <a:lnTo>
                    <a:pt x="1992" y="381"/>
                  </a:lnTo>
                  <a:lnTo>
                    <a:pt x="1992" y="381"/>
                  </a:lnTo>
                  <a:lnTo>
                    <a:pt x="1992" y="381"/>
                  </a:lnTo>
                  <a:lnTo>
                    <a:pt x="1993" y="381"/>
                  </a:lnTo>
                  <a:lnTo>
                    <a:pt x="1993" y="381"/>
                  </a:lnTo>
                  <a:lnTo>
                    <a:pt x="1994" y="381"/>
                  </a:lnTo>
                  <a:lnTo>
                    <a:pt x="1994" y="381"/>
                  </a:lnTo>
                  <a:lnTo>
                    <a:pt x="1994" y="381"/>
                  </a:lnTo>
                  <a:lnTo>
                    <a:pt x="1994" y="381"/>
                  </a:lnTo>
                  <a:lnTo>
                    <a:pt x="1995" y="381"/>
                  </a:lnTo>
                  <a:lnTo>
                    <a:pt x="1995" y="381"/>
                  </a:lnTo>
                  <a:lnTo>
                    <a:pt x="1996" y="381"/>
                  </a:lnTo>
                  <a:lnTo>
                    <a:pt x="1996" y="381"/>
                  </a:lnTo>
                  <a:lnTo>
                    <a:pt x="1996" y="381"/>
                  </a:lnTo>
                  <a:lnTo>
                    <a:pt x="1996" y="381"/>
                  </a:lnTo>
                  <a:lnTo>
                    <a:pt x="1997" y="381"/>
                  </a:lnTo>
                  <a:lnTo>
                    <a:pt x="1997" y="381"/>
                  </a:lnTo>
                  <a:lnTo>
                    <a:pt x="1998" y="381"/>
                  </a:lnTo>
                  <a:lnTo>
                    <a:pt x="1998" y="381"/>
                  </a:lnTo>
                  <a:lnTo>
                    <a:pt x="1998" y="381"/>
                  </a:lnTo>
                  <a:lnTo>
                    <a:pt x="1998" y="381"/>
                  </a:lnTo>
                  <a:lnTo>
                    <a:pt x="1999" y="381"/>
                  </a:lnTo>
                  <a:lnTo>
                    <a:pt x="1999" y="381"/>
                  </a:lnTo>
                  <a:lnTo>
                    <a:pt x="2000" y="381"/>
                  </a:lnTo>
                  <a:lnTo>
                    <a:pt x="2000" y="381"/>
                  </a:lnTo>
                  <a:lnTo>
                    <a:pt x="2000" y="381"/>
                  </a:lnTo>
                  <a:lnTo>
                    <a:pt x="2001" y="381"/>
                  </a:lnTo>
                  <a:lnTo>
                    <a:pt x="2001" y="381"/>
                  </a:lnTo>
                  <a:lnTo>
                    <a:pt x="2001" y="381"/>
                  </a:lnTo>
                  <a:lnTo>
                    <a:pt x="2002" y="381"/>
                  </a:lnTo>
                  <a:lnTo>
                    <a:pt x="2002" y="381"/>
                  </a:lnTo>
                  <a:lnTo>
                    <a:pt x="2002" y="381"/>
                  </a:lnTo>
                  <a:lnTo>
                    <a:pt x="2003" y="381"/>
                  </a:lnTo>
                  <a:lnTo>
                    <a:pt x="2003" y="381"/>
                  </a:lnTo>
                  <a:lnTo>
                    <a:pt x="2003" y="381"/>
                  </a:lnTo>
                  <a:lnTo>
                    <a:pt x="2004" y="381"/>
                  </a:lnTo>
                  <a:lnTo>
                    <a:pt x="2004" y="381"/>
                  </a:lnTo>
                  <a:lnTo>
                    <a:pt x="2004" y="381"/>
                  </a:lnTo>
                  <a:lnTo>
                    <a:pt x="2004" y="381"/>
                  </a:lnTo>
                  <a:lnTo>
                    <a:pt x="2005" y="381"/>
                  </a:lnTo>
                  <a:lnTo>
                    <a:pt x="2005" y="381"/>
                  </a:lnTo>
                  <a:lnTo>
                    <a:pt x="2006" y="381"/>
                  </a:lnTo>
                  <a:lnTo>
                    <a:pt x="2006" y="381"/>
                  </a:lnTo>
                  <a:lnTo>
                    <a:pt x="2006" y="381"/>
                  </a:lnTo>
                  <a:lnTo>
                    <a:pt x="2007" y="381"/>
                  </a:lnTo>
                  <a:lnTo>
                    <a:pt x="2007" y="381"/>
                  </a:lnTo>
                  <a:lnTo>
                    <a:pt x="2007" y="381"/>
                  </a:lnTo>
                  <a:lnTo>
                    <a:pt x="2008" y="381"/>
                  </a:lnTo>
                  <a:lnTo>
                    <a:pt x="2008" y="381"/>
                  </a:lnTo>
                  <a:lnTo>
                    <a:pt x="2008" y="381"/>
                  </a:lnTo>
                  <a:lnTo>
                    <a:pt x="2009" y="381"/>
                  </a:lnTo>
                  <a:lnTo>
                    <a:pt x="2009" y="381"/>
                  </a:lnTo>
                  <a:lnTo>
                    <a:pt x="2009" y="381"/>
                  </a:lnTo>
                  <a:lnTo>
                    <a:pt x="2010" y="381"/>
                  </a:lnTo>
                  <a:lnTo>
                    <a:pt x="2010" y="381"/>
                  </a:lnTo>
                  <a:lnTo>
                    <a:pt x="2011" y="381"/>
                  </a:lnTo>
                  <a:lnTo>
                    <a:pt x="2011" y="381"/>
                  </a:lnTo>
                  <a:lnTo>
                    <a:pt x="2011" y="381"/>
                  </a:lnTo>
                  <a:lnTo>
                    <a:pt x="2011" y="381"/>
                  </a:lnTo>
                  <a:lnTo>
                    <a:pt x="2012" y="381"/>
                  </a:lnTo>
                  <a:lnTo>
                    <a:pt x="2012" y="381"/>
                  </a:lnTo>
                  <a:lnTo>
                    <a:pt x="2013" y="381"/>
                  </a:lnTo>
                  <a:lnTo>
                    <a:pt x="2013" y="381"/>
                  </a:lnTo>
                  <a:lnTo>
                    <a:pt x="2013" y="381"/>
                  </a:lnTo>
                  <a:lnTo>
                    <a:pt x="2013" y="381"/>
                  </a:lnTo>
                  <a:lnTo>
                    <a:pt x="2014" y="381"/>
                  </a:lnTo>
                  <a:lnTo>
                    <a:pt x="2014" y="381"/>
                  </a:lnTo>
                  <a:lnTo>
                    <a:pt x="2015" y="381"/>
                  </a:lnTo>
                  <a:lnTo>
                    <a:pt x="2015" y="381"/>
                  </a:lnTo>
                  <a:lnTo>
                    <a:pt x="2015" y="381"/>
                  </a:lnTo>
                  <a:lnTo>
                    <a:pt x="2015" y="381"/>
                  </a:lnTo>
                  <a:lnTo>
                    <a:pt x="2016" y="381"/>
                  </a:lnTo>
                  <a:lnTo>
                    <a:pt x="2016" y="381"/>
                  </a:lnTo>
                  <a:lnTo>
                    <a:pt x="2017" y="381"/>
                  </a:lnTo>
                  <a:lnTo>
                    <a:pt x="2017" y="381"/>
                  </a:lnTo>
                  <a:lnTo>
                    <a:pt x="2017" y="381"/>
                  </a:lnTo>
                  <a:lnTo>
                    <a:pt x="2018" y="381"/>
                  </a:lnTo>
                  <a:lnTo>
                    <a:pt x="2018" y="381"/>
                  </a:lnTo>
                  <a:lnTo>
                    <a:pt x="2018" y="381"/>
                  </a:lnTo>
                  <a:lnTo>
                    <a:pt x="2019" y="381"/>
                  </a:lnTo>
                  <a:lnTo>
                    <a:pt x="2019" y="381"/>
                  </a:lnTo>
                  <a:lnTo>
                    <a:pt x="2019" y="382"/>
                  </a:lnTo>
                  <a:lnTo>
                    <a:pt x="2020" y="382"/>
                  </a:lnTo>
                  <a:lnTo>
                    <a:pt x="2020" y="382"/>
                  </a:lnTo>
                  <a:lnTo>
                    <a:pt x="2020" y="382"/>
                  </a:lnTo>
                  <a:lnTo>
                    <a:pt x="2021" y="382"/>
                  </a:lnTo>
                  <a:lnTo>
                    <a:pt x="2021" y="382"/>
                  </a:lnTo>
                  <a:lnTo>
                    <a:pt x="2021" y="382"/>
                  </a:lnTo>
                  <a:lnTo>
                    <a:pt x="2022" y="382"/>
                  </a:lnTo>
                  <a:lnTo>
                    <a:pt x="2022" y="382"/>
                  </a:lnTo>
                  <a:lnTo>
                    <a:pt x="2022" y="382"/>
                  </a:lnTo>
                  <a:lnTo>
                    <a:pt x="2023" y="382"/>
                  </a:lnTo>
                  <a:lnTo>
                    <a:pt x="2023" y="382"/>
                  </a:lnTo>
                  <a:lnTo>
                    <a:pt x="2023" y="382"/>
                  </a:lnTo>
                  <a:lnTo>
                    <a:pt x="2024" y="382"/>
                  </a:lnTo>
                  <a:lnTo>
                    <a:pt x="2024" y="382"/>
                  </a:lnTo>
                  <a:lnTo>
                    <a:pt x="2024" y="382"/>
                  </a:lnTo>
                  <a:lnTo>
                    <a:pt x="2025" y="382"/>
                  </a:lnTo>
                  <a:lnTo>
                    <a:pt x="2025" y="382"/>
                  </a:lnTo>
                  <a:lnTo>
                    <a:pt x="2025" y="382"/>
                  </a:lnTo>
                  <a:lnTo>
                    <a:pt x="2026" y="382"/>
                  </a:lnTo>
                  <a:lnTo>
                    <a:pt x="2026" y="382"/>
                  </a:lnTo>
                  <a:lnTo>
                    <a:pt x="2026" y="382"/>
                  </a:lnTo>
                  <a:lnTo>
                    <a:pt x="2027" y="382"/>
                  </a:lnTo>
                  <a:lnTo>
                    <a:pt x="2027" y="382"/>
                  </a:lnTo>
                  <a:lnTo>
                    <a:pt x="2028" y="382"/>
                  </a:lnTo>
                  <a:lnTo>
                    <a:pt x="2028" y="382"/>
                  </a:lnTo>
                  <a:lnTo>
                    <a:pt x="2028" y="382"/>
                  </a:lnTo>
                  <a:lnTo>
                    <a:pt x="2028" y="382"/>
                  </a:lnTo>
                  <a:lnTo>
                    <a:pt x="2029" y="382"/>
                  </a:lnTo>
                  <a:lnTo>
                    <a:pt x="2029" y="382"/>
                  </a:lnTo>
                  <a:lnTo>
                    <a:pt x="2030" y="382"/>
                  </a:lnTo>
                  <a:lnTo>
                    <a:pt x="2030" y="382"/>
                  </a:lnTo>
                  <a:lnTo>
                    <a:pt x="2030" y="382"/>
                  </a:lnTo>
                  <a:lnTo>
                    <a:pt x="2030" y="382"/>
                  </a:lnTo>
                  <a:lnTo>
                    <a:pt x="2031" y="382"/>
                  </a:lnTo>
                  <a:lnTo>
                    <a:pt x="2031" y="382"/>
                  </a:lnTo>
                  <a:lnTo>
                    <a:pt x="2032" y="382"/>
                  </a:lnTo>
                  <a:lnTo>
                    <a:pt x="2032" y="382"/>
                  </a:lnTo>
                  <a:lnTo>
                    <a:pt x="2032" y="382"/>
                  </a:lnTo>
                  <a:lnTo>
                    <a:pt x="2032" y="382"/>
                  </a:lnTo>
                  <a:lnTo>
                    <a:pt x="2033" y="382"/>
                  </a:lnTo>
                  <a:lnTo>
                    <a:pt x="2033" y="382"/>
                  </a:lnTo>
                  <a:lnTo>
                    <a:pt x="2034" y="382"/>
                  </a:lnTo>
                  <a:lnTo>
                    <a:pt x="2034" y="382"/>
                  </a:lnTo>
                  <a:lnTo>
                    <a:pt x="2034" y="382"/>
                  </a:lnTo>
                  <a:lnTo>
                    <a:pt x="2034" y="382"/>
                  </a:lnTo>
                  <a:lnTo>
                    <a:pt x="2035" y="382"/>
                  </a:lnTo>
                  <a:lnTo>
                    <a:pt x="2035" y="382"/>
                  </a:lnTo>
                  <a:lnTo>
                    <a:pt x="2036" y="382"/>
                  </a:lnTo>
                  <a:lnTo>
                    <a:pt x="2036" y="382"/>
                  </a:lnTo>
                  <a:lnTo>
                    <a:pt x="2036" y="382"/>
                  </a:lnTo>
                  <a:lnTo>
                    <a:pt x="2037" y="382"/>
                  </a:lnTo>
                  <a:lnTo>
                    <a:pt x="2037" y="382"/>
                  </a:lnTo>
                  <a:lnTo>
                    <a:pt x="2037" y="382"/>
                  </a:lnTo>
                  <a:lnTo>
                    <a:pt x="2038" y="382"/>
                  </a:lnTo>
                  <a:lnTo>
                    <a:pt x="2038" y="382"/>
                  </a:lnTo>
                  <a:lnTo>
                    <a:pt x="2038" y="382"/>
                  </a:lnTo>
                  <a:lnTo>
                    <a:pt x="2039" y="382"/>
                  </a:lnTo>
                  <a:lnTo>
                    <a:pt x="2039" y="382"/>
                  </a:lnTo>
                  <a:lnTo>
                    <a:pt x="2039" y="382"/>
                  </a:lnTo>
                  <a:lnTo>
                    <a:pt x="2040" y="382"/>
                  </a:lnTo>
                  <a:lnTo>
                    <a:pt x="2040" y="382"/>
                  </a:lnTo>
                  <a:lnTo>
                    <a:pt x="2040" y="382"/>
                  </a:lnTo>
                  <a:lnTo>
                    <a:pt x="2040" y="382"/>
                  </a:lnTo>
                  <a:lnTo>
                    <a:pt x="2041" y="382"/>
                  </a:lnTo>
                  <a:lnTo>
                    <a:pt x="2041" y="382"/>
                  </a:lnTo>
                  <a:lnTo>
                    <a:pt x="2042" y="382"/>
                  </a:lnTo>
                  <a:lnTo>
                    <a:pt x="2042" y="382"/>
                  </a:lnTo>
                  <a:lnTo>
                    <a:pt x="2042" y="382"/>
                  </a:lnTo>
                  <a:lnTo>
                    <a:pt x="2043" y="382"/>
                  </a:lnTo>
                  <a:lnTo>
                    <a:pt x="2043" y="382"/>
                  </a:lnTo>
                  <a:lnTo>
                    <a:pt x="2043" y="382"/>
                  </a:lnTo>
                  <a:lnTo>
                    <a:pt x="2044" y="382"/>
                  </a:lnTo>
                  <a:lnTo>
                    <a:pt x="2044" y="382"/>
                  </a:lnTo>
                  <a:lnTo>
                    <a:pt x="2045" y="382"/>
                  </a:lnTo>
                  <a:lnTo>
                    <a:pt x="2045" y="382"/>
                  </a:lnTo>
                  <a:lnTo>
                    <a:pt x="2045" y="382"/>
                  </a:lnTo>
                  <a:lnTo>
                    <a:pt x="2045" y="382"/>
                  </a:lnTo>
                  <a:lnTo>
                    <a:pt x="2046" y="382"/>
                  </a:lnTo>
                  <a:lnTo>
                    <a:pt x="2046" y="382"/>
                  </a:lnTo>
                  <a:lnTo>
                    <a:pt x="2047" y="382"/>
                  </a:lnTo>
                  <a:lnTo>
                    <a:pt x="2047" y="382"/>
                  </a:lnTo>
                  <a:lnTo>
                    <a:pt x="2047" y="382"/>
                  </a:lnTo>
                  <a:lnTo>
                    <a:pt x="2047" y="382"/>
                  </a:lnTo>
                  <a:lnTo>
                    <a:pt x="2048" y="382"/>
                  </a:lnTo>
                  <a:lnTo>
                    <a:pt x="2048" y="382"/>
                  </a:lnTo>
                  <a:lnTo>
                    <a:pt x="2049" y="382"/>
                  </a:lnTo>
                  <a:lnTo>
                    <a:pt x="2049" y="382"/>
                  </a:lnTo>
                  <a:lnTo>
                    <a:pt x="2049" y="382"/>
                  </a:lnTo>
                  <a:lnTo>
                    <a:pt x="2049" y="382"/>
                  </a:lnTo>
                  <a:lnTo>
                    <a:pt x="2050" y="382"/>
                  </a:lnTo>
                  <a:lnTo>
                    <a:pt x="2050" y="382"/>
                  </a:lnTo>
                  <a:lnTo>
                    <a:pt x="2051" y="382"/>
                  </a:lnTo>
                  <a:lnTo>
                    <a:pt x="2051" y="382"/>
                  </a:lnTo>
                  <a:lnTo>
                    <a:pt x="2051" y="382"/>
                  </a:lnTo>
                  <a:lnTo>
                    <a:pt x="2051" y="382"/>
                  </a:lnTo>
                  <a:lnTo>
                    <a:pt x="2052" y="382"/>
                  </a:lnTo>
                  <a:lnTo>
                    <a:pt x="2052" y="382"/>
                  </a:lnTo>
                  <a:lnTo>
                    <a:pt x="2053" y="382"/>
                  </a:lnTo>
                  <a:lnTo>
                    <a:pt x="2053" y="382"/>
                  </a:lnTo>
                  <a:lnTo>
                    <a:pt x="2053" y="382"/>
                  </a:lnTo>
                  <a:lnTo>
                    <a:pt x="2053" y="382"/>
                  </a:lnTo>
                  <a:lnTo>
                    <a:pt x="2054" y="382"/>
                  </a:lnTo>
                  <a:lnTo>
                    <a:pt x="2054" y="382"/>
                  </a:lnTo>
                  <a:lnTo>
                    <a:pt x="2055" y="382"/>
                  </a:lnTo>
                  <a:lnTo>
                    <a:pt x="2055" y="382"/>
                  </a:lnTo>
                  <a:lnTo>
                    <a:pt x="2055" y="382"/>
                  </a:lnTo>
                  <a:lnTo>
                    <a:pt x="2056" y="382"/>
                  </a:lnTo>
                  <a:lnTo>
                    <a:pt x="2056" y="382"/>
                  </a:lnTo>
                  <a:lnTo>
                    <a:pt x="2056" y="382"/>
                  </a:lnTo>
                  <a:lnTo>
                    <a:pt x="2057" y="382"/>
                  </a:lnTo>
                  <a:lnTo>
                    <a:pt x="2057" y="382"/>
                  </a:lnTo>
                  <a:lnTo>
                    <a:pt x="2057" y="382"/>
                  </a:lnTo>
                  <a:lnTo>
                    <a:pt x="2058" y="382"/>
                  </a:lnTo>
                  <a:lnTo>
                    <a:pt x="2058" y="382"/>
                  </a:lnTo>
                  <a:lnTo>
                    <a:pt x="2058" y="382"/>
                  </a:lnTo>
                  <a:lnTo>
                    <a:pt x="2059" y="382"/>
                  </a:lnTo>
                  <a:lnTo>
                    <a:pt x="2059" y="382"/>
                  </a:lnTo>
                  <a:lnTo>
                    <a:pt x="2059" y="382"/>
                  </a:lnTo>
                  <a:lnTo>
                    <a:pt x="2059" y="382"/>
                  </a:lnTo>
                  <a:lnTo>
                    <a:pt x="2060" y="382"/>
                  </a:lnTo>
                  <a:lnTo>
                    <a:pt x="2060" y="382"/>
                  </a:lnTo>
                  <a:lnTo>
                    <a:pt x="2061" y="382"/>
                  </a:lnTo>
                  <a:lnTo>
                    <a:pt x="2061" y="382"/>
                  </a:lnTo>
                  <a:lnTo>
                    <a:pt x="2062" y="382"/>
                  </a:lnTo>
                  <a:lnTo>
                    <a:pt x="2062" y="382"/>
                  </a:lnTo>
                  <a:lnTo>
                    <a:pt x="2062" y="383"/>
                  </a:lnTo>
                  <a:lnTo>
                    <a:pt x="2062" y="383"/>
                  </a:lnTo>
                  <a:lnTo>
                    <a:pt x="2063" y="383"/>
                  </a:lnTo>
                  <a:lnTo>
                    <a:pt x="2063" y="383"/>
                  </a:lnTo>
                  <a:lnTo>
                    <a:pt x="2064" y="383"/>
                  </a:lnTo>
                  <a:lnTo>
                    <a:pt x="2064" y="383"/>
                  </a:lnTo>
                  <a:lnTo>
                    <a:pt x="2064" y="383"/>
                  </a:lnTo>
                  <a:lnTo>
                    <a:pt x="2064" y="383"/>
                  </a:lnTo>
                  <a:lnTo>
                    <a:pt x="2065" y="383"/>
                  </a:lnTo>
                  <a:lnTo>
                    <a:pt x="2065" y="383"/>
                  </a:lnTo>
                  <a:lnTo>
                    <a:pt x="2066" y="383"/>
                  </a:lnTo>
                  <a:lnTo>
                    <a:pt x="2066" y="383"/>
                  </a:lnTo>
                  <a:lnTo>
                    <a:pt x="2066" y="383"/>
                  </a:lnTo>
                  <a:lnTo>
                    <a:pt x="2066" y="383"/>
                  </a:lnTo>
                  <a:lnTo>
                    <a:pt x="2067" y="383"/>
                  </a:lnTo>
                  <a:lnTo>
                    <a:pt x="2067" y="383"/>
                  </a:lnTo>
                  <a:lnTo>
                    <a:pt x="2068" y="383"/>
                  </a:lnTo>
                  <a:lnTo>
                    <a:pt x="2068" y="383"/>
                  </a:lnTo>
                  <a:lnTo>
                    <a:pt x="2068" y="383"/>
                  </a:lnTo>
                  <a:lnTo>
                    <a:pt x="2068" y="383"/>
                  </a:lnTo>
                  <a:lnTo>
                    <a:pt x="2069" y="383"/>
                  </a:lnTo>
                  <a:lnTo>
                    <a:pt x="2069" y="383"/>
                  </a:lnTo>
                  <a:lnTo>
                    <a:pt x="2070" y="383"/>
                  </a:lnTo>
                  <a:lnTo>
                    <a:pt x="2070" y="383"/>
                  </a:lnTo>
                  <a:lnTo>
                    <a:pt x="2070" y="383"/>
                  </a:lnTo>
                  <a:lnTo>
                    <a:pt x="2070" y="383"/>
                  </a:lnTo>
                  <a:lnTo>
                    <a:pt x="2071" y="383"/>
                  </a:lnTo>
                  <a:lnTo>
                    <a:pt x="2071" y="383"/>
                  </a:lnTo>
                  <a:lnTo>
                    <a:pt x="2072" y="383"/>
                  </a:lnTo>
                  <a:lnTo>
                    <a:pt x="2072" y="383"/>
                  </a:lnTo>
                  <a:lnTo>
                    <a:pt x="2072" y="383"/>
                  </a:lnTo>
                  <a:lnTo>
                    <a:pt x="2073" y="383"/>
                  </a:lnTo>
                  <a:lnTo>
                    <a:pt x="2073" y="383"/>
                  </a:lnTo>
                  <a:lnTo>
                    <a:pt x="2073" y="383"/>
                  </a:lnTo>
                  <a:lnTo>
                    <a:pt x="2074" y="383"/>
                  </a:lnTo>
                  <a:lnTo>
                    <a:pt x="2074" y="383"/>
                  </a:lnTo>
                  <a:lnTo>
                    <a:pt x="2074" y="383"/>
                  </a:lnTo>
                  <a:lnTo>
                    <a:pt x="2075" y="383"/>
                  </a:lnTo>
                  <a:lnTo>
                    <a:pt x="2075" y="383"/>
                  </a:lnTo>
                  <a:lnTo>
                    <a:pt x="2075" y="383"/>
                  </a:lnTo>
                  <a:lnTo>
                    <a:pt x="2076" y="383"/>
                  </a:lnTo>
                  <a:lnTo>
                    <a:pt x="2076" y="383"/>
                  </a:lnTo>
                  <a:lnTo>
                    <a:pt x="2076" y="383"/>
                  </a:lnTo>
                  <a:lnTo>
                    <a:pt x="2076" y="383"/>
                  </a:lnTo>
                  <a:lnTo>
                    <a:pt x="2077" y="383"/>
                  </a:lnTo>
                  <a:lnTo>
                    <a:pt x="2077" y="383"/>
                  </a:lnTo>
                  <a:lnTo>
                    <a:pt x="2078" y="383"/>
                  </a:lnTo>
                  <a:lnTo>
                    <a:pt x="2078" y="383"/>
                  </a:lnTo>
                  <a:lnTo>
                    <a:pt x="2078" y="383"/>
                  </a:lnTo>
                  <a:lnTo>
                    <a:pt x="2079" y="383"/>
                  </a:lnTo>
                  <a:lnTo>
                    <a:pt x="2079" y="383"/>
                  </a:lnTo>
                  <a:lnTo>
                    <a:pt x="2079" y="383"/>
                  </a:lnTo>
                  <a:lnTo>
                    <a:pt x="2080" y="383"/>
                  </a:lnTo>
                  <a:lnTo>
                    <a:pt x="2080" y="383"/>
                  </a:lnTo>
                  <a:lnTo>
                    <a:pt x="2081" y="383"/>
                  </a:lnTo>
                  <a:lnTo>
                    <a:pt x="2081" y="383"/>
                  </a:lnTo>
                  <a:lnTo>
                    <a:pt x="2081" y="383"/>
                  </a:lnTo>
                  <a:lnTo>
                    <a:pt x="2081" y="383"/>
                  </a:lnTo>
                  <a:lnTo>
                    <a:pt x="2082" y="383"/>
                  </a:lnTo>
                  <a:lnTo>
                    <a:pt x="2082" y="383"/>
                  </a:lnTo>
                  <a:lnTo>
                    <a:pt x="2083" y="383"/>
                  </a:lnTo>
                  <a:lnTo>
                    <a:pt x="2083" y="383"/>
                  </a:lnTo>
                  <a:lnTo>
                    <a:pt x="2083" y="383"/>
                  </a:lnTo>
                  <a:lnTo>
                    <a:pt x="2083" y="383"/>
                  </a:lnTo>
                  <a:lnTo>
                    <a:pt x="2084" y="383"/>
                  </a:lnTo>
                  <a:lnTo>
                    <a:pt x="2084" y="383"/>
                  </a:lnTo>
                  <a:lnTo>
                    <a:pt x="2085" y="383"/>
                  </a:lnTo>
                  <a:lnTo>
                    <a:pt x="2085" y="383"/>
                  </a:lnTo>
                  <a:lnTo>
                    <a:pt x="2085" y="383"/>
                  </a:lnTo>
                  <a:lnTo>
                    <a:pt x="2085" y="383"/>
                  </a:lnTo>
                  <a:lnTo>
                    <a:pt x="2086" y="383"/>
                  </a:lnTo>
                  <a:lnTo>
                    <a:pt x="2086" y="383"/>
                  </a:lnTo>
                  <a:lnTo>
                    <a:pt x="2087" y="383"/>
                  </a:lnTo>
                  <a:lnTo>
                    <a:pt x="2087" y="383"/>
                  </a:lnTo>
                  <a:lnTo>
                    <a:pt x="2087" y="383"/>
                  </a:lnTo>
                  <a:lnTo>
                    <a:pt x="2087" y="383"/>
                  </a:lnTo>
                  <a:lnTo>
                    <a:pt x="2088" y="383"/>
                  </a:lnTo>
                  <a:lnTo>
                    <a:pt x="2088" y="383"/>
                  </a:lnTo>
                  <a:lnTo>
                    <a:pt x="2089" y="383"/>
                  </a:lnTo>
                  <a:lnTo>
                    <a:pt x="2089" y="383"/>
                  </a:lnTo>
                  <a:lnTo>
                    <a:pt x="2089" y="383"/>
                  </a:lnTo>
                  <a:lnTo>
                    <a:pt x="2089" y="383"/>
                  </a:lnTo>
                  <a:lnTo>
                    <a:pt x="2090" y="383"/>
                  </a:lnTo>
                  <a:lnTo>
                    <a:pt x="2090" y="383"/>
                  </a:lnTo>
                  <a:lnTo>
                    <a:pt x="2091" y="383"/>
                  </a:lnTo>
                  <a:lnTo>
                    <a:pt x="2091" y="383"/>
                  </a:lnTo>
                  <a:lnTo>
                    <a:pt x="2091" y="383"/>
                  </a:lnTo>
                  <a:lnTo>
                    <a:pt x="2092" y="383"/>
                  </a:lnTo>
                  <a:lnTo>
                    <a:pt x="2092" y="383"/>
                  </a:lnTo>
                  <a:lnTo>
                    <a:pt x="2092" y="383"/>
                  </a:lnTo>
                  <a:lnTo>
                    <a:pt x="2093" y="383"/>
                  </a:lnTo>
                  <a:lnTo>
                    <a:pt x="2093" y="383"/>
                  </a:lnTo>
                  <a:lnTo>
                    <a:pt x="2093" y="383"/>
                  </a:lnTo>
                  <a:lnTo>
                    <a:pt x="2094" y="383"/>
                  </a:lnTo>
                  <a:lnTo>
                    <a:pt x="2094" y="383"/>
                  </a:lnTo>
                  <a:lnTo>
                    <a:pt x="2094" y="383"/>
                  </a:lnTo>
                  <a:lnTo>
                    <a:pt x="2095" y="383"/>
                  </a:lnTo>
                  <a:lnTo>
                    <a:pt x="2095" y="383"/>
                  </a:lnTo>
                  <a:lnTo>
                    <a:pt x="2095" y="383"/>
                  </a:lnTo>
                  <a:lnTo>
                    <a:pt x="2095" y="383"/>
                  </a:lnTo>
                  <a:lnTo>
                    <a:pt x="2096" y="383"/>
                  </a:lnTo>
                  <a:lnTo>
                    <a:pt x="2096" y="383"/>
                  </a:lnTo>
                  <a:lnTo>
                    <a:pt x="2097" y="383"/>
                  </a:lnTo>
                  <a:lnTo>
                    <a:pt x="2097" y="383"/>
                  </a:lnTo>
                  <a:lnTo>
                    <a:pt x="2098" y="383"/>
                  </a:lnTo>
                  <a:lnTo>
                    <a:pt x="2098" y="383"/>
                  </a:lnTo>
                  <a:lnTo>
                    <a:pt x="2098" y="383"/>
                  </a:lnTo>
                  <a:lnTo>
                    <a:pt x="2098" y="383"/>
                  </a:lnTo>
                  <a:lnTo>
                    <a:pt x="2099" y="383"/>
                  </a:lnTo>
                  <a:lnTo>
                    <a:pt x="2099" y="383"/>
                  </a:lnTo>
                  <a:lnTo>
                    <a:pt x="2100" y="383"/>
                  </a:lnTo>
                  <a:lnTo>
                    <a:pt x="2100" y="383"/>
                  </a:lnTo>
                  <a:lnTo>
                    <a:pt x="2100" y="383"/>
                  </a:lnTo>
                  <a:lnTo>
                    <a:pt x="2100" y="383"/>
                  </a:lnTo>
                  <a:lnTo>
                    <a:pt x="2101" y="383"/>
                  </a:lnTo>
                  <a:lnTo>
                    <a:pt x="2101" y="383"/>
                  </a:lnTo>
                  <a:lnTo>
                    <a:pt x="2102" y="383"/>
                  </a:lnTo>
                  <a:lnTo>
                    <a:pt x="2102" y="383"/>
                  </a:lnTo>
                  <a:lnTo>
                    <a:pt x="2102" y="383"/>
                  </a:lnTo>
                  <a:lnTo>
                    <a:pt x="2102" y="383"/>
                  </a:lnTo>
                  <a:lnTo>
                    <a:pt x="2103" y="383"/>
                  </a:lnTo>
                  <a:lnTo>
                    <a:pt x="2103" y="383"/>
                  </a:lnTo>
                  <a:lnTo>
                    <a:pt x="2104" y="383"/>
                  </a:lnTo>
                  <a:lnTo>
                    <a:pt x="2104" y="383"/>
                  </a:lnTo>
                  <a:lnTo>
                    <a:pt x="2104" y="383"/>
                  </a:lnTo>
                  <a:lnTo>
                    <a:pt x="2104" y="383"/>
                  </a:lnTo>
                  <a:lnTo>
                    <a:pt x="2105" y="383"/>
                  </a:lnTo>
                  <a:lnTo>
                    <a:pt x="2105" y="383"/>
                  </a:lnTo>
                  <a:lnTo>
                    <a:pt x="2106" y="383"/>
                  </a:lnTo>
                  <a:lnTo>
                    <a:pt x="2106" y="383"/>
                  </a:lnTo>
                  <a:lnTo>
                    <a:pt x="2106" y="383"/>
                  </a:lnTo>
                  <a:lnTo>
                    <a:pt x="2107" y="383"/>
                  </a:lnTo>
                  <a:lnTo>
                    <a:pt x="2107" y="384"/>
                  </a:lnTo>
                  <a:lnTo>
                    <a:pt x="2107" y="384"/>
                  </a:lnTo>
                  <a:lnTo>
                    <a:pt x="2108" y="384"/>
                  </a:lnTo>
                  <a:lnTo>
                    <a:pt x="2108" y="384"/>
                  </a:lnTo>
                  <a:lnTo>
                    <a:pt x="2108" y="384"/>
                  </a:lnTo>
                  <a:lnTo>
                    <a:pt x="2109" y="384"/>
                  </a:lnTo>
                  <a:lnTo>
                    <a:pt x="2109" y="384"/>
                  </a:lnTo>
                  <a:lnTo>
                    <a:pt x="2109" y="384"/>
                  </a:lnTo>
                  <a:lnTo>
                    <a:pt x="2110" y="384"/>
                  </a:lnTo>
                  <a:lnTo>
                    <a:pt x="2110" y="384"/>
                  </a:lnTo>
                  <a:lnTo>
                    <a:pt x="2110" y="384"/>
                  </a:lnTo>
                  <a:lnTo>
                    <a:pt x="2111" y="384"/>
                  </a:lnTo>
                  <a:lnTo>
                    <a:pt x="2111" y="384"/>
                  </a:lnTo>
                  <a:lnTo>
                    <a:pt x="2111" y="384"/>
                  </a:lnTo>
                  <a:lnTo>
                    <a:pt x="2112" y="384"/>
                  </a:lnTo>
                  <a:lnTo>
                    <a:pt x="2112" y="384"/>
                  </a:lnTo>
                  <a:lnTo>
                    <a:pt x="2112" y="384"/>
                  </a:lnTo>
                  <a:lnTo>
                    <a:pt x="2113" y="384"/>
                  </a:lnTo>
                  <a:lnTo>
                    <a:pt x="2113" y="384"/>
                  </a:lnTo>
                  <a:lnTo>
                    <a:pt x="2113" y="384"/>
                  </a:lnTo>
                  <a:lnTo>
                    <a:pt x="2114" y="384"/>
                  </a:lnTo>
                  <a:lnTo>
                    <a:pt x="2114" y="384"/>
                  </a:lnTo>
                  <a:lnTo>
                    <a:pt x="2115" y="384"/>
                  </a:lnTo>
                  <a:lnTo>
                    <a:pt x="2115" y="384"/>
                  </a:lnTo>
                  <a:lnTo>
                    <a:pt x="2115" y="384"/>
                  </a:lnTo>
                  <a:lnTo>
                    <a:pt x="2115" y="384"/>
                  </a:lnTo>
                  <a:lnTo>
                    <a:pt x="2116" y="384"/>
                  </a:lnTo>
                  <a:lnTo>
                    <a:pt x="2116" y="384"/>
                  </a:lnTo>
                  <a:lnTo>
                    <a:pt x="2117" y="384"/>
                  </a:lnTo>
                  <a:lnTo>
                    <a:pt x="2117" y="384"/>
                  </a:lnTo>
                  <a:lnTo>
                    <a:pt x="2117" y="384"/>
                  </a:lnTo>
                  <a:lnTo>
                    <a:pt x="2117" y="384"/>
                  </a:lnTo>
                  <a:lnTo>
                    <a:pt x="2118" y="384"/>
                  </a:lnTo>
                  <a:lnTo>
                    <a:pt x="2118" y="384"/>
                  </a:lnTo>
                  <a:lnTo>
                    <a:pt x="2119" y="384"/>
                  </a:lnTo>
                  <a:lnTo>
                    <a:pt x="2119" y="384"/>
                  </a:lnTo>
                  <a:lnTo>
                    <a:pt x="2119" y="384"/>
                  </a:lnTo>
                  <a:lnTo>
                    <a:pt x="2119" y="384"/>
                  </a:lnTo>
                  <a:lnTo>
                    <a:pt x="2120" y="384"/>
                  </a:lnTo>
                  <a:lnTo>
                    <a:pt x="2120" y="384"/>
                  </a:lnTo>
                  <a:lnTo>
                    <a:pt x="2121" y="384"/>
                  </a:lnTo>
                  <a:lnTo>
                    <a:pt x="2121" y="384"/>
                  </a:lnTo>
                  <a:lnTo>
                    <a:pt x="2121" y="384"/>
                  </a:lnTo>
                  <a:lnTo>
                    <a:pt x="2121" y="384"/>
                  </a:lnTo>
                  <a:lnTo>
                    <a:pt x="2122" y="384"/>
                  </a:lnTo>
                  <a:lnTo>
                    <a:pt x="2122" y="384"/>
                  </a:lnTo>
                  <a:lnTo>
                    <a:pt x="2123" y="384"/>
                  </a:lnTo>
                  <a:lnTo>
                    <a:pt x="2123" y="384"/>
                  </a:lnTo>
                  <a:lnTo>
                    <a:pt x="2123" y="384"/>
                  </a:lnTo>
                  <a:lnTo>
                    <a:pt x="2124" y="384"/>
                  </a:lnTo>
                  <a:lnTo>
                    <a:pt x="2124" y="384"/>
                  </a:lnTo>
                  <a:lnTo>
                    <a:pt x="2124" y="384"/>
                  </a:lnTo>
                  <a:lnTo>
                    <a:pt x="2125" y="384"/>
                  </a:lnTo>
                  <a:lnTo>
                    <a:pt x="2125" y="384"/>
                  </a:lnTo>
                  <a:lnTo>
                    <a:pt x="2125" y="384"/>
                  </a:lnTo>
                  <a:lnTo>
                    <a:pt x="2125" y="384"/>
                  </a:lnTo>
                  <a:lnTo>
                    <a:pt x="2126" y="384"/>
                  </a:lnTo>
                  <a:lnTo>
                    <a:pt x="2126" y="384"/>
                  </a:lnTo>
                  <a:lnTo>
                    <a:pt x="2127" y="384"/>
                  </a:lnTo>
                  <a:lnTo>
                    <a:pt x="2127" y="384"/>
                  </a:lnTo>
                  <a:lnTo>
                    <a:pt x="2127" y="384"/>
                  </a:lnTo>
                  <a:lnTo>
                    <a:pt x="2128" y="384"/>
                  </a:lnTo>
                  <a:lnTo>
                    <a:pt x="2128" y="384"/>
                  </a:lnTo>
                  <a:lnTo>
                    <a:pt x="2128" y="384"/>
                  </a:lnTo>
                  <a:lnTo>
                    <a:pt x="2129" y="384"/>
                  </a:lnTo>
                  <a:lnTo>
                    <a:pt x="2129" y="384"/>
                  </a:lnTo>
                  <a:lnTo>
                    <a:pt x="2129" y="384"/>
                  </a:lnTo>
                  <a:lnTo>
                    <a:pt x="2130" y="384"/>
                  </a:lnTo>
                  <a:lnTo>
                    <a:pt x="2130" y="384"/>
                  </a:lnTo>
                  <a:lnTo>
                    <a:pt x="2130" y="384"/>
                  </a:lnTo>
                  <a:lnTo>
                    <a:pt x="2131" y="384"/>
                  </a:lnTo>
                  <a:lnTo>
                    <a:pt x="2131" y="384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262038" y="4052250"/>
              <a:ext cx="184150" cy="1110300"/>
              <a:chOff x="9829704" y="3546748"/>
              <a:chExt cx="184150" cy="111030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flipV="1">
                <a:off x="10012820" y="3584598"/>
                <a:ext cx="0" cy="10724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>
              <a:xfrm>
                <a:off x="9829704" y="3546748"/>
                <a:ext cx="184150" cy="82550"/>
                <a:chOff x="2185670" y="406400"/>
                <a:chExt cx="184150" cy="8255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2296160" y="449580"/>
                  <a:ext cx="7366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Arc 49"/>
                <p:cNvSpPr/>
                <p:nvPr/>
              </p:nvSpPr>
              <p:spPr>
                <a:xfrm>
                  <a:off x="2185670" y="406400"/>
                  <a:ext cx="91440" cy="82550"/>
                </a:xfrm>
                <a:prstGeom prst="arc">
                  <a:avLst>
                    <a:gd name="adj1" fmla="val 15357825"/>
                    <a:gd name="adj2" fmla="val 6805427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27" name="Straight Connector 26"/>
            <p:cNvCxnSpPr/>
            <p:nvPr/>
          </p:nvCxnSpPr>
          <p:spPr>
            <a:xfrm>
              <a:off x="5298702" y="5197723"/>
              <a:ext cx="4277802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555059" y="1518320"/>
            <a:ext cx="11191286" cy="2370834"/>
          </a:xfrm>
        </p:spPr>
        <p:txBody>
          <a:bodyPr/>
          <a:lstStyle/>
          <a:p>
            <a:r>
              <a:rPr lang="en-US" sz="2400" dirty="0" smtClean="0"/>
              <a:t>Two-dimensional footprint function:   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2400" baseline="-25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; </a:t>
            </a:r>
            <a:r>
              <a:rPr lang="en-US" sz="2400" i="1" dirty="0" err="1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)  in m</a:t>
            </a:r>
            <a:r>
              <a:rPr lang="en-US" sz="2400" baseline="30000" dirty="0">
                <a:latin typeface="Times New Roman" charset="0"/>
                <a:ea typeface="Times New Roman" charset="0"/>
                <a:cs typeface="Times New Roman" charset="0"/>
              </a:rPr>
              <a:t>-2</a:t>
            </a:r>
            <a:endParaRPr lang="en-US" sz="2100" baseline="30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2400" dirty="0" smtClean="0"/>
              <a:t>One-dimensional footprint function:  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2400" baseline="-25000" dirty="0" smtClean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; </a:t>
            </a:r>
            <a:r>
              <a:rPr lang="en-US" sz="2400" i="1" dirty="0" err="1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sz="2400" i="1" baseline="-25000" dirty="0" err="1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in m</a:t>
            </a:r>
            <a:r>
              <a:rPr lang="en-US" sz="2400" baseline="30000" dirty="0" smtClean="0">
                <a:latin typeface="Times New Roman" charset="0"/>
                <a:ea typeface="Times New Roman" charset="0"/>
                <a:cs typeface="Times New Roman" charset="0"/>
              </a:rPr>
              <a:t>-1</a:t>
            </a:r>
            <a:endParaRPr lang="en-US" sz="2100" baseline="30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2400" dirty="0" smtClean="0"/>
              <a:t>Relationships </a:t>
            </a:r>
            <a:endParaRPr lang="en-US" sz="24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570" y="2614133"/>
            <a:ext cx="4120896" cy="70104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58887" y="4550406"/>
            <a:ext cx="281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Two-dimensional </a:t>
            </a:r>
            <a:r>
              <a:rPr lang="en-US" dirty="0" smtClean="0"/>
              <a:t>footprint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425065" y="4712782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One-dimensional footprint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1832183" y="3298808"/>
            <a:ext cx="6066904" cy="835152"/>
            <a:chOff x="1806783" y="3413108"/>
            <a:chExt cx="6066904" cy="83515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81711" y="3586378"/>
              <a:ext cx="1237488" cy="432816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06783" y="3646780"/>
              <a:ext cx="1840992" cy="402336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4935" y="3413108"/>
              <a:ext cx="2968752" cy="835152"/>
            </a:xfrm>
            <a:prstGeom prst="rect">
              <a:avLst/>
            </a:prstGeom>
          </p:spPr>
        </p:pic>
      </p:grpSp>
      <p:sp>
        <p:nvSpPr>
          <p:cNvPr id="28" name="Right Arrow 27"/>
          <p:cNvSpPr/>
          <p:nvPr/>
        </p:nvSpPr>
        <p:spPr>
          <a:xfrm rot="-1800000">
            <a:off x="1519005" y="6226545"/>
            <a:ext cx="649914" cy="290493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11140" y="586049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Wind direction</a:t>
            </a:r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6537766" y="5543451"/>
            <a:ext cx="649914" cy="290493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5229901" y="517739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Wind direction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8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Footprint function is always positive</a:t>
            </a:r>
          </a:p>
          <a:p>
            <a:r>
              <a:rPr lang="en-US" sz="2400" dirty="0" smtClean="0"/>
              <a:t>Its spatial integration converges to unity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Properties of the footprint function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573" y="2673094"/>
            <a:ext cx="4005072" cy="719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72" y="3722712"/>
            <a:ext cx="2773680" cy="70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475" y="2600325"/>
            <a:ext cx="5577840" cy="36576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057504" cy="4996780"/>
          </a:xfrm>
        </p:spPr>
        <p:txBody>
          <a:bodyPr/>
          <a:lstStyle/>
          <a:p>
            <a:r>
              <a:rPr lang="en-US" sz="2400" dirty="0" smtClean="0"/>
              <a:t>Footprint function is always positive</a:t>
            </a:r>
          </a:p>
          <a:p>
            <a:r>
              <a:rPr lang="en-US" sz="2400" dirty="0" smtClean="0"/>
              <a:t>Its spatial integration converges to unity</a:t>
            </a:r>
          </a:p>
          <a:p>
            <a:r>
              <a:rPr lang="en-US" sz="2400" dirty="0" smtClean="0"/>
              <a:t>It is highly sensitive to </a:t>
            </a:r>
            <a:r>
              <a:rPr lang="en-US" sz="2400" dirty="0"/>
              <a:t>w</a:t>
            </a:r>
            <a:r>
              <a:rPr lang="en-US" sz="2400" dirty="0" smtClean="0"/>
              <a:t>ind direction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Properties of the footprint function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186" y="2689357"/>
            <a:ext cx="5710844" cy="34262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6914129" cy="4996780"/>
          </a:xfrm>
        </p:spPr>
        <p:txBody>
          <a:bodyPr/>
          <a:lstStyle/>
          <a:p>
            <a:r>
              <a:rPr lang="en-US" sz="2400" dirty="0" smtClean="0"/>
              <a:t>Footprint function is always positive</a:t>
            </a:r>
          </a:p>
          <a:p>
            <a:r>
              <a:rPr lang="en-US" sz="2400" dirty="0" smtClean="0"/>
              <a:t>Its spatial integration converges to unity</a:t>
            </a:r>
          </a:p>
          <a:p>
            <a:r>
              <a:rPr lang="en-US" sz="2400" dirty="0" smtClean="0"/>
              <a:t>It is highly sensitive to </a:t>
            </a:r>
            <a:r>
              <a:rPr lang="en-US" sz="2400" dirty="0"/>
              <a:t>w</a:t>
            </a:r>
            <a:r>
              <a:rPr lang="en-US" sz="2400" dirty="0" smtClean="0"/>
              <a:t>ind direction</a:t>
            </a:r>
          </a:p>
          <a:p>
            <a:r>
              <a:rPr lang="en-US" sz="2400" dirty="0" smtClean="0"/>
              <a:t>In horizontally homogeneous turbulence, </a:t>
            </a:r>
            <a:r>
              <a:rPr lang="en-US" sz="2400" dirty="0"/>
              <a:t>i</a:t>
            </a:r>
            <a:r>
              <a:rPr lang="en-US" sz="2400" dirty="0" smtClean="0"/>
              <a:t>t depends on measurement height but does not vary with horizontal sensor position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Properties of the footprint function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4204</TotalTime>
  <Words>590</Words>
  <Application>Microsoft Macintosh PowerPoint</Application>
  <PresentationFormat>Widescreen</PresentationFormat>
  <Paragraphs>99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Calibri</vt:lpstr>
      <vt:lpstr>Franklin Gothic Book</vt:lpstr>
      <vt:lpstr>Franklin Gothic Medium</vt:lpstr>
      <vt:lpstr>Mangal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Tracer diffusion in the lower boundary layer  5. Flux footprint</vt:lpstr>
      <vt:lpstr>Footprint concept</vt:lpstr>
      <vt:lpstr>Footprint versus camera’s field of view</vt:lpstr>
      <vt:lpstr>Two-dimensional footprint versus one dimensional footprint</vt:lpstr>
      <vt:lpstr>Two-dimensional footprint versus one dimensional footprint</vt:lpstr>
      <vt:lpstr>Two-dimensional footprint versus one dimensional footprint</vt:lpstr>
      <vt:lpstr>Properties of the footprint function</vt:lpstr>
      <vt:lpstr>Properties of the footprint function</vt:lpstr>
      <vt:lpstr>Properties of the footprint function</vt:lpstr>
      <vt:lpstr>Properties of the footprint function</vt:lpstr>
      <vt:lpstr>Why do we need footprint function</vt:lpstr>
      <vt:lpstr>One-dimensional footprint function versus line source solution</vt:lpstr>
      <vt:lpstr>One-dimensional footprint function versus line source solution</vt:lpstr>
      <vt:lpstr>One-dimensional footprint function versus line source solution</vt:lpstr>
      <vt:lpstr>One-dimensional footprint function versus line source solution</vt:lpstr>
      <vt:lpstr>Footprint model A (neutral stability) </vt:lpstr>
      <vt:lpstr>Footprint model B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457</cp:revision>
  <cp:lastPrinted>2014-01-28T01:06:42Z</cp:lastPrinted>
  <dcterms:created xsi:type="dcterms:W3CDTF">2007-09-17T10:00:58Z</dcterms:created>
  <dcterms:modified xsi:type="dcterms:W3CDTF">2017-10-28T16:30:43Z</dcterms:modified>
</cp:coreProperties>
</file>